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omments/comment1.xml" ContentType="application/vnd.openxmlformats-officedocument.presentationml.comment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51" r:id="rId1"/>
  </p:sldMasterIdLst>
  <p:notesMasterIdLst>
    <p:notesMasterId r:id="rId76"/>
  </p:notesMasterIdLst>
  <p:handoutMasterIdLst>
    <p:handoutMasterId r:id="rId77"/>
  </p:handoutMasterIdLst>
  <p:sldIdLst>
    <p:sldId id="496" r:id="rId2"/>
    <p:sldId id="342" r:id="rId3"/>
    <p:sldId id="343" r:id="rId4"/>
    <p:sldId id="426" r:id="rId5"/>
    <p:sldId id="497" r:id="rId6"/>
    <p:sldId id="371" r:id="rId7"/>
    <p:sldId id="315" r:id="rId8"/>
    <p:sldId id="316" r:id="rId9"/>
    <p:sldId id="372" r:id="rId10"/>
    <p:sldId id="381" r:id="rId11"/>
    <p:sldId id="317" r:id="rId12"/>
    <p:sldId id="352" r:id="rId13"/>
    <p:sldId id="320" r:id="rId14"/>
    <p:sldId id="353" r:id="rId15"/>
    <p:sldId id="324" r:id="rId16"/>
    <p:sldId id="322" r:id="rId17"/>
    <p:sldId id="328" r:id="rId18"/>
    <p:sldId id="373" r:id="rId19"/>
    <p:sldId id="325" r:id="rId20"/>
    <p:sldId id="326" r:id="rId21"/>
    <p:sldId id="358" r:id="rId22"/>
    <p:sldId id="359" r:id="rId23"/>
    <p:sldId id="452" r:id="rId24"/>
    <p:sldId id="498" r:id="rId25"/>
    <p:sldId id="327" r:id="rId26"/>
    <p:sldId id="494" r:id="rId27"/>
    <p:sldId id="453" r:id="rId28"/>
    <p:sldId id="454" r:id="rId29"/>
    <p:sldId id="455" r:id="rId30"/>
    <p:sldId id="456" r:id="rId31"/>
    <p:sldId id="357" r:id="rId32"/>
    <p:sldId id="433" r:id="rId33"/>
    <p:sldId id="493" r:id="rId34"/>
    <p:sldId id="416" r:id="rId35"/>
    <p:sldId id="413" r:id="rId36"/>
    <p:sldId id="495" r:id="rId37"/>
    <p:sldId id="457" r:id="rId38"/>
    <p:sldId id="431" r:id="rId39"/>
    <p:sldId id="408" r:id="rId40"/>
    <p:sldId id="432" r:id="rId41"/>
    <p:sldId id="388" r:id="rId42"/>
    <p:sldId id="438" r:id="rId43"/>
    <p:sldId id="390" r:id="rId44"/>
    <p:sldId id="502" r:id="rId45"/>
    <p:sldId id="460" r:id="rId46"/>
    <p:sldId id="458" r:id="rId47"/>
    <p:sldId id="459" r:id="rId48"/>
    <p:sldId id="461" r:id="rId49"/>
    <p:sldId id="462" r:id="rId50"/>
    <p:sldId id="463" r:id="rId51"/>
    <p:sldId id="464" r:id="rId52"/>
    <p:sldId id="465" r:id="rId53"/>
    <p:sldId id="466" r:id="rId54"/>
    <p:sldId id="467" r:id="rId55"/>
    <p:sldId id="468" r:id="rId56"/>
    <p:sldId id="469" r:id="rId57"/>
    <p:sldId id="470" r:id="rId58"/>
    <p:sldId id="471" r:id="rId59"/>
    <p:sldId id="472" r:id="rId60"/>
    <p:sldId id="473" r:id="rId61"/>
    <p:sldId id="474" r:id="rId62"/>
    <p:sldId id="475" r:id="rId63"/>
    <p:sldId id="476" r:id="rId64"/>
    <p:sldId id="477" r:id="rId65"/>
    <p:sldId id="478" r:id="rId66"/>
    <p:sldId id="482" r:id="rId67"/>
    <p:sldId id="499" r:id="rId68"/>
    <p:sldId id="500" r:id="rId69"/>
    <p:sldId id="501" r:id="rId70"/>
    <p:sldId id="483" r:id="rId71"/>
    <p:sldId id="487" r:id="rId72"/>
    <p:sldId id="488" r:id="rId73"/>
    <p:sldId id="489" r:id="rId74"/>
    <p:sldId id="490" r:id="rId75"/>
  </p:sldIdLst>
  <p:sldSz cx="9144000" cy="6858000" type="screen4x3"/>
  <p:notesSz cx="7010400" cy="9296400"/>
  <p:defaultTextStyle>
    <a:defPPr>
      <a:defRPr lang="en-US"/>
    </a:defPPr>
    <a:lvl1pPr algn="l" rtl="0" fontAlgn="base">
      <a:spcBef>
        <a:spcPct val="0"/>
      </a:spcBef>
      <a:spcAft>
        <a:spcPct val="0"/>
      </a:spcAft>
      <a:defRPr sz="2400" b="1" kern="1200">
        <a:solidFill>
          <a:schemeClr val="tx1"/>
        </a:solidFill>
        <a:latin typeface="Tahoma" pitchFamily="34" charset="0"/>
        <a:ea typeface="+mn-ea"/>
        <a:cs typeface="+mn-cs"/>
      </a:defRPr>
    </a:lvl1pPr>
    <a:lvl2pPr marL="457200" algn="l" rtl="0" fontAlgn="base">
      <a:spcBef>
        <a:spcPct val="0"/>
      </a:spcBef>
      <a:spcAft>
        <a:spcPct val="0"/>
      </a:spcAft>
      <a:defRPr sz="2400" b="1" kern="1200">
        <a:solidFill>
          <a:schemeClr val="tx1"/>
        </a:solidFill>
        <a:latin typeface="Tahoma" pitchFamily="34" charset="0"/>
        <a:ea typeface="+mn-ea"/>
        <a:cs typeface="+mn-cs"/>
      </a:defRPr>
    </a:lvl2pPr>
    <a:lvl3pPr marL="914400" algn="l" rtl="0" fontAlgn="base">
      <a:spcBef>
        <a:spcPct val="0"/>
      </a:spcBef>
      <a:spcAft>
        <a:spcPct val="0"/>
      </a:spcAft>
      <a:defRPr sz="2400" b="1" kern="1200">
        <a:solidFill>
          <a:schemeClr val="tx1"/>
        </a:solidFill>
        <a:latin typeface="Tahoma" pitchFamily="34" charset="0"/>
        <a:ea typeface="+mn-ea"/>
        <a:cs typeface="+mn-cs"/>
      </a:defRPr>
    </a:lvl3pPr>
    <a:lvl4pPr marL="1371600" algn="l" rtl="0" fontAlgn="base">
      <a:spcBef>
        <a:spcPct val="0"/>
      </a:spcBef>
      <a:spcAft>
        <a:spcPct val="0"/>
      </a:spcAft>
      <a:defRPr sz="2400" b="1" kern="1200">
        <a:solidFill>
          <a:schemeClr val="tx1"/>
        </a:solidFill>
        <a:latin typeface="Tahoma" pitchFamily="34" charset="0"/>
        <a:ea typeface="+mn-ea"/>
        <a:cs typeface="+mn-cs"/>
      </a:defRPr>
    </a:lvl4pPr>
    <a:lvl5pPr marL="1828800" algn="l" rtl="0" fontAlgn="base">
      <a:spcBef>
        <a:spcPct val="0"/>
      </a:spcBef>
      <a:spcAft>
        <a:spcPct val="0"/>
      </a:spcAft>
      <a:defRPr sz="2400" b="1" kern="1200">
        <a:solidFill>
          <a:schemeClr val="tx1"/>
        </a:solidFill>
        <a:latin typeface="Tahoma" pitchFamily="34" charset="0"/>
        <a:ea typeface="+mn-ea"/>
        <a:cs typeface="+mn-cs"/>
      </a:defRPr>
    </a:lvl5pPr>
    <a:lvl6pPr marL="2286000" algn="l" defTabSz="914400" rtl="0" eaLnBrk="1" latinLnBrk="0" hangingPunct="1">
      <a:defRPr sz="2400" b="1" kern="1200">
        <a:solidFill>
          <a:schemeClr val="tx1"/>
        </a:solidFill>
        <a:latin typeface="Tahoma" pitchFamily="34" charset="0"/>
        <a:ea typeface="+mn-ea"/>
        <a:cs typeface="+mn-cs"/>
      </a:defRPr>
    </a:lvl6pPr>
    <a:lvl7pPr marL="2743200" algn="l" defTabSz="914400" rtl="0" eaLnBrk="1" latinLnBrk="0" hangingPunct="1">
      <a:defRPr sz="2400" b="1" kern="1200">
        <a:solidFill>
          <a:schemeClr val="tx1"/>
        </a:solidFill>
        <a:latin typeface="Tahoma" pitchFamily="34" charset="0"/>
        <a:ea typeface="+mn-ea"/>
        <a:cs typeface="+mn-cs"/>
      </a:defRPr>
    </a:lvl7pPr>
    <a:lvl8pPr marL="3200400" algn="l" defTabSz="914400" rtl="0" eaLnBrk="1" latinLnBrk="0" hangingPunct="1">
      <a:defRPr sz="2400" b="1" kern="1200">
        <a:solidFill>
          <a:schemeClr val="tx1"/>
        </a:solidFill>
        <a:latin typeface="Tahoma" pitchFamily="34" charset="0"/>
        <a:ea typeface="+mn-ea"/>
        <a:cs typeface="+mn-cs"/>
      </a:defRPr>
    </a:lvl8pPr>
    <a:lvl9pPr marL="3657600" algn="l" defTabSz="914400" rtl="0" eaLnBrk="1" latinLnBrk="0" hangingPunct="1">
      <a:defRPr sz="2400" b="1" kern="1200">
        <a:solidFill>
          <a:schemeClr val="tx1"/>
        </a:solidFill>
        <a:latin typeface="Tahoma" pitchFamily="34" charset="0"/>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Xiao Wang" initials="XW" lastIdx="1" clrIdx="0">
    <p:extLst>
      <p:ext uri="{19B8F6BF-5375-455C-9EA6-DF929625EA0E}">
        <p15:presenceInfo xmlns="" xmlns:p15="http://schemas.microsoft.com/office/powerpoint/2012/main" userId="Xiao Wang"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F0000"/>
    <a:srgbClr val="CB790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182" autoAdjust="0"/>
    <p:restoredTop sz="94660" autoAdjust="0"/>
  </p:normalViewPr>
  <p:slideViewPr>
    <p:cSldViewPr>
      <p:cViewPr>
        <p:scale>
          <a:sx n="70" d="100"/>
          <a:sy n="70" d="100"/>
        </p:scale>
        <p:origin x="-1590" y="-51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337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commentAuthors" Target="commentAuthors.xml"/><Relationship Id="rId8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6-06-22T17:33:42.468" idx="1">
    <p:pos x="10" y="10"/>
    <p:text/>
    <p:extLst>
      <p:ext uri="{C676402C-5697-4E1C-873F-D02D1690AC5C}">
        <p15:threadingInfo xmlns="" xmlns:p15="http://schemas.microsoft.com/office/powerpoint/2012/main" timeZoneBias="240"/>
      </p:ext>
    </p:extLst>
  </p:cm>
</p:cmLst>
</file>

<file path=ppt/drawings/_rels/vmlDrawing1.vml.rels><?xml version="1.0" encoding="UTF-8" standalone="yes"?>
<Relationships xmlns="http://schemas.openxmlformats.org/package/2006/relationships"><Relationship Id="rId1" Type="http://schemas.openxmlformats.org/officeDocument/2006/relationships/image" Target="../media/image11.png"/></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42.png"/></Relationships>
</file>

<file path=ppt/drawings/_rels/vmlDrawing11.vml.rels><?xml version="1.0" encoding="UTF-8" standalone="yes"?>
<Relationships xmlns="http://schemas.openxmlformats.org/package/2006/relationships"><Relationship Id="rId3" Type="http://schemas.openxmlformats.org/officeDocument/2006/relationships/image" Target="../media/image71.wmf"/><Relationship Id="rId2" Type="http://schemas.openxmlformats.org/officeDocument/2006/relationships/image" Target="../media/image70.wmf"/><Relationship Id="rId1" Type="http://schemas.openxmlformats.org/officeDocument/2006/relationships/image" Target="../media/image69.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13.wmf"/><Relationship Id="rId1" Type="http://schemas.openxmlformats.org/officeDocument/2006/relationships/image" Target="../media/image12.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18.wmf"/><Relationship Id="rId2" Type="http://schemas.openxmlformats.org/officeDocument/2006/relationships/image" Target="../media/image17.wmf"/><Relationship Id="rId1" Type="http://schemas.openxmlformats.org/officeDocument/2006/relationships/image" Target="../media/image16.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7.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8.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29.png"/></Relationships>
</file>

<file path=ppt/drawings/_rels/vmlDrawing7.v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image" Target="../media/image30.png"/></Relationships>
</file>

<file path=ppt/drawings/_rels/vmlDrawing8.vml.rels><?xml version="1.0" encoding="UTF-8" standalone="yes"?>
<Relationships xmlns="http://schemas.openxmlformats.org/package/2006/relationships"><Relationship Id="rId1" Type="http://schemas.openxmlformats.org/officeDocument/2006/relationships/image" Target="../media/image36.png"/></Relationships>
</file>

<file path=ppt/drawings/_rels/vmlDrawing9.vml.rels><?xml version="1.0" encoding="UTF-8" standalone="yes"?>
<Relationships xmlns="http://schemas.openxmlformats.org/package/2006/relationships"><Relationship Id="rId1" Type="http://schemas.openxmlformats.org/officeDocument/2006/relationships/image" Target="../media/image37.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0898" name="Rectangle 2"/>
          <p:cNvSpPr>
            <a:spLocks noGrp="1" noChangeArrowheads="1"/>
          </p:cNvSpPr>
          <p:nvPr>
            <p:ph type="hdr" sz="quarter"/>
          </p:nvPr>
        </p:nvSpPr>
        <p:spPr bwMode="auto">
          <a:xfrm>
            <a:off x="0" y="0"/>
            <a:ext cx="3036888"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b="0"/>
            </a:lvl1pPr>
          </a:lstStyle>
          <a:p>
            <a:pPr>
              <a:defRPr/>
            </a:pPr>
            <a:endParaRPr lang="en-US" altLang="zh-CN"/>
          </a:p>
        </p:txBody>
      </p:sp>
      <p:sp>
        <p:nvSpPr>
          <p:cNvPr id="80899" name="Rectangle 3"/>
          <p:cNvSpPr>
            <a:spLocks noGrp="1" noChangeArrowheads="1"/>
          </p:cNvSpPr>
          <p:nvPr>
            <p:ph type="dt" sz="quarter" idx="1"/>
          </p:nvPr>
        </p:nvSpPr>
        <p:spPr bwMode="auto">
          <a:xfrm>
            <a:off x="3973513" y="0"/>
            <a:ext cx="3036887"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b="0"/>
            </a:lvl1pPr>
          </a:lstStyle>
          <a:p>
            <a:pPr>
              <a:defRPr/>
            </a:pPr>
            <a:endParaRPr lang="en-US" altLang="zh-CN"/>
          </a:p>
        </p:txBody>
      </p:sp>
      <p:sp>
        <p:nvSpPr>
          <p:cNvPr id="80900" name="Rectangle 4"/>
          <p:cNvSpPr>
            <a:spLocks noGrp="1" noChangeArrowheads="1"/>
          </p:cNvSpPr>
          <p:nvPr>
            <p:ph type="ftr" sz="quarter" idx="2"/>
          </p:nvPr>
        </p:nvSpPr>
        <p:spPr bwMode="auto">
          <a:xfrm>
            <a:off x="0" y="8832850"/>
            <a:ext cx="3036888"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b="0"/>
            </a:lvl1pPr>
          </a:lstStyle>
          <a:p>
            <a:pPr>
              <a:defRPr/>
            </a:pPr>
            <a:endParaRPr lang="en-US" altLang="zh-CN"/>
          </a:p>
        </p:txBody>
      </p:sp>
      <p:sp>
        <p:nvSpPr>
          <p:cNvPr id="80901" name="Rectangle 5"/>
          <p:cNvSpPr>
            <a:spLocks noGrp="1" noChangeArrowheads="1"/>
          </p:cNvSpPr>
          <p:nvPr>
            <p:ph type="sldNum" sz="quarter" idx="3"/>
          </p:nvPr>
        </p:nvSpPr>
        <p:spPr bwMode="auto">
          <a:xfrm>
            <a:off x="3973513" y="8832850"/>
            <a:ext cx="3036887"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b="0"/>
            </a:lvl1pPr>
          </a:lstStyle>
          <a:p>
            <a:pPr>
              <a:defRPr/>
            </a:pPr>
            <a:fld id="{77B39485-1881-4714-8C0C-D22F4A642511}" type="slidenum">
              <a:rPr lang="zh-CN" altLang="en-US"/>
              <a:pPr>
                <a:defRPr/>
              </a:pPr>
              <a:t>‹#›</a:t>
            </a:fld>
            <a:endParaRPr lang="en-US" altLang="zh-CN"/>
          </a:p>
        </p:txBody>
      </p:sp>
    </p:spTree>
    <p:extLst>
      <p:ext uri="{BB962C8B-B14F-4D97-AF65-F5344CB8AC3E}">
        <p14:creationId xmlns:p14="http://schemas.microsoft.com/office/powerpoint/2010/main" val="283529515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842" name="Rectangle 2"/>
          <p:cNvSpPr>
            <a:spLocks noGrp="1" noChangeArrowheads="1"/>
          </p:cNvSpPr>
          <p:nvPr>
            <p:ph type="hdr" sz="quarter"/>
          </p:nvPr>
        </p:nvSpPr>
        <p:spPr bwMode="auto">
          <a:xfrm>
            <a:off x="0" y="0"/>
            <a:ext cx="3036888"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b="0"/>
            </a:lvl1pPr>
          </a:lstStyle>
          <a:p>
            <a:pPr>
              <a:defRPr/>
            </a:pPr>
            <a:endParaRPr lang="en-US" altLang="zh-CN"/>
          </a:p>
        </p:txBody>
      </p:sp>
      <p:sp>
        <p:nvSpPr>
          <p:cNvPr id="35843" name="Rectangle 3"/>
          <p:cNvSpPr>
            <a:spLocks noGrp="1" noChangeArrowheads="1"/>
          </p:cNvSpPr>
          <p:nvPr>
            <p:ph type="dt" idx="1"/>
          </p:nvPr>
        </p:nvSpPr>
        <p:spPr bwMode="auto">
          <a:xfrm>
            <a:off x="3973513" y="0"/>
            <a:ext cx="3036887"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b="0"/>
            </a:lvl1pPr>
          </a:lstStyle>
          <a:p>
            <a:pPr>
              <a:defRPr/>
            </a:pPr>
            <a:endParaRPr lang="en-US" altLang="zh-CN"/>
          </a:p>
        </p:txBody>
      </p:sp>
      <p:sp>
        <p:nvSpPr>
          <p:cNvPr id="99332" name="Rectangle 4"/>
          <p:cNvSpPr>
            <a:spLocks noGrp="1" noRot="1" noChangeAspect="1" noChangeArrowheads="1" noTextEdit="1"/>
          </p:cNvSpPr>
          <p:nvPr>
            <p:ph type="sldImg" idx="2"/>
          </p:nvPr>
        </p:nvSpPr>
        <p:spPr bwMode="auto">
          <a:xfrm>
            <a:off x="1182688" y="698500"/>
            <a:ext cx="4645025" cy="3484563"/>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35845" name="Rectangle 5"/>
          <p:cNvSpPr>
            <a:spLocks noGrp="1" noChangeArrowheads="1"/>
          </p:cNvSpPr>
          <p:nvPr>
            <p:ph type="body" sz="quarter" idx="3"/>
          </p:nvPr>
        </p:nvSpPr>
        <p:spPr bwMode="auto">
          <a:xfrm>
            <a:off x="933450" y="4414838"/>
            <a:ext cx="5143500" cy="4183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zh-CN" noProof="0"/>
              <a:t>Click to edit Master text styles</a:t>
            </a:r>
          </a:p>
          <a:p>
            <a:pPr lvl="1"/>
            <a:r>
              <a:rPr lang="en-US" altLang="zh-CN" noProof="0"/>
              <a:t>Second level</a:t>
            </a:r>
          </a:p>
          <a:p>
            <a:pPr lvl="2"/>
            <a:r>
              <a:rPr lang="en-US" altLang="zh-CN" noProof="0"/>
              <a:t>Third level</a:t>
            </a:r>
          </a:p>
          <a:p>
            <a:pPr lvl="3"/>
            <a:r>
              <a:rPr lang="en-US" altLang="zh-CN" noProof="0"/>
              <a:t>Fourth level</a:t>
            </a:r>
          </a:p>
          <a:p>
            <a:pPr lvl="4"/>
            <a:r>
              <a:rPr lang="en-US" altLang="zh-CN" noProof="0"/>
              <a:t>Fifth level</a:t>
            </a:r>
          </a:p>
        </p:txBody>
      </p:sp>
      <p:sp>
        <p:nvSpPr>
          <p:cNvPr id="35846" name="Rectangle 6"/>
          <p:cNvSpPr>
            <a:spLocks noGrp="1" noChangeArrowheads="1"/>
          </p:cNvSpPr>
          <p:nvPr>
            <p:ph type="ftr" sz="quarter" idx="4"/>
          </p:nvPr>
        </p:nvSpPr>
        <p:spPr bwMode="auto">
          <a:xfrm>
            <a:off x="0" y="8832850"/>
            <a:ext cx="3036888"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b="0"/>
            </a:lvl1pPr>
          </a:lstStyle>
          <a:p>
            <a:pPr>
              <a:defRPr/>
            </a:pPr>
            <a:endParaRPr lang="en-US" altLang="zh-CN"/>
          </a:p>
        </p:txBody>
      </p:sp>
      <p:sp>
        <p:nvSpPr>
          <p:cNvPr id="35847" name="Rectangle 7"/>
          <p:cNvSpPr>
            <a:spLocks noGrp="1" noChangeArrowheads="1"/>
          </p:cNvSpPr>
          <p:nvPr>
            <p:ph type="sldNum" sz="quarter" idx="5"/>
          </p:nvPr>
        </p:nvSpPr>
        <p:spPr bwMode="auto">
          <a:xfrm>
            <a:off x="3973513" y="8832850"/>
            <a:ext cx="3036887"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b="0"/>
            </a:lvl1pPr>
          </a:lstStyle>
          <a:p>
            <a:pPr>
              <a:defRPr/>
            </a:pPr>
            <a:fld id="{5961573E-5764-4EA9-ACAB-407CAF41850C}" type="slidenum">
              <a:rPr lang="zh-CN" altLang="en-US"/>
              <a:pPr>
                <a:defRPr/>
              </a:pPr>
              <a:t>‹#›</a:t>
            </a:fld>
            <a:endParaRPr lang="en-US" altLang="zh-CN"/>
          </a:p>
        </p:txBody>
      </p:sp>
    </p:spTree>
    <p:extLst>
      <p:ext uri="{BB962C8B-B14F-4D97-AF65-F5344CB8AC3E}">
        <p14:creationId xmlns:p14="http://schemas.microsoft.com/office/powerpoint/2010/main" val="220686686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Rot="1" noChangeAspect="1" noChangeArrowheads="1" noTextEdit="1"/>
          </p:cNvSpPr>
          <p:nvPr>
            <p:ph type="sldImg"/>
          </p:nvPr>
        </p:nvSpPr>
        <p:spPr>
          <a:ln/>
        </p:spPr>
      </p:sp>
      <p:sp>
        <p:nvSpPr>
          <p:cNvPr id="419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Rot="1" noChangeAspect="1" noChangeArrowheads="1" noTextEdit="1"/>
          </p:cNvSpPr>
          <p:nvPr>
            <p:ph type="sldImg"/>
          </p:nvPr>
        </p:nvSpPr>
        <p:spPr>
          <a:ln/>
        </p:spPr>
      </p:sp>
      <p:sp>
        <p:nvSpPr>
          <p:cNvPr id="6656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Rot="1" noChangeAspect="1" noChangeArrowheads="1" noTextEdit="1"/>
          </p:cNvSpPr>
          <p:nvPr>
            <p:ph type="sldImg"/>
          </p:nvPr>
        </p:nvSpPr>
        <p:spPr>
          <a:ln/>
        </p:spPr>
      </p:sp>
      <p:sp>
        <p:nvSpPr>
          <p:cNvPr id="7168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Rot="1" noChangeAspect="1" noChangeArrowheads="1" noTextEdit="1"/>
          </p:cNvSpPr>
          <p:nvPr>
            <p:ph type="sldImg"/>
          </p:nvPr>
        </p:nvSpPr>
        <p:spPr>
          <a:ln/>
        </p:spPr>
      </p:sp>
      <p:sp>
        <p:nvSpPr>
          <p:cNvPr id="389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p:spPr>
        <p:txBody>
          <a:bodyPr/>
          <a:lstStyle/>
          <a:p>
            <a:fld id="{619BA879-03CE-4B8B-A605-44E4AA6685D4}" type="slidenum">
              <a:rPr lang="zh-CN" altLang="en-US"/>
              <a:pPr/>
              <a:t>39</a:t>
            </a:fld>
            <a:endParaRPr lang="en-US" altLang="zh-CN" dirty="0"/>
          </a:p>
        </p:txBody>
      </p:sp>
      <p:sp>
        <p:nvSpPr>
          <p:cNvPr id="37891" name="Rectangle 2"/>
          <p:cNvSpPr>
            <a:spLocks noGrp="1" noRot="1" noChangeAspect="1" noChangeArrowheads="1" noTextEdit="1"/>
          </p:cNvSpPr>
          <p:nvPr>
            <p:ph type="sldImg"/>
          </p:nvPr>
        </p:nvSpPr>
        <p:spPr>
          <a:ln/>
        </p:spPr>
      </p:sp>
      <p:sp>
        <p:nvSpPr>
          <p:cNvPr id="37892" name="Rectangle 3"/>
          <p:cNvSpPr>
            <a:spLocks noGrp="1" noChangeArrowheads="1"/>
          </p:cNvSpPr>
          <p:nvPr>
            <p:ph type="body" idx="1"/>
          </p:nvPr>
        </p:nvSpPr>
        <p:spPr>
          <a:noFill/>
          <a:ln/>
        </p:spPr>
        <p:txBody>
          <a:bodyPr/>
          <a:lstStyle/>
          <a:p>
            <a:pPr eaLnBrk="1" hangingPunct="1"/>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Rot="1" noChangeAspect="1" noChangeArrowheads="1" noTextEdit="1"/>
          </p:cNvSpPr>
          <p:nvPr>
            <p:ph type="sldImg"/>
          </p:nvPr>
        </p:nvSpPr>
        <p:spPr>
          <a:ln/>
        </p:spPr>
      </p:sp>
      <p:sp>
        <p:nvSpPr>
          <p:cNvPr id="409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Rot="1" noChangeAspect="1" noChangeArrowheads="1" noTextEdit="1"/>
          </p:cNvSpPr>
          <p:nvPr>
            <p:ph type="sldImg"/>
          </p:nvPr>
        </p:nvSpPr>
        <p:spPr>
          <a:ln/>
        </p:spPr>
      </p:sp>
      <p:sp>
        <p:nvSpPr>
          <p:cNvPr id="481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a:ln/>
        </p:spPr>
      </p:sp>
      <p:sp>
        <p:nvSpPr>
          <p:cNvPr id="542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zh-TW"/>
          </a:p>
        </p:txBody>
      </p:sp>
      <p:sp>
        <p:nvSpPr>
          <p:cNvPr id="542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defRPr>
            </a:lvl1pPr>
            <a:lvl2pPr marL="742950" indent="-285750">
              <a:defRPr sz="2400">
                <a:solidFill>
                  <a:schemeClr val="tx1"/>
                </a:solidFill>
                <a:latin typeface="Tahoma" pitchFamily="34" charset="0"/>
              </a:defRPr>
            </a:lvl2pPr>
            <a:lvl3pPr marL="1143000" indent="-228600">
              <a:defRPr sz="2400">
                <a:solidFill>
                  <a:schemeClr val="tx1"/>
                </a:solidFill>
                <a:latin typeface="Tahoma" pitchFamily="34" charset="0"/>
              </a:defRPr>
            </a:lvl3pPr>
            <a:lvl4pPr marL="1600200" indent="-228600">
              <a:defRPr sz="2400">
                <a:solidFill>
                  <a:schemeClr val="tx1"/>
                </a:solidFill>
                <a:latin typeface="Tahoma" pitchFamily="34" charset="0"/>
              </a:defRPr>
            </a:lvl4pPr>
            <a:lvl5pPr marL="2057400" indent="-22860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fld id="{41967328-C8F2-4AA4-966B-BF0DA6E2F7F3}" type="slidenum">
              <a:rPr lang="zh-CN" altLang="en-US" sz="1200" smtClean="0"/>
              <a:pPr/>
              <a:t>47</a:t>
            </a:fld>
            <a:endParaRPr lang="en-US" altLang="zh-CN" sz="1200"/>
          </a:p>
        </p:txBody>
      </p:sp>
    </p:spTree>
    <p:extLst>
      <p:ext uri="{BB962C8B-B14F-4D97-AF65-F5344CB8AC3E}">
        <p14:creationId xmlns:p14="http://schemas.microsoft.com/office/powerpoint/2010/main" val="10878992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a:ln/>
        </p:spPr>
      </p:sp>
      <p:sp>
        <p:nvSpPr>
          <p:cNvPr id="542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zh-TW"/>
          </a:p>
        </p:txBody>
      </p:sp>
      <p:sp>
        <p:nvSpPr>
          <p:cNvPr id="542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defRPr>
            </a:lvl1pPr>
            <a:lvl2pPr marL="742950" indent="-285750">
              <a:defRPr sz="2400">
                <a:solidFill>
                  <a:schemeClr val="tx1"/>
                </a:solidFill>
                <a:latin typeface="Tahoma" pitchFamily="34" charset="0"/>
              </a:defRPr>
            </a:lvl2pPr>
            <a:lvl3pPr marL="1143000" indent="-228600">
              <a:defRPr sz="2400">
                <a:solidFill>
                  <a:schemeClr val="tx1"/>
                </a:solidFill>
                <a:latin typeface="Tahoma" pitchFamily="34" charset="0"/>
              </a:defRPr>
            </a:lvl3pPr>
            <a:lvl4pPr marL="1600200" indent="-228600">
              <a:defRPr sz="2400">
                <a:solidFill>
                  <a:schemeClr val="tx1"/>
                </a:solidFill>
                <a:latin typeface="Tahoma" pitchFamily="34" charset="0"/>
              </a:defRPr>
            </a:lvl4pPr>
            <a:lvl5pPr marL="2057400" indent="-22860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fld id="{41967328-C8F2-4AA4-966B-BF0DA6E2F7F3}" type="slidenum">
              <a:rPr lang="zh-CN" altLang="en-US" sz="1200" smtClean="0"/>
              <a:pPr/>
              <a:t>49</a:t>
            </a:fld>
            <a:endParaRPr lang="en-US" altLang="zh-CN" sz="1200"/>
          </a:p>
        </p:txBody>
      </p:sp>
    </p:spTree>
    <p:extLst>
      <p:ext uri="{BB962C8B-B14F-4D97-AF65-F5344CB8AC3E}">
        <p14:creationId xmlns:p14="http://schemas.microsoft.com/office/powerpoint/2010/main" val="19858184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77"/>
          <p:cNvGrpSpPr>
            <a:grpSpLocks/>
          </p:cNvGrpSpPr>
          <p:nvPr/>
        </p:nvGrpSpPr>
        <p:grpSpPr bwMode="auto">
          <a:xfrm>
            <a:off x="0" y="0"/>
            <a:ext cx="9144000" cy="6858000"/>
            <a:chOff x="0" y="0"/>
            <a:chExt cx="5760" cy="4320"/>
          </a:xfrm>
        </p:grpSpPr>
        <p:grpSp>
          <p:nvGrpSpPr>
            <p:cNvPr id="5" name="Group 2"/>
            <p:cNvGrpSpPr>
              <a:grpSpLocks/>
            </p:cNvGrpSpPr>
            <p:nvPr/>
          </p:nvGrpSpPr>
          <p:grpSpPr bwMode="auto">
            <a:xfrm>
              <a:off x="0" y="0"/>
              <a:ext cx="5760" cy="4320"/>
              <a:chOff x="0" y="0"/>
              <a:chExt cx="5760" cy="4320"/>
            </a:xfrm>
          </p:grpSpPr>
          <p:sp>
            <p:nvSpPr>
              <p:cNvPr id="15" name="Rectangle 3"/>
              <p:cNvSpPr>
                <a:spLocks noChangeArrowheads="1"/>
              </p:cNvSpPr>
              <p:nvPr/>
            </p:nvSpPr>
            <p:spPr bwMode="ltGray">
              <a:xfrm>
                <a:off x="2112" y="0"/>
                <a:ext cx="3648" cy="96"/>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16" name="Group 4"/>
              <p:cNvGrpSpPr>
                <a:grpSpLocks/>
              </p:cNvGrpSpPr>
              <p:nvPr userDrawn="1"/>
            </p:nvGrpSpPr>
            <p:grpSpPr bwMode="auto">
              <a:xfrm>
                <a:off x="0" y="0"/>
                <a:ext cx="5760" cy="4320"/>
                <a:chOff x="0" y="0"/>
                <a:chExt cx="5760" cy="4320"/>
              </a:xfrm>
            </p:grpSpPr>
            <p:sp>
              <p:nvSpPr>
                <p:cNvPr id="18" name="Line 5"/>
                <p:cNvSpPr>
                  <a:spLocks noChangeShapeType="1"/>
                </p:cNvSpPr>
                <p:nvPr/>
              </p:nvSpPr>
              <p:spPr bwMode="white">
                <a:xfrm>
                  <a:off x="0" y="192"/>
                  <a:ext cx="5760" cy="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 name="Line 6"/>
                <p:cNvSpPr>
                  <a:spLocks noChangeShapeType="1"/>
                </p:cNvSpPr>
                <p:nvPr/>
              </p:nvSpPr>
              <p:spPr bwMode="white">
                <a:xfrm>
                  <a:off x="0" y="384"/>
                  <a:ext cx="5760" cy="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 name="Line 7"/>
                <p:cNvSpPr>
                  <a:spLocks noChangeShapeType="1"/>
                </p:cNvSpPr>
                <p:nvPr/>
              </p:nvSpPr>
              <p:spPr bwMode="white">
                <a:xfrm>
                  <a:off x="0" y="576"/>
                  <a:ext cx="5760" cy="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 name="Line 8"/>
                <p:cNvSpPr>
                  <a:spLocks noChangeShapeType="1"/>
                </p:cNvSpPr>
                <p:nvPr/>
              </p:nvSpPr>
              <p:spPr bwMode="white">
                <a:xfrm>
                  <a:off x="0" y="768"/>
                  <a:ext cx="5760" cy="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 name="Line 9"/>
                <p:cNvSpPr>
                  <a:spLocks noChangeShapeType="1"/>
                </p:cNvSpPr>
                <p:nvPr/>
              </p:nvSpPr>
              <p:spPr bwMode="white">
                <a:xfrm>
                  <a:off x="0" y="960"/>
                  <a:ext cx="5760" cy="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 name="Line 10"/>
                <p:cNvSpPr>
                  <a:spLocks noChangeShapeType="1"/>
                </p:cNvSpPr>
                <p:nvPr/>
              </p:nvSpPr>
              <p:spPr bwMode="white">
                <a:xfrm>
                  <a:off x="0" y="1152"/>
                  <a:ext cx="5760" cy="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 name="Line 11"/>
                <p:cNvSpPr>
                  <a:spLocks noChangeShapeType="1"/>
                </p:cNvSpPr>
                <p:nvPr/>
              </p:nvSpPr>
              <p:spPr bwMode="white">
                <a:xfrm>
                  <a:off x="0" y="1344"/>
                  <a:ext cx="5760" cy="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 name="Line 12"/>
                <p:cNvSpPr>
                  <a:spLocks noChangeShapeType="1"/>
                </p:cNvSpPr>
                <p:nvPr/>
              </p:nvSpPr>
              <p:spPr bwMode="white">
                <a:xfrm>
                  <a:off x="0" y="1536"/>
                  <a:ext cx="5760" cy="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 name="Line 13"/>
                <p:cNvSpPr>
                  <a:spLocks noChangeShapeType="1"/>
                </p:cNvSpPr>
                <p:nvPr/>
              </p:nvSpPr>
              <p:spPr bwMode="white">
                <a:xfrm>
                  <a:off x="0" y="1728"/>
                  <a:ext cx="5760" cy="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 name="Line 14"/>
                <p:cNvSpPr>
                  <a:spLocks noChangeShapeType="1"/>
                </p:cNvSpPr>
                <p:nvPr/>
              </p:nvSpPr>
              <p:spPr bwMode="white">
                <a:xfrm>
                  <a:off x="0" y="1920"/>
                  <a:ext cx="5760" cy="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 name="Line 15"/>
                <p:cNvSpPr>
                  <a:spLocks noChangeShapeType="1"/>
                </p:cNvSpPr>
                <p:nvPr/>
              </p:nvSpPr>
              <p:spPr bwMode="white">
                <a:xfrm>
                  <a:off x="0" y="2112"/>
                  <a:ext cx="5760" cy="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 name="Line 16"/>
                <p:cNvSpPr>
                  <a:spLocks noChangeShapeType="1"/>
                </p:cNvSpPr>
                <p:nvPr/>
              </p:nvSpPr>
              <p:spPr bwMode="white">
                <a:xfrm>
                  <a:off x="0" y="2304"/>
                  <a:ext cx="5760" cy="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 name="Line 17"/>
                <p:cNvSpPr>
                  <a:spLocks noChangeShapeType="1"/>
                </p:cNvSpPr>
                <p:nvPr/>
              </p:nvSpPr>
              <p:spPr bwMode="white">
                <a:xfrm>
                  <a:off x="0" y="2496"/>
                  <a:ext cx="5760" cy="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 name="Line 18"/>
                <p:cNvSpPr>
                  <a:spLocks noChangeShapeType="1"/>
                </p:cNvSpPr>
                <p:nvPr/>
              </p:nvSpPr>
              <p:spPr bwMode="white">
                <a:xfrm>
                  <a:off x="0" y="2688"/>
                  <a:ext cx="5760" cy="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 name="Line 19"/>
                <p:cNvSpPr>
                  <a:spLocks noChangeShapeType="1"/>
                </p:cNvSpPr>
                <p:nvPr/>
              </p:nvSpPr>
              <p:spPr bwMode="white">
                <a:xfrm>
                  <a:off x="0" y="2880"/>
                  <a:ext cx="5760" cy="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3" name="Line 20"/>
                <p:cNvSpPr>
                  <a:spLocks noChangeShapeType="1"/>
                </p:cNvSpPr>
                <p:nvPr/>
              </p:nvSpPr>
              <p:spPr bwMode="white">
                <a:xfrm>
                  <a:off x="0" y="3072"/>
                  <a:ext cx="5760" cy="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 name="Line 21"/>
                <p:cNvSpPr>
                  <a:spLocks noChangeShapeType="1"/>
                </p:cNvSpPr>
                <p:nvPr/>
              </p:nvSpPr>
              <p:spPr bwMode="white">
                <a:xfrm>
                  <a:off x="0" y="3264"/>
                  <a:ext cx="5760" cy="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5" name="Line 22"/>
                <p:cNvSpPr>
                  <a:spLocks noChangeShapeType="1"/>
                </p:cNvSpPr>
                <p:nvPr/>
              </p:nvSpPr>
              <p:spPr bwMode="white">
                <a:xfrm>
                  <a:off x="0" y="3456"/>
                  <a:ext cx="5760" cy="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6" name="Line 23"/>
                <p:cNvSpPr>
                  <a:spLocks noChangeShapeType="1"/>
                </p:cNvSpPr>
                <p:nvPr/>
              </p:nvSpPr>
              <p:spPr bwMode="white">
                <a:xfrm>
                  <a:off x="0" y="3648"/>
                  <a:ext cx="5760" cy="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7" name="Line 24"/>
                <p:cNvSpPr>
                  <a:spLocks noChangeShapeType="1"/>
                </p:cNvSpPr>
                <p:nvPr/>
              </p:nvSpPr>
              <p:spPr bwMode="white">
                <a:xfrm>
                  <a:off x="0" y="3840"/>
                  <a:ext cx="5760" cy="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8" name="Line 25"/>
                <p:cNvSpPr>
                  <a:spLocks noChangeShapeType="1"/>
                </p:cNvSpPr>
                <p:nvPr/>
              </p:nvSpPr>
              <p:spPr bwMode="white">
                <a:xfrm>
                  <a:off x="0" y="4032"/>
                  <a:ext cx="5760" cy="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9" name="Line 26"/>
                <p:cNvSpPr>
                  <a:spLocks noChangeShapeType="1"/>
                </p:cNvSpPr>
                <p:nvPr/>
              </p:nvSpPr>
              <p:spPr bwMode="white">
                <a:xfrm>
                  <a:off x="0" y="4224"/>
                  <a:ext cx="5760" cy="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0" name="Line 27"/>
                <p:cNvSpPr>
                  <a:spLocks noChangeShapeType="1"/>
                </p:cNvSpPr>
                <p:nvPr/>
              </p:nvSpPr>
              <p:spPr bwMode="white">
                <a:xfrm>
                  <a:off x="192" y="0"/>
                  <a:ext cx="0" cy="432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 name="Line 28"/>
                <p:cNvSpPr>
                  <a:spLocks noChangeShapeType="1"/>
                </p:cNvSpPr>
                <p:nvPr/>
              </p:nvSpPr>
              <p:spPr bwMode="white">
                <a:xfrm>
                  <a:off x="384" y="0"/>
                  <a:ext cx="0" cy="432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 name="Line 29"/>
                <p:cNvSpPr>
                  <a:spLocks noChangeShapeType="1"/>
                </p:cNvSpPr>
                <p:nvPr/>
              </p:nvSpPr>
              <p:spPr bwMode="white">
                <a:xfrm>
                  <a:off x="576" y="0"/>
                  <a:ext cx="0" cy="432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 name="Line 30"/>
                <p:cNvSpPr>
                  <a:spLocks noChangeShapeType="1"/>
                </p:cNvSpPr>
                <p:nvPr/>
              </p:nvSpPr>
              <p:spPr bwMode="white">
                <a:xfrm>
                  <a:off x="768" y="0"/>
                  <a:ext cx="0" cy="432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 name="Line 31"/>
                <p:cNvSpPr>
                  <a:spLocks noChangeShapeType="1"/>
                </p:cNvSpPr>
                <p:nvPr/>
              </p:nvSpPr>
              <p:spPr bwMode="white">
                <a:xfrm>
                  <a:off x="960" y="0"/>
                  <a:ext cx="0" cy="432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5" name="Line 32"/>
                <p:cNvSpPr>
                  <a:spLocks noChangeShapeType="1"/>
                </p:cNvSpPr>
                <p:nvPr/>
              </p:nvSpPr>
              <p:spPr bwMode="white">
                <a:xfrm>
                  <a:off x="1152" y="0"/>
                  <a:ext cx="0" cy="432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 name="Line 33"/>
                <p:cNvSpPr>
                  <a:spLocks noChangeShapeType="1"/>
                </p:cNvSpPr>
                <p:nvPr/>
              </p:nvSpPr>
              <p:spPr bwMode="white">
                <a:xfrm>
                  <a:off x="1344" y="0"/>
                  <a:ext cx="0" cy="432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7" name="Line 34"/>
                <p:cNvSpPr>
                  <a:spLocks noChangeShapeType="1"/>
                </p:cNvSpPr>
                <p:nvPr/>
              </p:nvSpPr>
              <p:spPr bwMode="white">
                <a:xfrm>
                  <a:off x="1536" y="0"/>
                  <a:ext cx="0" cy="432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8" name="Line 35"/>
                <p:cNvSpPr>
                  <a:spLocks noChangeShapeType="1"/>
                </p:cNvSpPr>
                <p:nvPr/>
              </p:nvSpPr>
              <p:spPr bwMode="white">
                <a:xfrm>
                  <a:off x="1728" y="0"/>
                  <a:ext cx="0" cy="432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9" name="Line 36"/>
                <p:cNvSpPr>
                  <a:spLocks noChangeShapeType="1"/>
                </p:cNvSpPr>
                <p:nvPr/>
              </p:nvSpPr>
              <p:spPr bwMode="white">
                <a:xfrm>
                  <a:off x="1920" y="0"/>
                  <a:ext cx="0" cy="432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 name="Line 37"/>
                <p:cNvSpPr>
                  <a:spLocks noChangeShapeType="1"/>
                </p:cNvSpPr>
                <p:nvPr/>
              </p:nvSpPr>
              <p:spPr bwMode="white">
                <a:xfrm>
                  <a:off x="2112" y="0"/>
                  <a:ext cx="0" cy="432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 name="Line 38"/>
                <p:cNvSpPr>
                  <a:spLocks noChangeShapeType="1"/>
                </p:cNvSpPr>
                <p:nvPr/>
              </p:nvSpPr>
              <p:spPr bwMode="white">
                <a:xfrm>
                  <a:off x="2304" y="0"/>
                  <a:ext cx="0" cy="432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 name="Line 39"/>
                <p:cNvSpPr>
                  <a:spLocks noChangeShapeType="1"/>
                </p:cNvSpPr>
                <p:nvPr/>
              </p:nvSpPr>
              <p:spPr bwMode="white">
                <a:xfrm>
                  <a:off x="2496" y="0"/>
                  <a:ext cx="0" cy="432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3" name="Line 40"/>
                <p:cNvSpPr>
                  <a:spLocks noChangeShapeType="1"/>
                </p:cNvSpPr>
                <p:nvPr/>
              </p:nvSpPr>
              <p:spPr bwMode="white">
                <a:xfrm>
                  <a:off x="2688" y="0"/>
                  <a:ext cx="0" cy="432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4" name="Line 41"/>
                <p:cNvSpPr>
                  <a:spLocks noChangeShapeType="1"/>
                </p:cNvSpPr>
                <p:nvPr/>
              </p:nvSpPr>
              <p:spPr bwMode="white">
                <a:xfrm>
                  <a:off x="2880" y="0"/>
                  <a:ext cx="0" cy="432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 name="Line 42"/>
                <p:cNvSpPr>
                  <a:spLocks noChangeShapeType="1"/>
                </p:cNvSpPr>
                <p:nvPr/>
              </p:nvSpPr>
              <p:spPr bwMode="white">
                <a:xfrm>
                  <a:off x="3072" y="0"/>
                  <a:ext cx="0" cy="432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6" name="Line 43"/>
                <p:cNvSpPr>
                  <a:spLocks noChangeShapeType="1"/>
                </p:cNvSpPr>
                <p:nvPr/>
              </p:nvSpPr>
              <p:spPr bwMode="white">
                <a:xfrm>
                  <a:off x="3264" y="0"/>
                  <a:ext cx="0" cy="432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7" name="Line 44"/>
                <p:cNvSpPr>
                  <a:spLocks noChangeShapeType="1"/>
                </p:cNvSpPr>
                <p:nvPr/>
              </p:nvSpPr>
              <p:spPr bwMode="white">
                <a:xfrm>
                  <a:off x="3456" y="0"/>
                  <a:ext cx="0" cy="432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 name="Line 45"/>
                <p:cNvSpPr>
                  <a:spLocks noChangeShapeType="1"/>
                </p:cNvSpPr>
                <p:nvPr/>
              </p:nvSpPr>
              <p:spPr bwMode="white">
                <a:xfrm>
                  <a:off x="3648" y="0"/>
                  <a:ext cx="0" cy="432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9" name="Line 46"/>
                <p:cNvSpPr>
                  <a:spLocks noChangeShapeType="1"/>
                </p:cNvSpPr>
                <p:nvPr/>
              </p:nvSpPr>
              <p:spPr bwMode="white">
                <a:xfrm>
                  <a:off x="3840" y="0"/>
                  <a:ext cx="0" cy="432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0" name="Line 47"/>
                <p:cNvSpPr>
                  <a:spLocks noChangeShapeType="1"/>
                </p:cNvSpPr>
                <p:nvPr/>
              </p:nvSpPr>
              <p:spPr bwMode="white">
                <a:xfrm>
                  <a:off x="4032" y="0"/>
                  <a:ext cx="0" cy="432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 name="Line 48"/>
                <p:cNvSpPr>
                  <a:spLocks noChangeShapeType="1"/>
                </p:cNvSpPr>
                <p:nvPr/>
              </p:nvSpPr>
              <p:spPr bwMode="white">
                <a:xfrm>
                  <a:off x="4224" y="0"/>
                  <a:ext cx="0" cy="432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 name="Line 49"/>
                <p:cNvSpPr>
                  <a:spLocks noChangeShapeType="1"/>
                </p:cNvSpPr>
                <p:nvPr/>
              </p:nvSpPr>
              <p:spPr bwMode="white">
                <a:xfrm>
                  <a:off x="4416" y="0"/>
                  <a:ext cx="0" cy="432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3" name="Line 50"/>
                <p:cNvSpPr>
                  <a:spLocks noChangeShapeType="1"/>
                </p:cNvSpPr>
                <p:nvPr/>
              </p:nvSpPr>
              <p:spPr bwMode="white">
                <a:xfrm>
                  <a:off x="4608" y="0"/>
                  <a:ext cx="0" cy="432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4" name="Line 51"/>
                <p:cNvSpPr>
                  <a:spLocks noChangeShapeType="1"/>
                </p:cNvSpPr>
                <p:nvPr/>
              </p:nvSpPr>
              <p:spPr bwMode="white">
                <a:xfrm>
                  <a:off x="4800" y="0"/>
                  <a:ext cx="0" cy="432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5" name="Line 52"/>
                <p:cNvSpPr>
                  <a:spLocks noChangeShapeType="1"/>
                </p:cNvSpPr>
                <p:nvPr/>
              </p:nvSpPr>
              <p:spPr bwMode="white">
                <a:xfrm>
                  <a:off x="4992" y="0"/>
                  <a:ext cx="0" cy="432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 name="Line 53"/>
                <p:cNvSpPr>
                  <a:spLocks noChangeShapeType="1"/>
                </p:cNvSpPr>
                <p:nvPr/>
              </p:nvSpPr>
              <p:spPr bwMode="white">
                <a:xfrm>
                  <a:off x="5184" y="0"/>
                  <a:ext cx="0" cy="432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 name="Line 54"/>
                <p:cNvSpPr>
                  <a:spLocks noChangeShapeType="1"/>
                </p:cNvSpPr>
                <p:nvPr/>
              </p:nvSpPr>
              <p:spPr bwMode="white">
                <a:xfrm>
                  <a:off x="5376" y="0"/>
                  <a:ext cx="0" cy="432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8" name="Line 55"/>
                <p:cNvSpPr>
                  <a:spLocks noChangeShapeType="1"/>
                </p:cNvSpPr>
                <p:nvPr/>
              </p:nvSpPr>
              <p:spPr bwMode="white">
                <a:xfrm>
                  <a:off x="5568" y="0"/>
                  <a:ext cx="0" cy="432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17" name="Line 56"/>
              <p:cNvSpPr>
                <a:spLocks noChangeShapeType="1"/>
              </p:cNvSpPr>
              <p:nvPr/>
            </p:nvSpPr>
            <p:spPr bwMode="ltGray">
              <a:xfrm>
                <a:off x="5568" y="0"/>
                <a:ext cx="0" cy="1488"/>
              </a:xfrm>
              <a:prstGeom prst="line">
                <a:avLst/>
              </a:prstGeom>
              <a:noFill/>
              <a:ln w="9525">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6" name="Group 76"/>
            <p:cNvGrpSpPr>
              <a:grpSpLocks/>
            </p:cNvGrpSpPr>
            <p:nvPr userDrawn="1"/>
          </p:nvGrpSpPr>
          <p:grpSpPr bwMode="auto">
            <a:xfrm>
              <a:off x="3" y="559"/>
              <a:ext cx="4192" cy="1796"/>
              <a:chOff x="3" y="559"/>
              <a:chExt cx="4192" cy="1796"/>
            </a:xfrm>
          </p:grpSpPr>
          <p:sp>
            <p:nvSpPr>
              <p:cNvPr id="11" name="Line 65"/>
              <p:cNvSpPr>
                <a:spLocks noChangeShapeType="1"/>
              </p:cNvSpPr>
              <p:nvPr/>
            </p:nvSpPr>
            <p:spPr bwMode="ltGray">
              <a:xfrm>
                <a:off x="506" y="559"/>
                <a:ext cx="0" cy="1796"/>
              </a:xfrm>
              <a:prstGeom prst="line">
                <a:avLst/>
              </a:prstGeom>
              <a:noFill/>
              <a:ln w="9525">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 name="Line 63"/>
              <p:cNvSpPr>
                <a:spLocks noChangeShapeType="1"/>
              </p:cNvSpPr>
              <p:nvPr/>
            </p:nvSpPr>
            <p:spPr bwMode="ltGray">
              <a:xfrm flipH="1" flipV="1">
                <a:off x="3" y="1924"/>
                <a:ext cx="3211" cy="1"/>
              </a:xfrm>
              <a:prstGeom prst="line">
                <a:avLst/>
              </a:prstGeom>
              <a:noFill/>
              <a:ln w="9525">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 name="Line 64"/>
              <p:cNvSpPr>
                <a:spLocks noChangeShapeType="1"/>
              </p:cNvSpPr>
              <p:nvPr/>
            </p:nvSpPr>
            <p:spPr bwMode="ltGray">
              <a:xfrm flipH="1" flipV="1">
                <a:off x="384" y="938"/>
                <a:ext cx="3811" cy="1"/>
              </a:xfrm>
              <a:prstGeom prst="line">
                <a:avLst/>
              </a:prstGeom>
              <a:noFill/>
              <a:ln w="9525">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 name="Arc 66"/>
              <p:cNvSpPr>
                <a:spLocks/>
              </p:cNvSpPr>
              <p:nvPr/>
            </p:nvSpPr>
            <p:spPr bwMode="ltGray">
              <a:xfrm rot="16200000" flipH="1">
                <a:off x="426" y="860"/>
                <a:ext cx="156" cy="157"/>
              </a:xfrm>
              <a:custGeom>
                <a:avLst/>
                <a:gdLst>
                  <a:gd name="T0" fmla="*/ 0 w 43195"/>
                  <a:gd name="T1" fmla="*/ 0 h 43200"/>
                  <a:gd name="T2" fmla="*/ 0 w 43195"/>
                  <a:gd name="T3" fmla="*/ 0 h 43200"/>
                  <a:gd name="T4" fmla="*/ 0 w 43195"/>
                  <a:gd name="T5" fmla="*/ 0 h 43200"/>
                  <a:gd name="T6" fmla="*/ 0 60000 65536"/>
                  <a:gd name="T7" fmla="*/ 0 60000 65536"/>
                  <a:gd name="T8" fmla="*/ 0 60000 65536"/>
                </a:gdLst>
                <a:ahLst/>
                <a:cxnLst>
                  <a:cxn ang="T6">
                    <a:pos x="T0" y="T1"/>
                  </a:cxn>
                  <a:cxn ang="T7">
                    <a:pos x="T2" y="T3"/>
                  </a:cxn>
                  <a:cxn ang="T8">
                    <a:pos x="T4" y="T5"/>
                  </a:cxn>
                </a:cxnLst>
                <a:rect l="0" t="0" r="r" b="b"/>
                <a:pathLst>
                  <a:path w="43195" h="43200" fill="none" extrusionOk="0">
                    <a:moveTo>
                      <a:pt x="21114" y="5"/>
                    </a:moveTo>
                    <a:cubicBezTo>
                      <a:pt x="21274" y="1"/>
                      <a:pt x="21434" y="-1"/>
                      <a:pt x="21595" y="0"/>
                    </a:cubicBezTo>
                    <a:cubicBezTo>
                      <a:pt x="33524" y="0"/>
                      <a:pt x="43195" y="9670"/>
                      <a:pt x="43195" y="21600"/>
                    </a:cubicBezTo>
                    <a:cubicBezTo>
                      <a:pt x="43195" y="33529"/>
                      <a:pt x="33524" y="43200"/>
                      <a:pt x="21595" y="43200"/>
                    </a:cubicBezTo>
                    <a:cubicBezTo>
                      <a:pt x="9843" y="43200"/>
                      <a:pt x="247" y="33805"/>
                      <a:pt x="-1" y="22056"/>
                    </a:cubicBezTo>
                  </a:path>
                  <a:path w="43195" h="43200" stroke="0" extrusionOk="0">
                    <a:moveTo>
                      <a:pt x="21114" y="5"/>
                    </a:moveTo>
                    <a:cubicBezTo>
                      <a:pt x="21274" y="1"/>
                      <a:pt x="21434" y="-1"/>
                      <a:pt x="21595" y="0"/>
                    </a:cubicBezTo>
                    <a:cubicBezTo>
                      <a:pt x="33524" y="0"/>
                      <a:pt x="43195" y="9670"/>
                      <a:pt x="43195" y="21600"/>
                    </a:cubicBezTo>
                    <a:cubicBezTo>
                      <a:pt x="43195" y="33529"/>
                      <a:pt x="33524" y="43200"/>
                      <a:pt x="21595" y="43200"/>
                    </a:cubicBezTo>
                    <a:cubicBezTo>
                      <a:pt x="9843" y="43200"/>
                      <a:pt x="247" y="33805"/>
                      <a:pt x="-1" y="22056"/>
                    </a:cubicBezTo>
                    <a:lnTo>
                      <a:pt x="21595" y="21600"/>
                    </a:lnTo>
                    <a:lnTo>
                      <a:pt x="21114" y="5"/>
                    </a:lnTo>
                    <a:close/>
                  </a:path>
                </a:pathLst>
              </a:custGeom>
              <a:noFill/>
              <a:ln w="9525">
                <a:solidFill>
                  <a:schemeClr va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7" name="Group 75"/>
            <p:cNvGrpSpPr>
              <a:grpSpLocks/>
            </p:cNvGrpSpPr>
            <p:nvPr userDrawn="1"/>
          </p:nvGrpSpPr>
          <p:grpSpPr bwMode="auto">
            <a:xfrm>
              <a:off x="1480" y="1952"/>
              <a:ext cx="3808" cy="1812"/>
              <a:chOff x="1480" y="1952"/>
              <a:chExt cx="3808" cy="1812"/>
            </a:xfrm>
          </p:grpSpPr>
          <p:sp>
            <p:nvSpPr>
              <p:cNvPr id="8" name="Line 67"/>
              <p:cNvSpPr>
                <a:spLocks noChangeShapeType="1"/>
              </p:cNvSpPr>
              <p:nvPr/>
            </p:nvSpPr>
            <p:spPr bwMode="ltGray">
              <a:xfrm flipV="1">
                <a:off x="1480" y="3442"/>
                <a:ext cx="3808" cy="0"/>
              </a:xfrm>
              <a:prstGeom prst="line">
                <a:avLst/>
              </a:prstGeom>
              <a:noFill/>
              <a:ln w="9525">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 name="Line 68"/>
              <p:cNvSpPr>
                <a:spLocks noChangeShapeType="1"/>
              </p:cNvSpPr>
              <p:nvPr/>
            </p:nvSpPr>
            <p:spPr bwMode="ltGray">
              <a:xfrm flipH="1">
                <a:off x="5172" y="1952"/>
                <a:ext cx="0" cy="1812"/>
              </a:xfrm>
              <a:prstGeom prst="line">
                <a:avLst/>
              </a:prstGeom>
              <a:noFill/>
              <a:ln w="9525">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 name="Arc 69"/>
              <p:cNvSpPr>
                <a:spLocks/>
              </p:cNvSpPr>
              <p:nvPr/>
            </p:nvSpPr>
            <p:spPr bwMode="ltGray">
              <a:xfrm rot="5400000">
                <a:off x="5097" y="3346"/>
                <a:ext cx="156" cy="157"/>
              </a:xfrm>
              <a:custGeom>
                <a:avLst/>
                <a:gdLst>
                  <a:gd name="T0" fmla="*/ 0 w 43195"/>
                  <a:gd name="T1" fmla="*/ 0 h 43200"/>
                  <a:gd name="T2" fmla="*/ 0 w 43195"/>
                  <a:gd name="T3" fmla="*/ 0 h 43200"/>
                  <a:gd name="T4" fmla="*/ 0 w 43195"/>
                  <a:gd name="T5" fmla="*/ 0 h 43200"/>
                  <a:gd name="T6" fmla="*/ 0 60000 65536"/>
                  <a:gd name="T7" fmla="*/ 0 60000 65536"/>
                  <a:gd name="T8" fmla="*/ 0 60000 65536"/>
                </a:gdLst>
                <a:ahLst/>
                <a:cxnLst>
                  <a:cxn ang="T6">
                    <a:pos x="T0" y="T1"/>
                  </a:cxn>
                  <a:cxn ang="T7">
                    <a:pos x="T2" y="T3"/>
                  </a:cxn>
                  <a:cxn ang="T8">
                    <a:pos x="T4" y="T5"/>
                  </a:cxn>
                </a:cxnLst>
                <a:rect l="0" t="0" r="r" b="b"/>
                <a:pathLst>
                  <a:path w="43195" h="43200" fill="none" extrusionOk="0">
                    <a:moveTo>
                      <a:pt x="21114" y="5"/>
                    </a:moveTo>
                    <a:cubicBezTo>
                      <a:pt x="21274" y="1"/>
                      <a:pt x="21434" y="-1"/>
                      <a:pt x="21595" y="0"/>
                    </a:cubicBezTo>
                    <a:cubicBezTo>
                      <a:pt x="33524" y="0"/>
                      <a:pt x="43195" y="9670"/>
                      <a:pt x="43195" y="21600"/>
                    </a:cubicBezTo>
                    <a:cubicBezTo>
                      <a:pt x="43195" y="33529"/>
                      <a:pt x="33524" y="43200"/>
                      <a:pt x="21595" y="43200"/>
                    </a:cubicBezTo>
                    <a:cubicBezTo>
                      <a:pt x="9843" y="43200"/>
                      <a:pt x="247" y="33805"/>
                      <a:pt x="-1" y="22056"/>
                    </a:cubicBezTo>
                  </a:path>
                  <a:path w="43195" h="43200" stroke="0" extrusionOk="0">
                    <a:moveTo>
                      <a:pt x="21114" y="5"/>
                    </a:moveTo>
                    <a:cubicBezTo>
                      <a:pt x="21274" y="1"/>
                      <a:pt x="21434" y="-1"/>
                      <a:pt x="21595" y="0"/>
                    </a:cubicBezTo>
                    <a:cubicBezTo>
                      <a:pt x="33524" y="0"/>
                      <a:pt x="43195" y="9670"/>
                      <a:pt x="43195" y="21600"/>
                    </a:cubicBezTo>
                    <a:cubicBezTo>
                      <a:pt x="43195" y="33529"/>
                      <a:pt x="33524" y="43200"/>
                      <a:pt x="21595" y="43200"/>
                    </a:cubicBezTo>
                    <a:cubicBezTo>
                      <a:pt x="9843" y="43200"/>
                      <a:pt x="247" y="33805"/>
                      <a:pt x="-1" y="22056"/>
                    </a:cubicBezTo>
                    <a:lnTo>
                      <a:pt x="21595" y="21600"/>
                    </a:lnTo>
                    <a:lnTo>
                      <a:pt x="21114" y="5"/>
                    </a:lnTo>
                    <a:close/>
                  </a:path>
                </a:pathLst>
              </a:custGeom>
              <a:noFill/>
              <a:ln w="9525">
                <a:solidFill>
                  <a:schemeClr va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sp>
        <p:nvSpPr>
          <p:cNvPr id="6201" name="Rectangle 57"/>
          <p:cNvSpPr>
            <a:spLocks noGrp="1" noChangeArrowheads="1"/>
          </p:cNvSpPr>
          <p:nvPr>
            <p:ph type="ctrTitle"/>
          </p:nvPr>
        </p:nvSpPr>
        <p:spPr>
          <a:xfrm>
            <a:off x="990600" y="1752600"/>
            <a:ext cx="7772400" cy="1143000"/>
          </a:xfrm>
        </p:spPr>
        <p:txBody>
          <a:bodyPr/>
          <a:lstStyle>
            <a:lvl1pPr>
              <a:defRPr/>
            </a:lvl1pPr>
          </a:lstStyle>
          <a:p>
            <a:pPr lvl="0"/>
            <a:r>
              <a:rPr lang="en-US" altLang="zh-CN" noProof="0"/>
              <a:t>Click to edit Master title style</a:t>
            </a:r>
          </a:p>
        </p:txBody>
      </p:sp>
      <p:sp>
        <p:nvSpPr>
          <p:cNvPr id="6202" name="Rectangle 58" descr="Rectangle: Click to edit Master text styles&#10;Second level&#10;Third level&#10;Fourth level&#10;Fifth level"/>
          <p:cNvSpPr>
            <a:spLocks noGrp="1" noChangeArrowheads="1"/>
          </p:cNvSpPr>
          <p:nvPr>
            <p:ph type="subTitle" idx="1"/>
          </p:nvPr>
        </p:nvSpPr>
        <p:spPr>
          <a:xfrm>
            <a:off x="990600" y="3309938"/>
            <a:ext cx="6400800" cy="1752600"/>
          </a:xfrm>
        </p:spPr>
        <p:txBody>
          <a:bodyPr/>
          <a:lstStyle>
            <a:lvl1pPr marL="0" indent="0">
              <a:buFont typeface="Wingdings" pitchFamily="2" charset="2"/>
              <a:buNone/>
              <a:defRPr/>
            </a:lvl1pPr>
          </a:lstStyle>
          <a:p>
            <a:pPr lvl="0"/>
            <a:r>
              <a:rPr lang="en-US" altLang="zh-CN" noProof="0"/>
              <a:t>Click to edit Master subtitle style</a:t>
            </a:r>
          </a:p>
        </p:txBody>
      </p:sp>
      <p:sp>
        <p:nvSpPr>
          <p:cNvPr id="69" name="Rectangle 71"/>
          <p:cNvSpPr>
            <a:spLocks noGrp="1" noChangeArrowheads="1"/>
          </p:cNvSpPr>
          <p:nvPr>
            <p:ph type="dt" sz="quarter" idx="10"/>
          </p:nvPr>
        </p:nvSpPr>
        <p:spPr/>
        <p:txBody>
          <a:bodyPr/>
          <a:lstStyle>
            <a:lvl1pPr>
              <a:defRPr/>
            </a:lvl1pPr>
          </a:lstStyle>
          <a:p>
            <a:pPr>
              <a:defRPr/>
            </a:pPr>
            <a:endParaRPr lang="en-US" altLang="zh-CN"/>
          </a:p>
        </p:txBody>
      </p:sp>
      <p:sp>
        <p:nvSpPr>
          <p:cNvPr id="70" name="Rectangle 72"/>
          <p:cNvSpPr>
            <a:spLocks noGrp="1" noChangeArrowheads="1"/>
          </p:cNvSpPr>
          <p:nvPr>
            <p:ph type="ftr" sz="quarter" idx="11"/>
          </p:nvPr>
        </p:nvSpPr>
        <p:spPr/>
        <p:txBody>
          <a:bodyPr/>
          <a:lstStyle>
            <a:lvl1pPr>
              <a:defRPr/>
            </a:lvl1pPr>
          </a:lstStyle>
          <a:p>
            <a:pPr>
              <a:defRPr/>
            </a:pPr>
            <a:endParaRPr lang="en-US" altLang="zh-CN"/>
          </a:p>
        </p:txBody>
      </p:sp>
      <p:sp>
        <p:nvSpPr>
          <p:cNvPr id="71" name="Rectangle 73"/>
          <p:cNvSpPr>
            <a:spLocks noGrp="1" noChangeArrowheads="1"/>
          </p:cNvSpPr>
          <p:nvPr>
            <p:ph type="sldNum" sz="quarter" idx="12"/>
          </p:nvPr>
        </p:nvSpPr>
        <p:spPr/>
        <p:txBody>
          <a:bodyPr/>
          <a:lstStyle>
            <a:lvl1pPr>
              <a:defRPr/>
            </a:lvl1pPr>
          </a:lstStyle>
          <a:p>
            <a:pPr>
              <a:defRPr/>
            </a:pPr>
            <a:fld id="{61AFA4E7-D136-4ABC-99AF-073A04743C54}" type="slidenum">
              <a:rPr lang="zh-CN" altLang="en-US"/>
              <a:pPr>
                <a:defRPr/>
              </a:pPr>
              <a:t>‹#›</a:t>
            </a:fld>
            <a:endParaRPr lang="en-US" altLang="zh-CN"/>
          </a:p>
        </p:txBody>
      </p:sp>
    </p:spTree>
    <p:extLst>
      <p:ext uri="{BB962C8B-B14F-4D97-AF65-F5344CB8AC3E}">
        <p14:creationId xmlns:p14="http://schemas.microsoft.com/office/powerpoint/2010/main" val="35491849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8"/>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69"/>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70"/>
          <p:cNvSpPr>
            <a:spLocks noGrp="1" noChangeArrowheads="1"/>
          </p:cNvSpPr>
          <p:nvPr>
            <p:ph type="sldNum" sz="quarter" idx="12"/>
          </p:nvPr>
        </p:nvSpPr>
        <p:spPr>
          <a:ln/>
        </p:spPr>
        <p:txBody>
          <a:bodyPr/>
          <a:lstStyle>
            <a:lvl1pPr>
              <a:defRPr/>
            </a:lvl1pPr>
          </a:lstStyle>
          <a:p>
            <a:pPr>
              <a:defRPr/>
            </a:pPr>
            <a:fld id="{E11AAF6D-BCD2-4D7C-91AE-CB160C47F3DB}" type="slidenum">
              <a:rPr lang="zh-CN" altLang="en-US"/>
              <a:pPr>
                <a:defRPr/>
              </a:pPr>
              <a:t>‹#›</a:t>
            </a:fld>
            <a:endParaRPr lang="en-US" altLang="zh-CN"/>
          </a:p>
        </p:txBody>
      </p:sp>
    </p:spTree>
    <p:extLst>
      <p:ext uri="{BB962C8B-B14F-4D97-AF65-F5344CB8AC3E}">
        <p14:creationId xmlns:p14="http://schemas.microsoft.com/office/powerpoint/2010/main" val="11430155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10350" y="914400"/>
            <a:ext cx="2000250" cy="5105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914400"/>
            <a:ext cx="5848350" cy="5105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8"/>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69"/>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70"/>
          <p:cNvSpPr>
            <a:spLocks noGrp="1" noChangeArrowheads="1"/>
          </p:cNvSpPr>
          <p:nvPr>
            <p:ph type="sldNum" sz="quarter" idx="12"/>
          </p:nvPr>
        </p:nvSpPr>
        <p:spPr>
          <a:ln/>
        </p:spPr>
        <p:txBody>
          <a:bodyPr/>
          <a:lstStyle>
            <a:lvl1pPr>
              <a:defRPr/>
            </a:lvl1pPr>
          </a:lstStyle>
          <a:p>
            <a:pPr>
              <a:defRPr/>
            </a:pPr>
            <a:fld id="{7D2EBFCE-0598-4584-AAB4-F598E596F424}" type="slidenum">
              <a:rPr lang="zh-CN" altLang="en-US"/>
              <a:pPr>
                <a:defRPr/>
              </a:pPr>
              <a:t>‹#›</a:t>
            </a:fld>
            <a:endParaRPr lang="en-US" altLang="zh-CN"/>
          </a:p>
        </p:txBody>
      </p:sp>
    </p:spTree>
    <p:extLst>
      <p:ext uri="{BB962C8B-B14F-4D97-AF65-F5344CB8AC3E}">
        <p14:creationId xmlns:p14="http://schemas.microsoft.com/office/powerpoint/2010/main" val="29338012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914400"/>
            <a:ext cx="8001000" cy="5105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68"/>
          <p:cNvSpPr>
            <a:spLocks noGrp="1" noChangeArrowheads="1"/>
          </p:cNvSpPr>
          <p:nvPr>
            <p:ph type="dt" sz="half" idx="10"/>
          </p:nvPr>
        </p:nvSpPr>
        <p:spPr>
          <a:ln/>
        </p:spPr>
        <p:txBody>
          <a:bodyPr/>
          <a:lstStyle>
            <a:lvl1pPr>
              <a:defRPr/>
            </a:lvl1pPr>
          </a:lstStyle>
          <a:p>
            <a:pPr>
              <a:defRPr/>
            </a:pPr>
            <a:endParaRPr lang="en-US" altLang="zh-CN"/>
          </a:p>
        </p:txBody>
      </p:sp>
      <p:sp>
        <p:nvSpPr>
          <p:cNvPr id="4" name="Rectangle 69"/>
          <p:cNvSpPr>
            <a:spLocks noGrp="1" noChangeArrowheads="1"/>
          </p:cNvSpPr>
          <p:nvPr>
            <p:ph type="ftr" sz="quarter" idx="11"/>
          </p:nvPr>
        </p:nvSpPr>
        <p:spPr>
          <a:ln/>
        </p:spPr>
        <p:txBody>
          <a:bodyPr/>
          <a:lstStyle>
            <a:lvl1pPr>
              <a:defRPr/>
            </a:lvl1pPr>
          </a:lstStyle>
          <a:p>
            <a:pPr>
              <a:defRPr/>
            </a:pPr>
            <a:endParaRPr lang="en-US" altLang="zh-CN"/>
          </a:p>
        </p:txBody>
      </p:sp>
      <p:sp>
        <p:nvSpPr>
          <p:cNvPr id="5" name="Rectangle 70"/>
          <p:cNvSpPr>
            <a:spLocks noGrp="1" noChangeArrowheads="1"/>
          </p:cNvSpPr>
          <p:nvPr>
            <p:ph type="sldNum" sz="quarter" idx="12"/>
          </p:nvPr>
        </p:nvSpPr>
        <p:spPr>
          <a:ln/>
        </p:spPr>
        <p:txBody>
          <a:bodyPr/>
          <a:lstStyle>
            <a:lvl1pPr>
              <a:defRPr/>
            </a:lvl1pPr>
          </a:lstStyle>
          <a:p>
            <a:pPr>
              <a:defRPr/>
            </a:pPr>
            <a:fld id="{C25C72D5-AD8E-4A9B-B57B-1453EC9808BB}" type="slidenum">
              <a:rPr lang="zh-CN" altLang="en-US"/>
              <a:pPr>
                <a:defRPr/>
              </a:pPr>
              <a:t>‹#›</a:t>
            </a:fld>
            <a:endParaRPr lang="en-US" altLang="zh-CN"/>
          </a:p>
        </p:txBody>
      </p:sp>
    </p:spTree>
    <p:extLst>
      <p:ext uri="{BB962C8B-B14F-4D97-AF65-F5344CB8AC3E}">
        <p14:creationId xmlns:p14="http://schemas.microsoft.com/office/powerpoint/2010/main" val="5522384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914400"/>
            <a:ext cx="5410200" cy="533400"/>
          </a:xfrm>
        </p:spPr>
        <p:txBody>
          <a:bodyPr/>
          <a:lstStyle/>
          <a:p>
            <a:r>
              <a:rPr lang="en-US"/>
              <a:t>Click to edit Master title style</a:t>
            </a:r>
          </a:p>
        </p:txBody>
      </p:sp>
      <p:sp>
        <p:nvSpPr>
          <p:cNvPr id="3" name="Text Placeholder 2"/>
          <p:cNvSpPr>
            <a:spLocks noGrp="1"/>
          </p:cNvSpPr>
          <p:nvPr>
            <p:ph type="body" sz="half" idx="1"/>
          </p:nvPr>
        </p:nvSpPr>
        <p:spPr>
          <a:xfrm>
            <a:off x="838200" y="19050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800600" y="19050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800600" y="40386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68"/>
          <p:cNvSpPr>
            <a:spLocks noGrp="1" noChangeArrowheads="1"/>
          </p:cNvSpPr>
          <p:nvPr>
            <p:ph type="dt" sz="half" idx="10"/>
          </p:nvPr>
        </p:nvSpPr>
        <p:spPr>
          <a:ln/>
        </p:spPr>
        <p:txBody>
          <a:bodyPr/>
          <a:lstStyle>
            <a:lvl1pPr>
              <a:defRPr/>
            </a:lvl1pPr>
          </a:lstStyle>
          <a:p>
            <a:pPr>
              <a:defRPr/>
            </a:pPr>
            <a:endParaRPr lang="en-US" altLang="zh-CN"/>
          </a:p>
        </p:txBody>
      </p:sp>
      <p:sp>
        <p:nvSpPr>
          <p:cNvPr id="7" name="Rectangle 69"/>
          <p:cNvSpPr>
            <a:spLocks noGrp="1" noChangeArrowheads="1"/>
          </p:cNvSpPr>
          <p:nvPr>
            <p:ph type="ftr" sz="quarter" idx="11"/>
          </p:nvPr>
        </p:nvSpPr>
        <p:spPr>
          <a:ln/>
        </p:spPr>
        <p:txBody>
          <a:bodyPr/>
          <a:lstStyle>
            <a:lvl1pPr>
              <a:defRPr/>
            </a:lvl1pPr>
          </a:lstStyle>
          <a:p>
            <a:pPr>
              <a:defRPr/>
            </a:pPr>
            <a:endParaRPr lang="en-US" altLang="zh-CN"/>
          </a:p>
        </p:txBody>
      </p:sp>
      <p:sp>
        <p:nvSpPr>
          <p:cNvPr id="8" name="Rectangle 70"/>
          <p:cNvSpPr>
            <a:spLocks noGrp="1" noChangeArrowheads="1"/>
          </p:cNvSpPr>
          <p:nvPr>
            <p:ph type="sldNum" sz="quarter" idx="12"/>
          </p:nvPr>
        </p:nvSpPr>
        <p:spPr>
          <a:ln/>
        </p:spPr>
        <p:txBody>
          <a:bodyPr/>
          <a:lstStyle>
            <a:lvl1pPr>
              <a:defRPr/>
            </a:lvl1pPr>
          </a:lstStyle>
          <a:p>
            <a:pPr>
              <a:defRPr/>
            </a:pPr>
            <a:fld id="{DF4BC1DB-D363-4E2B-9FA2-E58726C74C08}" type="slidenum">
              <a:rPr lang="zh-CN" altLang="en-US"/>
              <a:pPr>
                <a:defRPr/>
              </a:pPr>
              <a:t>‹#›</a:t>
            </a:fld>
            <a:endParaRPr lang="en-US" altLang="zh-CN"/>
          </a:p>
        </p:txBody>
      </p:sp>
    </p:spTree>
    <p:extLst>
      <p:ext uri="{BB962C8B-B14F-4D97-AF65-F5344CB8AC3E}">
        <p14:creationId xmlns:p14="http://schemas.microsoft.com/office/powerpoint/2010/main" val="21103917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8"/>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69"/>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70"/>
          <p:cNvSpPr>
            <a:spLocks noGrp="1" noChangeArrowheads="1"/>
          </p:cNvSpPr>
          <p:nvPr>
            <p:ph type="sldNum" sz="quarter" idx="12"/>
          </p:nvPr>
        </p:nvSpPr>
        <p:spPr>
          <a:ln/>
        </p:spPr>
        <p:txBody>
          <a:bodyPr/>
          <a:lstStyle>
            <a:lvl1pPr>
              <a:defRPr/>
            </a:lvl1pPr>
          </a:lstStyle>
          <a:p>
            <a:pPr>
              <a:defRPr/>
            </a:pPr>
            <a:fld id="{7187CA8A-134A-4465-9159-B4D27698D160}" type="slidenum">
              <a:rPr lang="zh-CN" altLang="en-US"/>
              <a:pPr>
                <a:defRPr/>
              </a:pPr>
              <a:t>‹#›</a:t>
            </a:fld>
            <a:endParaRPr lang="en-US" altLang="zh-CN"/>
          </a:p>
        </p:txBody>
      </p:sp>
    </p:spTree>
    <p:extLst>
      <p:ext uri="{BB962C8B-B14F-4D97-AF65-F5344CB8AC3E}">
        <p14:creationId xmlns:p14="http://schemas.microsoft.com/office/powerpoint/2010/main" val="36243977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8"/>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69"/>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70"/>
          <p:cNvSpPr>
            <a:spLocks noGrp="1" noChangeArrowheads="1"/>
          </p:cNvSpPr>
          <p:nvPr>
            <p:ph type="sldNum" sz="quarter" idx="12"/>
          </p:nvPr>
        </p:nvSpPr>
        <p:spPr>
          <a:ln/>
        </p:spPr>
        <p:txBody>
          <a:bodyPr/>
          <a:lstStyle>
            <a:lvl1pPr>
              <a:defRPr/>
            </a:lvl1pPr>
          </a:lstStyle>
          <a:p>
            <a:pPr>
              <a:defRPr/>
            </a:pPr>
            <a:fld id="{88389F0C-0836-4B9F-9C5E-E5CD41959FC9}" type="slidenum">
              <a:rPr lang="zh-CN" altLang="en-US"/>
              <a:pPr>
                <a:defRPr/>
              </a:pPr>
              <a:t>‹#›</a:t>
            </a:fld>
            <a:endParaRPr lang="en-US" altLang="zh-CN"/>
          </a:p>
        </p:txBody>
      </p:sp>
    </p:spTree>
    <p:extLst>
      <p:ext uri="{BB962C8B-B14F-4D97-AF65-F5344CB8AC3E}">
        <p14:creationId xmlns:p14="http://schemas.microsoft.com/office/powerpoint/2010/main" val="36544805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9050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800600" y="19050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8"/>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69"/>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70"/>
          <p:cNvSpPr>
            <a:spLocks noGrp="1" noChangeArrowheads="1"/>
          </p:cNvSpPr>
          <p:nvPr>
            <p:ph type="sldNum" sz="quarter" idx="12"/>
          </p:nvPr>
        </p:nvSpPr>
        <p:spPr>
          <a:ln/>
        </p:spPr>
        <p:txBody>
          <a:bodyPr/>
          <a:lstStyle>
            <a:lvl1pPr>
              <a:defRPr/>
            </a:lvl1pPr>
          </a:lstStyle>
          <a:p>
            <a:pPr>
              <a:defRPr/>
            </a:pPr>
            <a:fld id="{F9B59DEA-070D-49C8-954C-B69A668C4EAF}" type="slidenum">
              <a:rPr lang="zh-CN" altLang="en-US"/>
              <a:pPr>
                <a:defRPr/>
              </a:pPr>
              <a:t>‹#›</a:t>
            </a:fld>
            <a:endParaRPr lang="en-US" altLang="zh-CN"/>
          </a:p>
        </p:txBody>
      </p:sp>
    </p:spTree>
    <p:extLst>
      <p:ext uri="{BB962C8B-B14F-4D97-AF65-F5344CB8AC3E}">
        <p14:creationId xmlns:p14="http://schemas.microsoft.com/office/powerpoint/2010/main" val="16824977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8"/>
          <p:cNvSpPr>
            <a:spLocks noGrp="1" noChangeArrowheads="1"/>
          </p:cNvSpPr>
          <p:nvPr>
            <p:ph type="dt" sz="half" idx="10"/>
          </p:nvPr>
        </p:nvSpPr>
        <p:spPr>
          <a:ln/>
        </p:spPr>
        <p:txBody>
          <a:bodyPr/>
          <a:lstStyle>
            <a:lvl1pPr>
              <a:defRPr/>
            </a:lvl1pPr>
          </a:lstStyle>
          <a:p>
            <a:pPr>
              <a:defRPr/>
            </a:pPr>
            <a:endParaRPr lang="en-US" altLang="zh-CN"/>
          </a:p>
        </p:txBody>
      </p:sp>
      <p:sp>
        <p:nvSpPr>
          <p:cNvPr id="8" name="Rectangle 69"/>
          <p:cNvSpPr>
            <a:spLocks noGrp="1" noChangeArrowheads="1"/>
          </p:cNvSpPr>
          <p:nvPr>
            <p:ph type="ftr" sz="quarter" idx="11"/>
          </p:nvPr>
        </p:nvSpPr>
        <p:spPr>
          <a:ln/>
        </p:spPr>
        <p:txBody>
          <a:bodyPr/>
          <a:lstStyle>
            <a:lvl1pPr>
              <a:defRPr/>
            </a:lvl1pPr>
          </a:lstStyle>
          <a:p>
            <a:pPr>
              <a:defRPr/>
            </a:pPr>
            <a:endParaRPr lang="en-US" altLang="zh-CN"/>
          </a:p>
        </p:txBody>
      </p:sp>
      <p:sp>
        <p:nvSpPr>
          <p:cNvPr id="9" name="Rectangle 70"/>
          <p:cNvSpPr>
            <a:spLocks noGrp="1" noChangeArrowheads="1"/>
          </p:cNvSpPr>
          <p:nvPr>
            <p:ph type="sldNum" sz="quarter" idx="12"/>
          </p:nvPr>
        </p:nvSpPr>
        <p:spPr>
          <a:ln/>
        </p:spPr>
        <p:txBody>
          <a:bodyPr/>
          <a:lstStyle>
            <a:lvl1pPr>
              <a:defRPr/>
            </a:lvl1pPr>
          </a:lstStyle>
          <a:p>
            <a:pPr>
              <a:defRPr/>
            </a:pPr>
            <a:fld id="{E75B226C-514B-4614-A9B1-F6B1C97DBBD7}" type="slidenum">
              <a:rPr lang="zh-CN" altLang="en-US"/>
              <a:pPr>
                <a:defRPr/>
              </a:pPr>
              <a:t>‹#›</a:t>
            </a:fld>
            <a:endParaRPr lang="en-US" altLang="zh-CN"/>
          </a:p>
        </p:txBody>
      </p:sp>
    </p:spTree>
    <p:extLst>
      <p:ext uri="{BB962C8B-B14F-4D97-AF65-F5344CB8AC3E}">
        <p14:creationId xmlns:p14="http://schemas.microsoft.com/office/powerpoint/2010/main" val="10545797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8"/>
          <p:cNvSpPr>
            <a:spLocks noGrp="1" noChangeArrowheads="1"/>
          </p:cNvSpPr>
          <p:nvPr>
            <p:ph type="dt" sz="half" idx="10"/>
          </p:nvPr>
        </p:nvSpPr>
        <p:spPr>
          <a:ln/>
        </p:spPr>
        <p:txBody>
          <a:bodyPr/>
          <a:lstStyle>
            <a:lvl1pPr>
              <a:defRPr/>
            </a:lvl1pPr>
          </a:lstStyle>
          <a:p>
            <a:pPr>
              <a:defRPr/>
            </a:pPr>
            <a:endParaRPr lang="en-US" altLang="zh-CN"/>
          </a:p>
        </p:txBody>
      </p:sp>
      <p:sp>
        <p:nvSpPr>
          <p:cNvPr id="4" name="Rectangle 69"/>
          <p:cNvSpPr>
            <a:spLocks noGrp="1" noChangeArrowheads="1"/>
          </p:cNvSpPr>
          <p:nvPr>
            <p:ph type="ftr" sz="quarter" idx="11"/>
          </p:nvPr>
        </p:nvSpPr>
        <p:spPr>
          <a:ln/>
        </p:spPr>
        <p:txBody>
          <a:bodyPr/>
          <a:lstStyle>
            <a:lvl1pPr>
              <a:defRPr/>
            </a:lvl1pPr>
          </a:lstStyle>
          <a:p>
            <a:pPr>
              <a:defRPr/>
            </a:pPr>
            <a:endParaRPr lang="en-US" altLang="zh-CN"/>
          </a:p>
        </p:txBody>
      </p:sp>
      <p:sp>
        <p:nvSpPr>
          <p:cNvPr id="5" name="Rectangle 70"/>
          <p:cNvSpPr>
            <a:spLocks noGrp="1" noChangeArrowheads="1"/>
          </p:cNvSpPr>
          <p:nvPr>
            <p:ph type="sldNum" sz="quarter" idx="12"/>
          </p:nvPr>
        </p:nvSpPr>
        <p:spPr>
          <a:ln/>
        </p:spPr>
        <p:txBody>
          <a:bodyPr/>
          <a:lstStyle>
            <a:lvl1pPr>
              <a:defRPr/>
            </a:lvl1pPr>
          </a:lstStyle>
          <a:p>
            <a:pPr>
              <a:defRPr/>
            </a:pPr>
            <a:fld id="{B69C6086-5E28-4A5D-8FAD-D1C7029479DA}" type="slidenum">
              <a:rPr lang="zh-CN" altLang="en-US"/>
              <a:pPr>
                <a:defRPr/>
              </a:pPr>
              <a:t>‹#›</a:t>
            </a:fld>
            <a:endParaRPr lang="en-US" altLang="zh-CN"/>
          </a:p>
        </p:txBody>
      </p:sp>
    </p:spTree>
    <p:extLst>
      <p:ext uri="{BB962C8B-B14F-4D97-AF65-F5344CB8AC3E}">
        <p14:creationId xmlns:p14="http://schemas.microsoft.com/office/powerpoint/2010/main" val="8813076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8"/>
          <p:cNvSpPr>
            <a:spLocks noGrp="1" noChangeArrowheads="1"/>
          </p:cNvSpPr>
          <p:nvPr>
            <p:ph type="dt" sz="half" idx="10"/>
          </p:nvPr>
        </p:nvSpPr>
        <p:spPr>
          <a:ln/>
        </p:spPr>
        <p:txBody>
          <a:bodyPr/>
          <a:lstStyle>
            <a:lvl1pPr>
              <a:defRPr/>
            </a:lvl1pPr>
          </a:lstStyle>
          <a:p>
            <a:pPr>
              <a:defRPr/>
            </a:pPr>
            <a:endParaRPr lang="en-US" altLang="zh-CN"/>
          </a:p>
        </p:txBody>
      </p:sp>
      <p:sp>
        <p:nvSpPr>
          <p:cNvPr id="3" name="Rectangle 69"/>
          <p:cNvSpPr>
            <a:spLocks noGrp="1" noChangeArrowheads="1"/>
          </p:cNvSpPr>
          <p:nvPr>
            <p:ph type="ftr" sz="quarter" idx="11"/>
          </p:nvPr>
        </p:nvSpPr>
        <p:spPr>
          <a:ln/>
        </p:spPr>
        <p:txBody>
          <a:bodyPr/>
          <a:lstStyle>
            <a:lvl1pPr>
              <a:defRPr/>
            </a:lvl1pPr>
          </a:lstStyle>
          <a:p>
            <a:pPr>
              <a:defRPr/>
            </a:pPr>
            <a:endParaRPr lang="en-US" altLang="zh-CN"/>
          </a:p>
        </p:txBody>
      </p:sp>
      <p:sp>
        <p:nvSpPr>
          <p:cNvPr id="4" name="Rectangle 70"/>
          <p:cNvSpPr>
            <a:spLocks noGrp="1" noChangeArrowheads="1"/>
          </p:cNvSpPr>
          <p:nvPr>
            <p:ph type="sldNum" sz="quarter" idx="12"/>
          </p:nvPr>
        </p:nvSpPr>
        <p:spPr>
          <a:ln/>
        </p:spPr>
        <p:txBody>
          <a:bodyPr/>
          <a:lstStyle>
            <a:lvl1pPr>
              <a:defRPr/>
            </a:lvl1pPr>
          </a:lstStyle>
          <a:p>
            <a:pPr>
              <a:defRPr/>
            </a:pPr>
            <a:fld id="{FB1D18DF-63BA-4225-91A5-0C59077FCCD8}" type="slidenum">
              <a:rPr lang="zh-CN" altLang="en-US"/>
              <a:pPr>
                <a:defRPr/>
              </a:pPr>
              <a:t>‹#›</a:t>
            </a:fld>
            <a:endParaRPr lang="en-US" altLang="zh-CN"/>
          </a:p>
        </p:txBody>
      </p:sp>
    </p:spTree>
    <p:extLst>
      <p:ext uri="{BB962C8B-B14F-4D97-AF65-F5344CB8AC3E}">
        <p14:creationId xmlns:p14="http://schemas.microsoft.com/office/powerpoint/2010/main" val="27681043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8"/>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69"/>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70"/>
          <p:cNvSpPr>
            <a:spLocks noGrp="1" noChangeArrowheads="1"/>
          </p:cNvSpPr>
          <p:nvPr>
            <p:ph type="sldNum" sz="quarter" idx="12"/>
          </p:nvPr>
        </p:nvSpPr>
        <p:spPr>
          <a:ln/>
        </p:spPr>
        <p:txBody>
          <a:bodyPr/>
          <a:lstStyle>
            <a:lvl1pPr>
              <a:defRPr/>
            </a:lvl1pPr>
          </a:lstStyle>
          <a:p>
            <a:pPr>
              <a:defRPr/>
            </a:pPr>
            <a:fld id="{DCBA805B-CD61-47BB-95AC-7E840BF2F9A5}" type="slidenum">
              <a:rPr lang="zh-CN" altLang="en-US"/>
              <a:pPr>
                <a:defRPr/>
              </a:pPr>
              <a:t>‹#›</a:t>
            </a:fld>
            <a:endParaRPr lang="en-US" altLang="zh-CN"/>
          </a:p>
        </p:txBody>
      </p:sp>
    </p:spTree>
    <p:extLst>
      <p:ext uri="{BB962C8B-B14F-4D97-AF65-F5344CB8AC3E}">
        <p14:creationId xmlns:p14="http://schemas.microsoft.com/office/powerpoint/2010/main" val="26902376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8"/>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69"/>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70"/>
          <p:cNvSpPr>
            <a:spLocks noGrp="1" noChangeArrowheads="1"/>
          </p:cNvSpPr>
          <p:nvPr>
            <p:ph type="sldNum" sz="quarter" idx="12"/>
          </p:nvPr>
        </p:nvSpPr>
        <p:spPr>
          <a:ln/>
        </p:spPr>
        <p:txBody>
          <a:bodyPr/>
          <a:lstStyle>
            <a:lvl1pPr>
              <a:defRPr/>
            </a:lvl1pPr>
          </a:lstStyle>
          <a:p>
            <a:pPr>
              <a:defRPr/>
            </a:pPr>
            <a:fld id="{49704C82-44B0-4EE7-9906-32F3AE92B669}" type="slidenum">
              <a:rPr lang="zh-CN" altLang="en-US"/>
              <a:pPr>
                <a:defRPr/>
              </a:pPr>
              <a:t>‹#›</a:t>
            </a:fld>
            <a:endParaRPr lang="en-US" altLang="zh-CN"/>
          </a:p>
        </p:txBody>
      </p:sp>
    </p:spTree>
    <p:extLst>
      <p:ext uri="{BB962C8B-B14F-4D97-AF65-F5344CB8AC3E}">
        <p14:creationId xmlns:p14="http://schemas.microsoft.com/office/powerpoint/2010/main" val="41649202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9144000" cy="6858000"/>
            <a:chOff x="0" y="0"/>
            <a:chExt cx="5760" cy="4320"/>
          </a:xfrm>
        </p:grpSpPr>
        <p:grpSp>
          <p:nvGrpSpPr>
            <p:cNvPr id="1034" name="Group 3"/>
            <p:cNvGrpSpPr>
              <a:grpSpLocks/>
            </p:cNvGrpSpPr>
            <p:nvPr/>
          </p:nvGrpSpPr>
          <p:grpSpPr bwMode="auto">
            <a:xfrm>
              <a:off x="0" y="0"/>
              <a:ext cx="5760" cy="4320"/>
              <a:chOff x="0" y="0"/>
              <a:chExt cx="5760" cy="4320"/>
            </a:xfrm>
          </p:grpSpPr>
          <p:grpSp>
            <p:nvGrpSpPr>
              <p:cNvPr id="1041" name="Group 4"/>
              <p:cNvGrpSpPr>
                <a:grpSpLocks/>
              </p:cNvGrpSpPr>
              <p:nvPr/>
            </p:nvGrpSpPr>
            <p:grpSpPr bwMode="auto">
              <a:xfrm>
                <a:off x="0" y="192"/>
                <a:ext cx="5760" cy="4032"/>
                <a:chOff x="0" y="192"/>
                <a:chExt cx="5760" cy="4032"/>
              </a:xfrm>
            </p:grpSpPr>
            <p:sp>
              <p:nvSpPr>
                <p:cNvPr id="1072" name="Line 5"/>
                <p:cNvSpPr>
                  <a:spLocks noChangeShapeType="1"/>
                </p:cNvSpPr>
                <p:nvPr/>
              </p:nvSpPr>
              <p:spPr bwMode="white">
                <a:xfrm>
                  <a:off x="0" y="192"/>
                  <a:ext cx="5760" cy="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73" name="Line 6"/>
                <p:cNvSpPr>
                  <a:spLocks noChangeShapeType="1"/>
                </p:cNvSpPr>
                <p:nvPr/>
              </p:nvSpPr>
              <p:spPr bwMode="white">
                <a:xfrm>
                  <a:off x="0" y="384"/>
                  <a:ext cx="5760" cy="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74" name="Line 7"/>
                <p:cNvSpPr>
                  <a:spLocks noChangeShapeType="1"/>
                </p:cNvSpPr>
                <p:nvPr/>
              </p:nvSpPr>
              <p:spPr bwMode="white">
                <a:xfrm>
                  <a:off x="0" y="576"/>
                  <a:ext cx="5760" cy="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75" name="Line 8"/>
                <p:cNvSpPr>
                  <a:spLocks noChangeShapeType="1"/>
                </p:cNvSpPr>
                <p:nvPr/>
              </p:nvSpPr>
              <p:spPr bwMode="white">
                <a:xfrm>
                  <a:off x="0" y="768"/>
                  <a:ext cx="5760" cy="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76" name="Line 9"/>
                <p:cNvSpPr>
                  <a:spLocks noChangeShapeType="1"/>
                </p:cNvSpPr>
                <p:nvPr/>
              </p:nvSpPr>
              <p:spPr bwMode="white">
                <a:xfrm>
                  <a:off x="0" y="960"/>
                  <a:ext cx="5760" cy="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77" name="Line 10"/>
                <p:cNvSpPr>
                  <a:spLocks noChangeShapeType="1"/>
                </p:cNvSpPr>
                <p:nvPr/>
              </p:nvSpPr>
              <p:spPr bwMode="white">
                <a:xfrm>
                  <a:off x="0" y="1152"/>
                  <a:ext cx="5760" cy="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78" name="Line 11"/>
                <p:cNvSpPr>
                  <a:spLocks noChangeShapeType="1"/>
                </p:cNvSpPr>
                <p:nvPr/>
              </p:nvSpPr>
              <p:spPr bwMode="white">
                <a:xfrm>
                  <a:off x="0" y="1344"/>
                  <a:ext cx="5760" cy="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79" name="Line 12"/>
                <p:cNvSpPr>
                  <a:spLocks noChangeShapeType="1"/>
                </p:cNvSpPr>
                <p:nvPr/>
              </p:nvSpPr>
              <p:spPr bwMode="white">
                <a:xfrm>
                  <a:off x="0" y="1536"/>
                  <a:ext cx="5760" cy="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80" name="Line 13"/>
                <p:cNvSpPr>
                  <a:spLocks noChangeShapeType="1"/>
                </p:cNvSpPr>
                <p:nvPr/>
              </p:nvSpPr>
              <p:spPr bwMode="white">
                <a:xfrm>
                  <a:off x="0" y="1728"/>
                  <a:ext cx="5760" cy="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81" name="Line 14"/>
                <p:cNvSpPr>
                  <a:spLocks noChangeShapeType="1"/>
                </p:cNvSpPr>
                <p:nvPr/>
              </p:nvSpPr>
              <p:spPr bwMode="white">
                <a:xfrm>
                  <a:off x="0" y="1920"/>
                  <a:ext cx="5760" cy="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82" name="Line 15"/>
                <p:cNvSpPr>
                  <a:spLocks noChangeShapeType="1"/>
                </p:cNvSpPr>
                <p:nvPr/>
              </p:nvSpPr>
              <p:spPr bwMode="white">
                <a:xfrm>
                  <a:off x="0" y="2112"/>
                  <a:ext cx="5760" cy="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83" name="Line 16"/>
                <p:cNvSpPr>
                  <a:spLocks noChangeShapeType="1"/>
                </p:cNvSpPr>
                <p:nvPr/>
              </p:nvSpPr>
              <p:spPr bwMode="white">
                <a:xfrm>
                  <a:off x="0" y="2304"/>
                  <a:ext cx="5760" cy="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84" name="Line 17"/>
                <p:cNvSpPr>
                  <a:spLocks noChangeShapeType="1"/>
                </p:cNvSpPr>
                <p:nvPr/>
              </p:nvSpPr>
              <p:spPr bwMode="white">
                <a:xfrm>
                  <a:off x="0" y="2496"/>
                  <a:ext cx="5760" cy="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85" name="Line 18"/>
                <p:cNvSpPr>
                  <a:spLocks noChangeShapeType="1"/>
                </p:cNvSpPr>
                <p:nvPr/>
              </p:nvSpPr>
              <p:spPr bwMode="white">
                <a:xfrm>
                  <a:off x="0" y="2688"/>
                  <a:ext cx="5760" cy="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86" name="Line 19"/>
                <p:cNvSpPr>
                  <a:spLocks noChangeShapeType="1"/>
                </p:cNvSpPr>
                <p:nvPr/>
              </p:nvSpPr>
              <p:spPr bwMode="white">
                <a:xfrm>
                  <a:off x="0" y="2880"/>
                  <a:ext cx="5760" cy="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 name="Line 20"/>
                <p:cNvSpPr>
                  <a:spLocks noChangeShapeType="1"/>
                </p:cNvSpPr>
                <p:nvPr/>
              </p:nvSpPr>
              <p:spPr bwMode="white">
                <a:xfrm>
                  <a:off x="0" y="3072"/>
                  <a:ext cx="5760" cy="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88" name="Line 21"/>
                <p:cNvSpPr>
                  <a:spLocks noChangeShapeType="1"/>
                </p:cNvSpPr>
                <p:nvPr/>
              </p:nvSpPr>
              <p:spPr bwMode="white">
                <a:xfrm>
                  <a:off x="0" y="3264"/>
                  <a:ext cx="5760" cy="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89" name="Line 22"/>
                <p:cNvSpPr>
                  <a:spLocks noChangeShapeType="1"/>
                </p:cNvSpPr>
                <p:nvPr/>
              </p:nvSpPr>
              <p:spPr bwMode="white">
                <a:xfrm>
                  <a:off x="0" y="3456"/>
                  <a:ext cx="5760" cy="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90" name="Line 23"/>
                <p:cNvSpPr>
                  <a:spLocks noChangeShapeType="1"/>
                </p:cNvSpPr>
                <p:nvPr/>
              </p:nvSpPr>
              <p:spPr bwMode="white">
                <a:xfrm>
                  <a:off x="0" y="3648"/>
                  <a:ext cx="5760" cy="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91" name="Line 24"/>
                <p:cNvSpPr>
                  <a:spLocks noChangeShapeType="1"/>
                </p:cNvSpPr>
                <p:nvPr/>
              </p:nvSpPr>
              <p:spPr bwMode="white">
                <a:xfrm>
                  <a:off x="0" y="3840"/>
                  <a:ext cx="5760" cy="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 name="Line 25"/>
                <p:cNvSpPr>
                  <a:spLocks noChangeShapeType="1"/>
                </p:cNvSpPr>
                <p:nvPr/>
              </p:nvSpPr>
              <p:spPr bwMode="white">
                <a:xfrm>
                  <a:off x="0" y="4032"/>
                  <a:ext cx="5760" cy="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 name="Line 26"/>
                <p:cNvSpPr>
                  <a:spLocks noChangeShapeType="1"/>
                </p:cNvSpPr>
                <p:nvPr/>
              </p:nvSpPr>
              <p:spPr bwMode="white">
                <a:xfrm>
                  <a:off x="0" y="4224"/>
                  <a:ext cx="5760" cy="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42" name="Group 27"/>
              <p:cNvGrpSpPr>
                <a:grpSpLocks/>
              </p:cNvGrpSpPr>
              <p:nvPr/>
            </p:nvGrpSpPr>
            <p:grpSpPr bwMode="auto">
              <a:xfrm>
                <a:off x="192" y="0"/>
                <a:ext cx="5376" cy="4320"/>
                <a:chOff x="192" y="0"/>
                <a:chExt cx="5376" cy="4320"/>
              </a:xfrm>
            </p:grpSpPr>
            <p:sp>
              <p:nvSpPr>
                <p:cNvPr id="1043" name="Line 28"/>
                <p:cNvSpPr>
                  <a:spLocks noChangeShapeType="1"/>
                </p:cNvSpPr>
                <p:nvPr/>
              </p:nvSpPr>
              <p:spPr bwMode="white">
                <a:xfrm>
                  <a:off x="192" y="0"/>
                  <a:ext cx="0" cy="432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4" name="Line 29"/>
                <p:cNvSpPr>
                  <a:spLocks noChangeShapeType="1"/>
                </p:cNvSpPr>
                <p:nvPr/>
              </p:nvSpPr>
              <p:spPr bwMode="white">
                <a:xfrm>
                  <a:off x="384" y="0"/>
                  <a:ext cx="0" cy="432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5" name="Line 30"/>
                <p:cNvSpPr>
                  <a:spLocks noChangeShapeType="1"/>
                </p:cNvSpPr>
                <p:nvPr/>
              </p:nvSpPr>
              <p:spPr bwMode="white">
                <a:xfrm>
                  <a:off x="576" y="0"/>
                  <a:ext cx="0" cy="432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6" name="Line 31"/>
                <p:cNvSpPr>
                  <a:spLocks noChangeShapeType="1"/>
                </p:cNvSpPr>
                <p:nvPr/>
              </p:nvSpPr>
              <p:spPr bwMode="white">
                <a:xfrm>
                  <a:off x="768" y="0"/>
                  <a:ext cx="0" cy="432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7" name="Line 32"/>
                <p:cNvSpPr>
                  <a:spLocks noChangeShapeType="1"/>
                </p:cNvSpPr>
                <p:nvPr/>
              </p:nvSpPr>
              <p:spPr bwMode="white">
                <a:xfrm>
                  <a:off x="960" y="0"/>
                  <a:ext cx="0" cy="432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8" name="Line 33"/>
                <p:cNvSpPr>
                  <a:spLocks noChangeShapeType="1"/>
                </p:cNvSpPr>
                <p:nvPr/>
              </p:nvSpPr>
              <p:spPr bwMode="white">
                <a:xfrm>
                  <a:off x="1152" y="0"/>
                  <a:ext cx="0" cy="432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9" name="Line 34"/>
                <p:cNvSpPr>
                  <a:spLocks noChangeShapeType="1"/>
                </p:cNvSpPr>
                <p:nvPr/>
              </p:nvSpPr>
              <p:spPr bwMode="white">
                <a:xfrm>
                  <a:off x="1344" y="0"/>
                  <a:ext cx="0" cy="432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50" name="Line 35"/>
                <p:cNvSpPr>
                  <a:spLocks noChangeShapeType="1"/>
                </p:cNvSpPr>
                <p:nvPr/>
              </p:nvSpPr>
              <p:spPr bwMode="white">
                <a:xfrm>
                  <a:off x="1536" y="0"/>
                  <a:ext cx="0" cy="432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51" name="Line 36"/>
                <p:cNvSpPr>
                  <a:spLocks noChangeShapeType="1"/>
                </p:cNvSpPr>
                <p:nvPr/>
              </p:nvSpPr>
              <p:spPr bwMode="white">
                <a:xfrm>
                  <a:off x="1728" y="0"/>
                  <a:ext cx="0" cy="432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52" name="Line 37"/>
                <p:cNvSpPr>
                  <a:spLocks noChangeShapeType="1"/>
                </p:cNvSpPr>
                <p:nvPr/>
              </p:nvSpPr>
              <p:spPr bwMode="white">
                <a:xfrm>
                  <a:off x="1920" y="0"/>
                  <a:ext cx="0" cy="432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53" name="Line 38"/>
                <p:cNvSpPr>
                  <a:spLocks noChangeShapeType="1"/>
                </p:cNvSpPr>
                <p:nvPr/>
              </p:nvSpPr>
              <p:spPr bwMode="white">
                <a:xfrm>
                  <a:off x="2112" y="0"/>
                  <a:ext cx="0" cy="432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54" name="Line 39"/>
                <p:cNvSpPr>
                  <a:spLocks noChangeShapeType="1"/>
                </p:cNvSpPr>
                <p:nvPr/>
              </p:nvSpPr>
              <p:spPr bwMode="white">
                <a:xfrm>
                  <a:off x="2304" y="0"/>
                  <a:ext cx="0" cy="432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55" name="Line 40"/>
                <p:cNvSpPr>
                  <a:spLocks noChangeShapeType="1"/>
                </p:cNvSpPr>
                <p:nvPr/>
              </p:nvSpPr>
              <p:spPr bwMode="white">
                <a:xfrm>
                  <a:off x="2496" y="0"/>
                  <a:ext cx="0" cy="432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56" name="Line 41"/>
                <p:cNvSpPr>
                  <a:spLocks noChangeShapeType="1"/>
                </p:cNvSpPr>
                <p:nvPr/>
              </p:nvSpPr>
              <p:spPr bwMode="white">
                <a:xfrm>
                  <a:off x="2688" y="0"/>
                  <a:ext cx="0" cy="432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57" name="Line 42"/>
                <p:cNvSpPr>
                  <a:spLocks noChangeShapeType="1"/>
                </p:cNvSpPr>
                <p:nvPr/>
              </p:nvSpPr>
              <p:spPr bwMode="white">
                <a:xfrm>
                  <a:off x="2880" y="0"/>
                  <a:ext cx="0" cy="432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58" name="Line 43"/>
                <p:cNvSpPr>
                  <a:spLocks noChangeShapeType="1"/>
                </p:cNvSpPr>
                <p:nvPr/>
              </p:nvSpPr>
              <p:spPr bwMode="white">
                <a:xfrm>
                  <a:off x="3072" y="0"/>
                  <a:ext cx="0" cy="432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59" name="Line 44"/>
                <p:cNvSpPr>
                  <a:spLocks noChangeShapeType="1"/>
                </p:cNvSpPr>
                <p:nvPr/>
              </p:nvSpPr>
              <p:spPr bwMode="white">
                <a:xfrm>
                  <a:off x="3264" y="0"/>
                  <a:ext cx="0" cy="432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60" name="Line 45"/>
                <p:cNvSpPr>
                  <a:spLocks noChangeShapeType="1"/>
                </p:cNvSpPr>
                <p:nvPr/>
              </p:nvSpPr>
              <p:spPr bwMode="white">
                <a:xfrm>
                  <a:off x="3456" y="0"/>
                  <a:ext cx="0" cy="432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61" name="Line 46"/>
                <p:cNvSpPr>
                  <a:spLocks noChangeShapeType="1"/>
                </p:cNvSpPr>
                <p:nvPr/>
              </p:nvSpPr>
              <p:spPr bwMode="white">
                <a:xfrm>
                  <a:off x="3648" y="0"/>
                  <a:ext cx="0" cy="432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62" name="Line 47"/>
                <p:cNvSpPr>
                  <a:spLocks noChangeShapeType="1"/>
                </p:cNvSpPr>
                <p:nvPr/>
              </p:nvSpPr>
              <p:spPr bwMode="white">
                <a:xfrm>
                  <a:off x="3840" y="0"/>
                  <a:ext cx="0" cy="432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63" name="Line 48"/>
                <p:cNvSpPr>
                  <a:spLocks noChangeShapeType="1"/>
                </p:cNvSpPr>
                <p:nvPr/>
              </p:nvSpPr>
              <p:spPr bwMode="white">
                <a:xfrm>
                  <a:off x="4032" y="0"/>
                  <a:ext cx="0" cy="432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64" name="Line 49"/>
                <p:cNvSpPr>
                  <a:spLocks noChangeShapeType="1"/>
                </p:cNvSpPr>
                <p:nvPr/>
              </p:nvSpPr>
              <p:spPr bwMode="white">
                <a:xfrm>
                  <a:off x="4224" y="0"/>
                  <a:ext cx="0" cy="432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65" name="Line 50"/>
                <p:cNvSpPr>
                  <a:spLocks noChangeShapeType="1"/>
                </p:cNvSpPr>
                <p:nvPr/>
              </p:nvSpPr>
              <p:spPr bwMode="white">
                <a:xfrm>
                  <a:off x="4416" y="0"/>
                  <a:ext cx="0" cy="432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66" name="Line 51"/>
                <p:cNvSpPr>
                  <a:spLocks noChangeShapeType="1"/>
                </p:cNvSpPr>
                <p:nvPr/>
              </p:nvSpPr>
              <p:spPr bwMode="white">
                <a:xfrm>
                  <a:off x="4608" y="0"/>
                  <a:ext cx="0" cy="432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67" name="Line 52"/>
                <p:cNvSpPr>
                  <a:spLocks noChangeShapeType="1"/>
                </p:cNvSpPr>
                <p:nvPr/>
              </p:nvSpPr>
              <p:spPr bwMode="white">
                <a:xfrm>
                  <a:off x="4800" y="0"/>
                  <a:ext cx="0" cy="432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68" name="Line 53"/>
                <p:cNvSpPr>
                  <a:spLocks noChangeShapeType="1"/>
                </p:cNvSpPr>
                <p:nvPr/>
              </p:nvSpPr>
              <p:spPr bwMode="white">
                <a:xfrm>
                  <a:off x="4992" y="0"/>
                  <a:ext cx="0" cy="432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69" name="Line 54"/>
                <p:cNvSpPr>
                  <a:spLocks noChangeShapeType="1"/>
                </p:cNvSpPr>
                <p:nvPr/>
              </p:nvSpPr>
              <p:spPr bwMode="white">
                <a:xfrm>
                  <a:off x="5184" y="0"/>
                  <a:ext cx="0" cy="432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70" name="Line 55"/>
                <p:cNvSpPr>
                  <a:spLocks noChangeShapeType="1"/>
                </p:cNvSpPr>
                <p:nvPr/>
              </p:nvSpPr>
              <p:spPr bwMode="white">
                <a:xfrm>
                  <a:off x="5376" y="0"/>
                  <a:ext cx="0" cy="432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71" name="Line 56"/>
                <p:cNvSpPr>
                  <a:spLocks noChangeShapeType="1"/>
                </p:cNvSpPr>
                <p:nvPr/>
              </p:nvSpPr>
              <p:spPr bwMode="white">
                <a:xfrm>
                  <a:off x="5568" y="0"/>
                  <a:ext cx="0" cy="4320"/>
                </a:xfrm>
                <a:prstGeom prst="line">
                  <a:avLst/>
                </a:prstGeom>
                <a:noFill/>
                <a:ln w="9525">
                  <a:pattFill prst="pct30">
                    <a:fgClr>
                      <a:schemeClr val="folHlink"/>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sp>
          <p:nvSpPr>
            <p:cNvPr id="1035" name="Rectangle 57" descr="60%"/>
            <p:cNvSpPr>
              <a:spLocks noChangeArrowheads="1"/>
            </p:cNvSpPr>
            <p:nvPr/>
          </p:nvSpPr>
          <p:spPr bwMode="ltGray">
            <a:xfrm>
              <a:off x="2112" y="0"/>
              <a:ext cx="3648" cy="96"/>
            </a:xfrm>
            <a:prstGeom prst="rect">
              <a:avLst/>
            </a:prstGeom>
            <a:pattFill prst="pct60">
              <a:fgClr>
                <a:schemeClr val="folHlink"/>
              </a:fgClr>
              <a:bgClr>
                <a:schemeClr val="bg1"/>
              </a:bgClr>
            </a:patt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6" name="Line 58"/>
            <p:cNvSpPr>
              <a:spLocks noChangeShapeType="1"/>
            </p:cNvSpPr>
            <p:nvPr/>
          </p:nvSpPr>
          <p:spPr bwMode="ltGray">
            <a:xfrm>
              <a:off x="5568" y="0"/>
              <a:ext cx="0" cy="1488"/>
            </a:xfrm>
            <a:prstGeom prst="line">
              <a:avLst/>
            </a:prstGeom>
            <a:noFill/>
            <a:ln w="9525">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1037" name="Group 59"/>
            <p:cNvGrpSpPr>
              <a:grpSpLocks/>
            </p:cNvGrpSpPr>
            <p:nvPr/>
          </p:nvGrpSpPr>
          <p:grpSpPr bwMode="auto">
            <a:xfrm>
              <a:off x="261" y="892"/>
              <a:ext cx="1124" cy="1464"/>
              <a:chOff x="96" y="916"/>
              <a:chExt cx="2208" cy="2876"/>
            </a:xfrm>
          </p:grpSpPr>
          <p:sp>
            <p:nvSpPr>
              <p:cNvPr id="1038" name="Line 60"/>
              <p:cNvSpPr>
                <a:spLocks noChangeShapeType="1"/>
              </p:cNvSpPr>
              <p:nvPr/>
            </p:nvSpPr>
            <p:spPr bwMode="ltGray">
              <a:xfrm flipH="1">
                <a:off x="96" y="1037"/>
                <a:ext cx="2208" cy="0"/>
              </a:xfrm>
              <a:prstGeom prst="line">
                <a:avLst/>
              </a:prstGeom>
              <a:noFill/>
              <a:ln w="9525">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9" name="Line 61"/>
              <p:cNvSpPr>
                <a:spLocks noChangeShapeType="1"/>
              </p:cNvSpPr>
              <p:nvPr/>
            </p:nvSpPr>
            <p:spPr bwMode="ltGray">
              <a:xfrm>
                <a:off x="336" y="920"/>
                <a:ext cx="0" cy="2872"/>
              </a:xfrm>
              <a:prstGeom prst="line">
                <a:avLst/>
              </a:prstGeom>
              <a:noFill/>
              <a:ln w="9525">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0" name="Arc 62"/>
              <p:cNvSpPr>
                <a:spLocks/>
              </p:cNvSpPr>
              <p:nvPr/>
            </p:nvSpPr>
            <p:spPr bwMode="ltGray">
              <a:xfrm flipH="1">
                <a:off x="217" y="916"/>
                <a:ext cx="239" cy="239"/>
              </a:xfrm>
              <a:custGeom>
                <a:avLst/>
                <a:gdLst>
                  <a:gd name="T0" fmla="*/ 1 w 43195"/>
                  <a:gd name="T1" fmla="*/ 0 h 43200"/>
                  <a:gd name="T2" fmla="*/ 0 w 43195"/>
                  <a:gd name="T3" fmla="*/ 1 h 43200"/>
                  <a:gd name="T4" fmla="*/ 1 w 43195"/>
                  <a:gd name="T5" fmla="*/ 1 h 43200"/>
                  <a:gd name="T6" fmla="*/ 0 60000 65536"/>
                  <a:gd name="T7" fmla="*/ 0 60000 65536"/>
                  <a:gd name="T8" fmla="*/ 0 60000 65536"/>
                </a:gdLst>
                <a:ahLst/>
                <a:cxnLst>
                  <a:cxn ang="T6">
                    <a:pos x="T0" y="T1"/>
                  </a:cxn>
                  <a:cxn ang="T7">
                    <a:pos x="T2" y="T3"/>
                  </a:cxn>
                  <a:cxn ang="T8">
                    <a:pos x="T4" y="T5"/>
                  </a:cxn>
                </a:cxnLst>
                <a:rect l="0" t="0" r="r" b="b"/>
                <a:pathLst>
                  <a:path w="43195" h="43200" fill="none" extrusionOk="0">
                    <a:moveTo>
                      <a:pt x="21114" y="5"/>
                    </a:moveTo>
                    <a:cubicBezTo>
                      <a:pt x="21274" y="1"/>
                      <a:pt x="21434" y="-1"/>
                      <a:pt x="21595" y="0"/>
                    </a:cubicBezTo>
                    <a:cubicBezTo>
                      <a:pt x="33524" y="0"/>
                      <a:pt x="43195" y="9670"/>
                      <a:pt x="43195" y="21600"/>
                    </a:cubicBezTo>
                    <a:cubicBezTo>
                      <a:pt x="43195" y="33529"/>
                      <a:pt x="33524" y="43200"/>
                      <a:pt x="21595" y="43200"/>
                    </a:cubicBezTo>
                    <a:cubicBezTo>
                      <a:pt x="9843" y="43200"/>
                      <a:pt x="247" y="33805"/>
                      <a:pt x="-1" y="22056"/>
                    </a:cubicBezTo>
                  </a:path>
                  <a:path w="43195" h="43200" stroke="0" extrusionOk="0">
                    <a:moveTo>
                      <a:pt x="21114" y="5"/>
                    </a:moveTo>
                    <a:cubicBezTo>
                      <a:pt x="21274" y="1"/>
                      <a:pt x="21434" y="-1"/>
                      <a:pt x="21595" y="0"/>
                    </a:cubicBezTo>
                    <a:cubicBezTo>
                      <a:pt x="33524" y="0"/>
                      <a:pt x="43195" y="9670"/>
                      <a:pt x="43195" y="21600"/>
                    </a:cubicBezTo>
                    <a:cubicBezTo>
                      <a:pt x="43195" y="33529"/>
                      <a:pt x="33524" y="43200"/>
                      <a:pt x="21595" y="43200"/>
                    </a:cubicBezTo>
                    <a:cubicBezTo>
                      <a:pt x="9843" y="43200"/>
                      <a:pt x="247" y="33805"/>
                      <a:pt x="-1" y="22056"/>
                    </a:cubicBezTo>
                    <a:lnTo>
                      <a:pt x="21595" y="21600"/>
                    </a:lnTo>
                    <a:lnTo>
                      <a:pt x="21114" y="5"/>
                    </a:lnTo>
                    <a:close/>
                  </a:path>
                </a:pathLst>
              </a:custGeom>
              <a:noFill/>
              <a:ln w="9525">
                <a:solidFill>
                  <a:schemeClr va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sp>
        <p:nvSpPr>
          <p:cNvPr id="1087" name="Rectangle 63"/>
          <p:cNvSpPr>
            <a:spLocks noGrp="1" noChangeArrowheads="1"/>
          </p:cNvSpPr>
          <p:nvPr>
            <p:ph type="title"/>
          </p:nvPr>
        </p:nvSpPr>
        <p:spPr bwMode="auto">
          <a:xfrm>
            <a:off x="609600" y="914400"/>
            <a:ext cx="54102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altLang="zh-CN"/>
              <a:t>Click to edit Master title style</a:t>
            </a:r>
          </a:p>
        </p:txBody>
      </p:sp>
      <p:sp>
        <p:nvSpPr>
          <p:cNvPr id="1028" name="Rectangle 64" descr="Rectangle: Click to edit Master text styles&#10;Second level&#10;Third level&#10;Fourth level&#10;Fifth level"/>
          <p:cNvSpPr>
            <a:spLocks noGrp="1" noChangeArrowheads="1"/>
          </p:cNvSpPr>
          <p:nvPr>
            <p:ph type="body" idx="1"/>
          </p:nvPr>
        </p:nvSpPr>
        <p:spPr bwMode="auto">
          <a:xfrm>
            <a:off x="838200" y="19050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092" name="Rectangle 68"/>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400" b="0">
                <a:ea typeface="SimSun" pitchFamily="2" charset="-122"/>
              </a:defRPr>
            </a:lvl1pPr>
          </a:lstStyle>
          <a:p>
            <a:pPr>
              <a:defRPr/>
            </a:pPr>
            <a:endParaRPr lang="en-US" altLang="zh-CN"/>
          </a:p>
        </p:txBody>
      </p:sp>
      <p:sp>
        <p:nvSpPr>
          <p:cNvPr id="1093" name="Rectangle 69"/>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a:defRPr sz="1400" b="0">
                <a:ea typeface="SimSun" pitchFamily="2" charset="-122"/>
              </a:defRPr>
            </a:lvl1pPr>
          </a:lstStyle>
          <a:p>
            <a:pPr>
              <a:defRPr/>
            </a:pPr>
            <a:endParaRPr lang="en-US" altLang="zh-CN"/>
          </a:p>
        </p:txBody>
      </p:sp>
      <p:sp>
        <p:nvSpPr>
          <p:cNvPr id="1094" name="Rectangle 70"/>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400" b="0">
                <a:ea typeface="SimSun" pitchFamily="2" charset="-122"/>
              </a:defRPr>
            </a:lvl1pPr>
          </a:lstStyle>
          <a:p>
            <a:pPr>
              <a:defRPr/>
            </a:pPr>
            <a:fld id="{00DC94E2-BCD9-41E0-8084-0952D4154EC2}" type="slidenum">
              <a:rPr lang="zh-CN" altLang="en-US"/>
              <a:pPr>
                <a:defRPr/>
              </a:pPr>
              <a:t>‹#›</a:t>
            </a:fld>
            <a:endParaRPr lang="en-US" altLang="zh-CN"/>
          </a:p>
        </p:txBody>
      </p:sp>
      <p:pic>
        <p:nvPicPr>
          <p:cNvPr id="1032" name="Picture 73" descr="SBLogo"/>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7696200" y="228600"/>
            <a:ext cx="1069975" cy="62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3" name="Text Box 75"/>
          <p:cNvSpPr txBox="1">
            <a:spLocks noChangeArrowheads="1"/>
          </p:cNvSpPr>
          <p:nvPr userDrawn="1"/>
        </p:nvSpPr>
        <p:spPr bwMode="auto">
          <a:xfrm>
            <a:off x="7620000" y="838200"/>
            <a:ext cx="15240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b="1">
                <a:solidFill>
                  <a:schemeClr val="tx1"/>
                </a:solidFill>
                <a:latin typeface="Tahoma" pitchFamily="34" charset="0"/>
              </a:defRPr>
            </a:lvl1pPr>
            <a:lvl2pPr marL="742950" indent="-285750" eaLnBrk="0" hangingPunct="0">
              <a:defRPr sz="2400" b="1">
                <a:solidFill>
                  <a:schemeClr val="tx1"/>
                </a:solidFill>
                <a:latin typeface="Tahoma" pitchFamily="34" charset="0"/>
              </a:defRPr>
            </a:lvl2pPr>
            <a:lvl3pPr marL="1143000" indent="-228600" eaLnBrk="0" hangingPunct="0">
              <a:defRPr sz="2400" b="1">
                <a:solidFill>
                  <a:schemeClr val="tx1"/>
                </a:solidFill>
                <a:latin typeface="Tahoma" pitchFamily="34" charset="0"/>
              </a:defRPr>
            </a:lvl3pPr>
            <a:lvl4pPr marL="1600200" indent="-228600" eaLnBrk="0" hangingPunct="0">
              <a:defRPr sz="2400" b="1">
                <a:solidFill>
                  <a:schemeClr val="tx1"/>
                </a:solidFill>
                <a:latin typeface="Tahoma" pitchFamily="34" charset="0"/>
              </a:defRPr>
            </a:lvl4pPr>
            <a:lvl5pPr marL="2057400" indent="-228600" eaLnBrk="0" hangingPunct="0">
              <a:defRPr sz="2400" b="1">
                <a:solidFill>
                  <a:schemeClr val="tx1"/>
                </a:solidFill>
                <a:latin typeface="Tahoma" pitchFamily="34" charset="0"/>
              </a:defRPr>
            </a:lvl5pPr>
            <a:lvl6pPr marL="2514600" indent="-228600" eaLnBrk="0" fontAlgn="base" hangingPunct="0">
              <a:spcBef>
                <a:spcPct val="0"/>
              </a:spcBef>
              <a:spcAft>
                <a:spcPct val="0"/>
              </a:spcAft>
              <a:defRPr sz="2400" b="1">
                <a:solidFill>
                  <a:schemeClr val="tx1"/>
                </a:solidFill>
                <a:latin typeface="Tahoma" pitchFamily="34" charset="0"/>
              </a:defRPr>
            </a:lvl6pPr>
            <a:lvl7pPr marL="2971800" indent="-228600" eaLnBrk="0" fontAlgn="base" hangingPunct="0">
              <a:spcBef>
                <a:spcPct val="0"/>
              </a:spcBef>
              <a:spcAft>
                <a:spcPct val="0"/>
              </a:spcAft>
              <a:defRPr sz="2400" b="1">
                <a:solidFill>
                  <a:schemeClr val="tx1"/>
                </a:solidFill>
                <a:latin typeface="Tahoma" pitchFamily="34" charset="0"/>
              </a:defRPr>
            </a:lvl7pPr>
            <a:lvl8pPr marL="3429000" indent="-228600" eaLnBrk="0" fontAlgn="base" hangingPunct="0">
              <a:spcBef>
                <a:spcPct val="0"/>
              </a:spcBef>
              <a:spcAft>
                <a:spcPct val="0"/>
              </a:spcAft>
              <a:defRPr sz="2400" b="1">
                <a:solidFill>
                  <a:schemeClr val="tx1"/>
                </a:solidFill>
                <a:latin typeface="Tahoma" pitchFamily="34" charset="0"/>
              </a:defRPr>
            </a:lvl8pPr>
            <a:lvl9pPr marL="3886200" indent="-228600" eaLnBrk="0" fontAlgn="base" hangingPunct="0">
              <a:spcBef>
                <a:spcPct val="0"/>
              </a:spcBef>
              <a:spcAft>
                <a:spcPct val="0"/>
              </a:spcAft>
              <a:defRPr sz="2400" b="1">
                <a:solidFill>
                  <a:schemeClr val="tx1"/>
                </a:solidFill>
                <a:latin typeface="Tahoma" pitchFamily="34" charset="0"/>
              </a:defRPr>
            </a:lvl9pPr>
          </a:lstStyle>
          <a:p>
            <a:pPr eaLnBrk="1" hangingPunct="1">
              <a:spcBef>
                <a:spcPct val="50000"/>
              </a:spcBef>
              <a:defRPr/>
            </a:pPr>
            <a:r>
              <a:rPr lang="en-US" altLang="zh-CN" sz="1200" b="0">
                <a:ea typeface="SimSun" pitchFamily="2" charset="-122"/>
              </a:rPr>
              <a:t>Dr. Fu-Pen Chiang</a:t>
            </a:r>
          </a:p>
        </p:txBody>
      </p:sp>
    </p:spTree>
  </p:cSld>
  <p:clrMap bg1="lt1" tx1="dk1" bg2="lt2" tx2="dk2" accent1="accent1" accent2="accent2" accent3="accent3" accent4="accent4" accent5="accent5" accent6="accent6" hlink="hlink" folHlink="folHlink"/>
  <p:sldLayoutIdLst>
    <p:sldLayoutId id="2147483773"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 id="2147483769" r:id="rId10"/>
    <p:sldLayoutId id="2147483770" r:id="rId11"/>
    <p:sldLayoutId id="2147483771" r:id="rId12"/>
    <p:sldLayoutId id="2147483772" r:id="rId13"/>
  </p:sldLayoutIdLst>
  <p:hf hdr="0" ftr="0" dt="0"/>
  <p:txStyles>
    <p:titleStyle>
      <a:lvl1pPr algn="l" rtl="0" eaLnBrk="0" fontAlgn="base" hangingPunct="0">
        <a:spcBef>
          <a:spcPct val="0"/>
        </a:spcBef>
        <a:spcAft>
          <a:spcPct val="0"/>
        </a:spcAft>
        <a:defRPr sz="2800" b="1" i="1">
          <a:solidFill>
            <a:schemeClr val="tx2"/>
          </a:solidFill>
          <a:effectLst>
            <a:outerShdw blurRad="38100" dist="38100" dir="2700000" algn="tl">
              <a:srgbClr val="C0C0C0"/>
            </a:outerShdw>
          </a:effectLst>
          <a:latin typeface="+mj-lt"/>
          <a:ea typeface="+mj-ea"/>
          <a:cs typeface="+mj-cs"/>
        </a:defRPr>
      </a:lvl1pPr>
      <a:lvl2pPr algn="l" rtl="0" eaLnBrk="0" fontAlgn="base" hangingPunct="0">
        <a:spcBef>
          <a:spcPct val="0"/>
        </a:spcBef>
        <a:spcAft>
          <a:spcPct val="0"/>
        </a:spcAft>
        <a:defRPr sz="2800" b="1" i="1">
          <a:solidFill>
            <a:schemeClr val="tx2"/>
          </a:solidFill>
          <a:effectLst>
            <a:outerShdw blurRad="38100" dist="38100" dir="2700000" algn="tl">
              <a:srgbClr val="C0C0C0"/>
            </a:outerShdw>
          </a:effectLst>
          <a:latin typeface="Tahoma" pitchFamily="34" charset="0"/>
        </a:defRPr>
      </a:lvl2pPr>
      <a:lvl3pPr algn="l" rtl="0" eaLnBrk="0" fontAlgn="base" hangingPunct="0">
        <a:spcBef>
          <a:spcPct val="0"/>
        </a:spcBef>
        <a:spcAft>
          <a:spcPct val="0"/>
        </a:spcAft>
        <a:defRPr sz="2800" b="1" i="1">
          <a:solidFill>
            <a:schemeClr val="tx2"/>
          </a:solidFill>
          <a:effectLst>
            <a:outerShdw blurRad="38100" dist="38100" dir="2700000" algn="tl">
              <a:srgbClr val="C0C0C0"/>
            </a:outerShdw>
          </a:effectLst>
          <a:latin typeface="Tahoma" pitchFamily="34" charset="0"/>
        </a:defRPr>
      </a:lvl3pPr>
      <a:lvl4pPr algn="l" rtl="0" eaLnBrk="0" fontAlgn="base" hangingPunct="0">
        <a:spcBef>
          <a:spcPct val="0"/>
        </a:spcBef>
        <a:spcAft>
          <a:spcPct val="0"/>
        </a:spcAft>
        <a:defRPr sz="2800" b="1" i="1">
          <a:solidFill>
            <a:schemeClr val="tx2"/>
          </a:solidFill>
          <a:effectLst>
            <a:outerShdw blurRad="38100" dist="38100" dir="2700000" algn="tl">
              <a:srgbClr val="C0C0C0"/>
            </a:outerShdw>
          </a:effectLst>
          <a:latin typeface="Tahoma" pitchFamily="34" charset="0"/>
        </a:defRPr>
      </a:lvl4pPr>
      <a:lvl5pPr algn="l" rtl="0" eaLnBrk="0" fontAlgn="base" hangingPunct="0">
        <a:spcBef>
          <a:spcPct val="0"/>
        </a:spcBef>
        <a:spcAft>
          <a:spcPct val="0"/>
        </a:spcAft>
        <a:defRPr sz="2800" b="1" i="1">
          <a:solidFill>
            <a:schemeClr val="tx2"/>
          </a:solidFill>
          <a:effectLst>
            <a:outerShdw blurRad="38100" dist="38100" dir="2700000" algn="tl">
              <a:srgbClr val="C0C0C0"/>
            </a:outerShdw>
          </a:effectLst>
          <a:latin typeface="Tahoma" pitchFamily="34" charset="0"/>
        </a:defRPr>
      </a:lvl5pPr>
      <a:lvl6pPr marL="457200" algn="l" rtl="0" fontAlgn="base">
        <a:spcBef>
          <a:spcPct val="0"/>
        </a:spcBef>
        <a:spcAft>
          <a:spcPct val="0"/>
        </a:spcAft>
        <a:defRPr sz="2800" b="1" i="1">
          <a:solidFill>
            <a:schemeClr val="tx2"/>
          </a:solidFill>
          <a:effectLst>
            <a:outerShdw blurRad="38100" dist="38100" dir="2700000" algn="tl">
              <a:srgbClr val="C0C0C0"/>
            </a:outerShdw>
          </a:effectLst>
          <a:latin typeface="Tahoma" pitchFamily="34" charset="0"/>
        </a:defRPr>
      </a:lvl6pPr>
      <a:lvl7pPr marL="914400" algn="l" rtl="0" fontAlgn="base">
        <a:spcBef>
          <a:spcPct val="0"/>
        </a:spcBef>
        <a:spcAft>
          <a:spcPct val="0"/>
        </a:spcAft>
        <a:defRPr sz="2800" b="1" i="1">
          <a:solidFill>
            <a:schemeClr val="tx2"/>
          </a:solidFill>
          <a:effectLst>
            <a:outerShdw blurRad="38100" dist="38100" dir="2700000" algn="tl">
              <a:srgbClr val="C0C0C0"/>
            </a:outerShdw>
          </a:effectLst>
          <a:latin typeface="Tahoma" pitchFamily="34" charset="0"/>
        </a:defRPr>
      </a:lvl7pPr>
      <a:lvl8pPr marL="1371600" algn="l" rtl="0" fontAlgn="base">
        <a:spcBef>
          <a:spcPct val="0"/>
        </a:spcBef>
        <a:spcAft>
          <a:spcPct val="0"/>
        </a:spcAft>
        <a:defRPr sz="2800" b="1" i="1">
          <a:solidFill>
            <a:schemeClr val="tx2"/>
          </a:solidFill>
          <a:effectLst>
            <a:outerShdw blurRad="38100" dist="38100" dir="2700000" algn="tl">
              <a:srgbClr val="C0C0C0"/>
            </a:outerShdw>
          </a:effectLst>
          <a:latin typeface="Tahoma" pitchFamily="34" charset="0"/>
        </a:defRPr>
      </a:lvl8pPr>
      <a:lvl9pPr marL="1828800" algn="l" rtl="0" fontAlgn="base">
        <a:spcBef>
          <a:spcPct val="0"/>
        </a:spcBef>
        <a:spcAft>
          <a:spcPct val="0"/>
        </a:spcAft>
        <a:defRPr sz="2800" b="1" i="1">
          <a:solidFill>
            <a:schemeClr val="tx2"/>
          </a:solidFill>
          <a:effectLst>
            <a:outerShdw blurRad="38100" dist="38100" dir="2700000" algn="tl">
              <a:srgbClr val="C0C0C0"/>
            </a:outerShdw>
          </a:effectLst>
          <a:latin typeface="Tahoma" pitchFamily="34" charset="0"/>
        </a:defRPr>
      </a:lvl9pPr>
    </p:titleStyle>
    <p:bodyStyle>
      <a:lvl1pPr marL="342900" indent="-342900" algn="l" rtl="0" eaLnBrk="0" fontAlgn="base" hangingPunct="0">
        <a:spcBef>
          <a:spcPct val="20000"/>
        </a:spcBef>
        <a:spcAft>
          <a:spcPct val="0"/>
        </a:spcAft>
        <a:buClr>
          <a:schemeClr val="hlink"/>
        </a:buClr>
        <a:buSzPct val="110000"/>
        <a:buFont typeface="Wingdings" pitchFamily="2" charset="2"/>
        <a:buBlip>
          <a:blip r:embed="rId16"/>
        </a:buBlip>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60000"/>
        <a:buFont typeface="Wingdings" pitchFamily="2" charset="2"/>
        <a:buChar char="n"/>
        <a:defRPr sz="2800">
          <a:solidFill>
            <a:schemeClr val="tx1"/>
          </a:solidFill>
          <a:latin typeface="+mn-lt"/>
        </a:defRPr>
      </a:lvl2pPr>
      <a:lvl3pPr marL="1143000" indent="-228600" algn="l" rtl="0" eaLnBrk="0" fontAlgn="base" hangingPunct="0">
        <a:spcBef>
          <a:spcPct val="20000"/>
        </a:spcBef>
        <a:spcAft>
          <a:spcPct val="0"/>
        </a:spcAft>
        <a:buClr>
          <a:schemeClr val="hlink"/>
        </a:buClr>
        <a:buSzPct val="95000"/>
        <a:buFont typeface="Wingdings" pitchFamily="2" charset="2"/>
        <a:buChar char="w"/>
        <a:defRPr sz="2400">
          <a:solidFill>
            <a:schemeClr val="tx1"/>
          </a:solidFill>
          <a:latin typeface="+mn-lt"/>
        </a:defRPr>
      </a:lvl3pPr>
      <a:lvl4pPr marL="1600200" indent="-228600" algn="l" rtl="0" eaLnBrk="0" fontAlgn="base" hangingPunct="0">
        <a:spcBef>
          <a:spcPct val="20000"/>
        </a:spcBef>
        <a:spcAft>
          <a:spcPct val="0"/>
        </a:spcAft>
        <a:buClr>
          <a:schemeClr val="tx1"/>
        </a:buClr>
        <a:buSzPct val="65000"/>
        <a:buFont typeface="Wingdings" pitchFamily="2" charset="2"/>
        <a:buChar char="n"/>
        <a:defRPr sz="2000">
          <a:solidFill>
            <a:schemeClr val="tx1"/>
          </a:solidFill>
          <a:latin typeface="+mn-lt"/>
        </a:defRPr>
      </a:lvl4pPr>
      <a:lvl5pPr marL="2057400" indent="-228600" algn="l" rtl="0" eaLnBrk="0" fontAlgn="base" hangingPunct="0">
        <a:spcBef>
          <a:spcPct val="20000"/>
        </a:spcBef>
        <a:spcAft>
          <a:spcPct val="0"/>
        </a:spcAft>
        <a:buClr>
          <a:schemeClr val="hlink"/>
        </a:buClr>
        <a:buSzPct val="60000"/>
        <a:buFont typeface="Wingdings" pitchFamily="2" charset="2"/>
        <a:buChar char="n"/>
        <a:defRPr sz="2000">
          <a:solidFill>
            <a:schemeClr val="tx1"/>
          </a:solidFill>
          <a:latin typeface="+mn-lt"/>
        </a:defRPr>
      </a:lvl5pPr>
      <a:lvl6pPr marL="2514600" indent="-228600" algn="l" rtl="0" fontAlgn="base">
        <a:spcBef>
          <a:spcPct val="20000"/>
        </a:spcBef>
        <a:spcAft>
          <a:spcPct val="0"/>
        </a:spcAft>
        <a:buClr>
          <a:schemeClr val="hlink"/>
        </a:buClr>
        <a:buSzPct val="60000"/>
        <a:buFont typeface="Wingdings" pitchFamily="2" charset="2"/>
        <a:buChar char="n"/>
        <a:defRPr sz="2000">
          <a:solidFill>
            <a:schemeClr val="tx1"/>
          </a:solidFill>
          <a:latin typeface="+mn-lt"/>
        </a:defRPr>
      </a:lvl6pPr>
      <a:lvl7pPr marL="2971800" indent="-228600" algn="l" rtl="0" fontAlgn="base">
        <a:spcBef>
          <a:spcPct val="20000"/>
        </a:spcBef>
        <a:spcAft>
          <a:spcPct val="0"/>
        </a:spcAft>
        <a:buClr>
          <a:schemeClr val="hlink"/>
        </a:buClr>
        <a:buSzPct val="60000"/>
        <a:buFont typeface="Wingdings" pitchFamily="2" charset="2"/>
        <a:buChar char="n"/>
        <a:defRPr sz="2000">
          <a:solidFill>
            <a:schemeClr val="tx1"/>
          </a:solidFill>
          <a:latin typeface="+mn-lt"/>
        </a:defRPr>
      </a:lvl7pPr>
      <a:lvl8pPr marL="3429000" indent="-228600" algn="l" rtl="0" fontAlgn="base">
        <a:spcBef>
          <a:spcPct val="20000"/>
        </a:spcBef>
        <a:spcAft>
          <a:spcPct val="0"/>
        </a:spcAft>
        <a:buClr>
          <a:schemeClr val="hlink"/>
        </a:buClr>
        <a:buSzPct val="60000"/>
        <a:buFont typeface="Wingdings" pitchFamily="2" charset="2"/>
        <a:buChar char="n"/>
        <a:defRPr sz="2000">
          <a:solidFill>
            <a:schemeClr val="tx1"/>
          </a:solidFill>
          <a:latin typeface="+mn-lt"/>
        </a:defRPr>
      </a:lvl8pPr>
      <a:lvl9pPr marL="3886200" indent="-228600" algn="l" rtl="0" fontAlgn="base">
        <a:spcBef>
          <a:spcPct val="20000"/>
        </a:spcBef>
        <a:spcAft>
          <a:spcPct val="0"/>
        </a:spcAft>
        <a:buClr>
          <a:schemeClr val="hlink"/>
        </a:buClr>
        <a:buSzPct val="60000"/>
        <a:buFont typeface="Wingdings" pitchFamily="2" charset="2"/>
        <a:buChar char="n"/>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2.xml"/><Relationship Id="rId1" Type="http://schemas.openxmlformats.org/officeDocument/2006/relationships/vmlDrawing" Target="../drawings/vmlDrawing1.vml"/><Relationship Id="rId5" Type="http://schemas.openxmlformats.org/officeDocument/2006/relationships/image" Target="../media/image3.jpeg"/><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8" Type="http://schemas.openxmlformats.org/officeDocument/2006/relationships/image" Target="../media/image13.wmf"/><Relationship Id="rId3" Type="http://schemas.openxmlformats.org/officeDocument/2006/relationships/image" Target="../media/image14.jpeg"/><Relationship Id="rId7" Type="http://schemas.openxmlformats.org/officeDocument/2006/relationships/oleObject" Target="../embeddings/oleObject3.bin"/><Relationship Id="rId2" Type="http://schemas.openxmlformats.org/officeDocument/2006/relationships/slideLayout" Target="../slideLayouts/slideLayout12.xml"/><Relationship Id="rId1" Type="http://schemas.openxmlformats.org/officeDocument/2006/relationships/vmlDrawing" Target="../drawings/vmlDrawing2.vml"/><Relationship Id="rId6" Type="http://schemas.openxmlformats.org/officeDocument/2006/relationships/image" Target="../media/image12.wmf"/><Relationship Id="rId5" Type="http://schemas.openxmlformats.org/officeDocument/2006/relationships/oleObject" Target="../embeddings/oleObject2.bin"/><Relationship Id="rId4" Type="http://schemas.openxmlformats.org/officeDocument/2006/relationships/image" Target="../media/image15.jpeg"/><Relationship Id="rId9" Type="http://schemas.openxmlformats.org/officeDocument/2006/relationships/image" Target="../media/image3.jpeg"/></Relationships>
</file>

<file path=ppt/slides/_rels/slide13.xml.rels><?xml version="1.0" encoding="UTF-8" standalone="yes"?>
<Relationships xmlns="http://schemas.openxmlformats.org/package/2006/relationships"><Relationship Id="rId8" Type="http://schemas.openxmlformats.org/officeDocument/2006/relationships/image" Target="../media/image18.wmf"/><Relationship Id="rId13" Type="http://schemas.openxmlformats.org/officeDocument/2006/relationships/oleObject" Target="../embeddings/oleObject11.bin"/><Relationship Id="rId3" Type="http://schemas.openxmlformats.org/officeDocument/2006/relationships/oleObject" Target="../embeddings/oleObject4.bin"/><Relationship Id="rId7" Type="http://schemas.openxmlformats.org/officeDocument/2006/relationships/oleObject" Target="../embeddings/oleObject6.bin"/><Relationship Id="rId12" Type="http://schemas.openxmlformats.org/officeDocument/2006/relationships/oleObject" Target="../embeddings/oleObject10.bin"/><Relationship Id="rId2" Type="http://schemas.openxmlformats.org/officeDocument/2006/relationships/slideLayout" Target="../slideLayouts/slideLayout4.xml"/><Relationship Id="rId1" Type="http://schemas.openxmlformats.org/officeDocument/2006/relationships/vmlDrawing" Target="../drawings/vmlDrawing3.vml"/><Relationship Id="rId6" Type="http://schemas.openxmlformats.org/officeDocument/2006/relationships/image" Target="../media/image17.wmf"/><Relationship Id="rId11" Type="http://schemas.openxmlformats.org/officeDocument/2006/relationships/oleObject" Target="../embeddings/oleObject9.bin"/><Relationship Id="rId5" Type="http://schemas.openxmlformats.org/officeDocument/2006/relationships/oleObject" Target="../embeddings/oleObject5.bin"/><Relationship Id="rId15" Type="http://schemas.openxmlformats.org/officeDocument/2006/relationships/image" Target="../media/image3.jpeg"/><Relationship Id="rId10" Type="http://schemas.openxmlformats.org/officeDocument/2006/relationships/oleObject" Target="../embeddings/oleObject8.bin"/><Relationship Id="rId4" Type="http://schemas.openxmlformats.org/officeDocument/2006/relationships/image" Target="../media/image16.png"/><Relationship Id="rId9" Type="http://schemas.openxmlformats.org/officeDocument/2006/relationships/oleObject" Target="../embeddings/oleObject7.bin"/><Relationship Id="rId14" Type="http://schemas.openxmlformats.org/officeDocument/2006/relationships/oleObject" Target="../embeddings/oleObject12.bin"/></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21.jpeg"/></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4.xml"/><Relationship Id="rId4" Type="http://schemas.openxmlformats.org/officeDocument/2006/relationships/image" Target="../media/image3.jpeg"/></Relationships>
</file>

<file path=ppt/slides/_rels/slide1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12.xml"/><Relationship Id="rId4" Type="http://schemas.openxmlformats.org/officeDocument/2006/relationships/image" Target="../media/image3.jpeg"/></Relationships>
</file>

<file path=ppt/slides/_rels/slide1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Layout" Target="../slideLayouts/slideLayout2.xml"/><Relationship Id="rId1" Type="http://schemas.openxmlformats.org/officeDocument/2006/relationships/vmlDrawing" Target="../drawings/vmlDrawing4.vml"/><Relationship Id="rId5" Type="http://schemas.openxmlformats.org/officeDocument/2006/relationships/image" Target="../media/image3.jpeg"/><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Layout" Target="../slideLayouts/slideLayout12.xml"/><Relationship Id="rId1" Type="http://schemas.openxmlformats.org/officeDocument/2006/relationships/vmlDrawing" Target="../drawings/vmlDrawing5.vml"/><Relationship Id="rId5" Type="http://schemas.openxmlformats.org/officeDocument/2006/relationships/image" Target="../media/image3.jpeg"/><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Layout" Target="../slideLayouts/slideLayout12.xml"/><Relationship Id="rId1" Type="http://schemas.openxmlformats.org/officeDocument/2006/relationships/vmlDrawing" Target="../drawings/vmlDrawing6.vml"/><Relationship Id="rId5" Type="http://schemas.openxmlformats.org/officeDocument/2006/relationships/image" Target="../media/image3.jpeg"/><Relationship Id="rId4" Type="http://schemas.openxmlformats.org/officeDocument/2006/relationships/image" Target="../media/image29.png"/></Relationships>
</file>

<file path=ppt/slides/_rels/slide2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oleObject" Target="../embeddings/oleObject16.bin"/><Relationship Id="rId7" Type="http://schemas.openxmlformats.org/officeDocument/2006/relationships/oleObject" Target="../embeddings/oleObject18.bin"/><Relationship Id="rId12" Type="http://schemas.openxmlformats.org/officeDocument/2006/relationships/image" Target="../media/image3.jpeg"/><Relationship Id="rId2" Type="http://schemas.openxmlformats.org/officeDocument/2006/relationships/slideLayout" Target="../slideLayouts/slideLayout13.xml"/><Relationship Id="rId1" Type="http://schemas.openxmlformats.org/officeDocument/2006/relationships/vmlDrawing" Target="../drawings/vmlDrawing7.vml"/><Relationship Id="rId6" Type="http://schemas.openxmlformats.org/officeDocument/2006/relationships/image" Target="../media/image31.png"/><Relationship Id="rId11" Type="http://schemas.openxmlformats.org/officeDocument/2006/relationships/image" Target="../media/image32.png"/><Relationship Id="rId5" Type="http://schemas.openxmlformats.org/officeDocument/2006/relationships/oleObject" Target="../embeddings/oleObject17.bin"/><Relationship Id="rId10" Type="http://schemas.openxmlformats.org/officeDocument/2006/relationships/oleObject" Target="../embeddings/oleObject20.bin"/><Relationship Id="rId4" Type="http://schemas.openxmlformats.org/officeDocument/2006/relationships/image" Target="../media/image30.png"/><Relationship Id="rId9" Type="http://schemas.openxmlformats.org/officeDocument/2006/relationships/oleObject" Target="../embeddings/oleObject19.bin"/></Relationships>
</file>

<file path=ppt/slides/_rels/slide2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oleObject" Target="../embeddings/oleObject21.bin"/><Relationship Id="rId2" Type="http://schemas.openxmlformats.org/officeDocument/2006/relationships/slideLayout" Target="../slideLayouts/slideLayout2.xml"/><Relationship Id="rId1" Type="http://schemas.openxmlformats.org/officeDocument/2006/relationships/vmlDrawing" Target="../drawings/vmlDrawing8.vml"/><Relationship Id="rId6" Type="http://schemas.openxmlformats.org/officeDocument/2006/relationships/image" Target="../media/image3.jpeg"/><Relationship Id="rId5" Type="http://schemas.openxmlformats.org/officeDocument/2006/relationships/image" Target="../media/image21.jpeg"/><Relationship Id="rId4" Type="http://schemas.openxmlformats.org/officeDocument/2006/relationships/image" Target="../media/image36.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2.xml"/><Relationship Id="rId1" Type="http://schemas.openxmlformats.org/officeDocument/2006/relationships/vmlDrawing" Target="../drawings/vmlDrawing9.vml"/><Relationship Id="rId6" Type="http://schemas.openxmlformats.org/officeDocument/2006/relationships/image" Target="../media/image3.jpeg"/><Relationship Id="rId5" Type="http://schemas.openxmlformats.org/officeDocument/2006/relationships/image" Target="../media/image37.wmf"/><Relationship Id="rId4" Type="http://schemas.openxmlformats.org/officeDocument/2006/relationships/oleObject" Target="../embeddings/oleObject22.bin"/></Relationships>
</file>

<file path=ppt/slides/_rels/slide3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38.gi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3.jpeg"/><Relationship Id="rId5" Type="http://schemas.openxmlformats.org/officeDocument/2006/relationships/image" Target="../media/image41.jpeg"/><Relationship Id="rId4" Type="http://schemas.openxmlformats.org/officeDocument/2006/relationships/image" Target="../media/image40.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vmlDrawing" Target="../drawings/vmlDrawing10.vml"/><Relationship Id="rId6" Type="http://schemas.openxmlformats.org/officeDocument/2006/relationships/image" Target="../media/image3.jpeg"/><Relationship Id="rId5" Type="http://schemas.openxmlformats.org/officeDocument/2006/relationships/image" Target="../media/image42.png"/><Relationship Id="rId4" Type="http://schemas.openxmlformats.org/officeDocument/2006/relationships/oleObject" Target="../embeddings/oleObject23.bin"/></Relationships>
</file>

<file path=ppt/slides/_rels/slide3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43.jpe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4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6.xml"/><Relationship Id="rId1" Type="http://schemas.openxmlformats.org/officeDocument/2006/relationships/slideLayout" Target="../slideLayouts/slideLayout4.xml"/><Relationship Id="rId5" Type="http://schemas.openxmlformats.org/officeDocument/2006/relationships/image" Target="../media/image3.jpeg"/><Relationship Id="rId4" Type="http://schemas.openxmlformats.org/officeDocument/2006/relationships/image" Target="../media/image45.jpeg"/></Relationships>
</file>

<file path=ppt/slides/_rels/slide41.xml.rels><?xml version="1.0" encoding="UTF-8" standalone="yes"?>
<Relationships xmlns="http://schemas.openxmlformats.org/package/2006/relationships"><Relationship Id="rId3" Type="http://schemas.openxmlformats.org/officeDocument/2006/relationships/image" Target="../media/image47.wmf"/><Relationship Id="rId2" Type="http://schemas.openxmlformats.org/officeDocument/2006/relationships/image" Target="../media/image46.wmf"/><Relationship Id="rId1" Type="http://schemas.openxmlformats.org/officeDocument/2006/relationships/slideLayout" Target="../slideLayouts/slideLayout2.xml"/><Relationship Id="rId6" Type="http://schemas.openxmlformats.org/officeDocument/2006/relationships/image" Target="../media/image3.jpeg"/><Relationship Id="rId5" Type="http://schemas.openxmlformats.org/officeDocument/2006/relationships/image" Target="../media/image49.png"/><Relationship Id="rId4" Type="http://schemas.openxmlformats.org/officeDocument/2006/relationships/image" Target="../media/image48.wmf"/></Relationships>
</file>

<file path=ppt/slides/_rels/slide4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7.xml"/><Relationship Id="rId1" Type="http://schemas.openxmlformats.org/officeDocument/2006/relationships/slideLayout" Target="../slideLayouts/slideLayout12.xml"/><Relationship Id="rId5" Type="http://schemas.openxmlformats.org/officeDocument/2006/relationships/image" Target="../media/image3.jpeg"/><Relationship Id="rId4" Type="http://schemas.openxmlformats.org/officeDocument/2006/relationships/image" Target="../media/image51.png"/></Relationships>
</file>

<file path=ppt/slides/_rels/slide4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4.pn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4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2.png"/></Relationships>
</file>

<file path=ppt/slides/_rels/slide4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3.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60.gif"/><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61.gif"/><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67.png"/></Relationships>
</file>

<file path=ppt/slides/_rels/slide5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8" Type="http://schemas.openxmlformats.org/officeDocument/2006/relationships/image" Target="../media/image69.wmf"/><Relationship Id="rId13" Type="http://schemas.openxmlformats.org/officeDocument/2006/relationships/image" Target="../media/image71.wmf"/><Relationship Id="rId3" Type="http://schemas.openxmlformats.org/officeDocument/2006/relationships/image" Target="../media/image72.png"/><Relationship Id="rId7" Type="http://schemas.openxmlformats.org/officeDocument/2006/relationships/oleObject" Target="../embeddings/oleObject24.bin"/><Relationship Id="rId12" Type="http://schemas.openxmlformats.org/officeDocument/2006/relationships/oleObject" Target="../embeddings/oleObject26.bin"/><Relationship Id="rId2" Type="http://schemas.openxmlformats.org/officeDocument/2006/relationships/slideLayout" Target="../slideLayouts/slideLayout2.xml"/><Relationship Id="rId1" Type="http://schemas.openxmlformats.org/officeDocument/2006/relationships/vmlDrawing" Target="../drawings/vmlDrawing11.vml"/><Relationship Id="rId6" Type="http://schemas.openxmlformats.org/officeDocument/2006/relationships/image" Target="../media/image75.png"/><Relationship Id="rId11" Type="http://schemas.openxmlformats.org/officeDocument/2006/relationships/image" Target="../media/image76.emf"/><Relationship Id="rId5" Type="http://schemas.openxmlformats.org/officeDocument/2006/relationships/image" Target="../media/image74.png"/><Relationship Id="rId10" Type="http://schemas.openxmlformats.org/officeDocument/2006/relationships/image" Target="../media/image70.wmf"/><Relationship Id="rId4" Type="http://schemas.openxmlformats.org/officeDocument/2006/relationships/image" Target="../media/image73.png"/><Relationship Id="rId9" Type="http://schemas.openxmlformats.org/officeDocument/2006/relationships/oleObject" Target="../embeddings/oleObject25.bin"/><Relationship Id="rId14" Type="http://schemas.openxmlformats.org/officeDocument/2006/relationships/image" Target="../media/image3.jpeg"/></Relationships>
</file>

<file path=ppt/slides/_rels/slide5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79.emf"/></Relationships>
</file>

<file path=ppt/slides/_rels/slide5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2.xml"/><Relationship Id="rId6" Type="http://schemas.openxmlformats.org/officeDocument/2006/relationships/image" Target="../media/image3.jpeg"/><Relationship Id="rId5" Type="http://schemas.openxmlformats.org/officeDocument/2006/relationships/image" Target="../media/image83.png"/><Relationship Id="rId4" Type="http://schemas.openxmlformats.org/officeDocument/2006/relationships/image" Target="../media/image82.png"/></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2.xml"/><Relationship Id="rId6" Type="http://schemas.openxmlformats.org/officeDocument/2006/relationships/image" Target="../media/image3.jpeg"/><Relationship Id="rId5" Type="http://schemas.openxmlformats.org/officeDocument/2006/relationships/image" Target="../media/image87.png"/><Relationship Id="rId4" Type="http://schemas.openxmlformats.org/officeDocument/2006/relationships/image" Target="../media/image86.png"/></Relationships>
</file>

<file path=ppt/slides/_rels/slide61.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2.xml"/><Relationship Id="rId6" Type="http://schemas.openxmlformats.org/officeDocument/2006/relationships/image" Target="../media/image3.jpeg"/><Relationship Id="rId5" Type="http://schemas.openxmlformats.org/officeDocument/2006/relationships/image" Target="../media/image91.png"/><Relationship Id="rId4" Type="http://schemas.openxmlformats.org/officeDocument/2006/relationships/image" Target="../media/image90.png"/></Relationships>
</file>

<file path=ppt/slides/_rels/slide62.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2.xml"/><Relationship Id="rId6" Type="http://schemas.openxmlformats.org/officeDocument/2006/relationships/image" Target="../media/image3.jpeg"/><Relationship Id="rId5" Type="http://schemas.openxmlformats.org/officeDocument/2006/relationships/image" Target="../media/image95.png"/><Relationship Id="rId4" Type="http://schemas.openxmlformats.org/officeDocument/2006/relationships/image" Target="../media/image94.png"/></Relationships>
</file>

<file path=ppt/slides/_rels/slide63.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2.xml"/><Relationship Id="rId6" Type="http://schemas.openxmlformats.org/officeDocument/2006/relationships/image" Target="../media/image3.jpeg"/><Relationship Id="rId5" Type="http://schemas.openxmlformats.org/officeDocument/2006/relationships/image" Target="../media/image99.png"/><Relationship Id="rId4" Type="http://schemas.openxmlformats.org/officeDocument/2006/relationships/image" Target="../media/image98.png"/></Relationships>
</file>

<file path=ppt/slides/_rels/slide64.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2.xml"/><Relationship Id="rId6" Type="http://schemas.openxmlformats.org/officeDocument/2006/relationships/image" Target="../media/image3.jpeg"/><Relationship Id="rId5" Type="http://schemas.openxmlformats.org/officeDocument/2006/relationships/image" Target="../media/image103.png"/><Relationship Id="rId4" Type="http://schemas.openxmlformats.org/officeDocument/2006/relationships/image" Target="../media/image102.png"/></Relationships>
</file>

<file path=ppt/slides/_rels/slide65.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104.jpeg"/><Relationship Id="rId1" Type="http://schemas.openxmlformats.org/officeDocument/2006/relationships/slideLayout" Target="../slideLayouts/slideLayout2.xml"/><Relationship Id="rId6" Type="http://schemas.openxmlformats.org/officeDocument/2006/relationships/image" Target="../media/image3.jpeg"/><Relationship Id="rId5" Type="http://schemas.openxmlformats.org/officeDocument/2006/relationships/image" Target="../media/image107.emf"/><Relationship Id="rId4" Type="http://schemas.openxmlformats.org/officeDocument/2006/relationships/image" Target="../media/image106.png"/></Relationships>
</file>

<file path=ppt/slides/_rels/slide66.xml.rels><?xml version="1.0" encoding="UTF-8" standalone="yes"?>
<Relationships xmlns="http://schemas.openxmlformats.org/package/2006/relationships"><Relationship Id="rId8" Type="http://schemas.openxmlformats.org/officeDocument/2006/relationships/image" Target="../media/image114.jpeg"/><Relationship Id="rId3" Type="http://schemas.openxmlformats.org/officeDocument/2006/relationships/image" Target="../media/image109.jpeg"/><Relationship Id="rId7" Type="http://schemas.openxmlformats.org/officeDocument/2006/relationships/image" Target="../media/image113.jpeg"/><Relationship Id="rId2" Type="http://schemas.openxmlformats.org/officeDocument/2006/relationships/image" Target="../media/image108.jpeg"/><Relationship Id="rId1" Type="http://schemas.openxmlformats.org/officeDocument/2006/relationships/slideLayout" Target="../slideLayouts/slideLayout2.xml"/><Relationship Id="rId6" Type="http://schemas.openxmlformats.org/officeDocument/2006/relationships/image" Target="../media/image112.jpeg"/><Relationship Id="rId11" Type="http://schemas.openxmlformats.org/officeDocument/2006/relationships/image" Target="../media/image3.jpeg"/><Relationship Id="rId5" Type="http://schemas.openxmlformats.org/officeDocument/2006/relationships/image" Target="../media/image111.jpeg"/><Relationship Id="rId10" Type="http://schemas.openxmlformats.org/officeDocument/2006/relationships/image" Target="../media/image105.jpeg"/><Relationship Id="rId4" Type="http://schemas.openxmlformats.org/officeDocument/2006/relationships/image" Target="../media/image110.jpeg"/><Relationship Id="rId9" Type="http://schemas.openxmlformats.org/officeDocument/2006/relationships/image" Target="../media/image115.jpeg"/></Relationships>
</file>

<file path=ppt/slides/_rels/slide67.xml.rels><?xml version="1.0" encoding="UTF-8" standalone="yes"?>
<Relationships xmlns="http://schemas.openxmlformats.org/package/2006/relationships"><Relationship Id="rId3" Type="http://schemas.openxmlformats.org/officeDocument/2006/relationships/image" Target="../media/image116.emf"/><Relationship Id="rId2" Type="http://schemas.openxmlformats.org/officeDocument/2006/relationships/image" Target="../media/image3.jpeg"/><Relationship Id="rId1" Type="http://schemas.openxmlformats.org/officeDocument/2006/relationships/slideLayout" Target="../slideLayouts/slideLayout2.xml"/><Relationship Id="rId5" Type="http://schemas.openxmlformats.org/officeDocument/2006/relationships/image" Target="../media/image118.jpeg"/><Relationship Id="rId4" Type="http://schemas.openxmlformats.org/officeDocument/2006/relationships/image" Target="../media/image117.png"/></Relationships>
</file>

<file path=ppt/slides/_rels/slide6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19.png"/><Relationship Id="rId1" Type="http://schemas.openxmlformats.org/officeDocument/2006/relationships/slideLayout" Target="../slideLayouts/slideLayout7.xml"/><Relationship Id="rId4" Type="http://schemas.openxmlformats.org/officeDocument/2006/relationships/image" Target="../media/image120.png"/></Relationships>
</file>

<file path=ppt/slides/_rels/slide6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121.png"/><Relationship Id="rId1" Type="http://schemas.openxmlformats.org/officeDocument/2006/relationships/slideLayout" Target="../slideLayouts/slideLayout7.xml"/><Relationship Id="rId5" Type="http://schemas.openxmlformats.org/officeDocument/2006/relationships/image" Target="../media/image3.jpeg"/><Relationship Id="rId4" Type="http://schemas.openxmlformats.org/officeDocument/2006/relationships/image" Target="../media/image122.jpeg"/></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8" Type="http://schemas.openxmlformats.org/officeDocument/2006/relationships/image" Target="../media/image129.jpeg"/><Relationship Id="rId3" Type="http://schemas.openxmlformats.org/officeDocument/2006/relationships/image" Target="../media/image124.png"/><Relationship Id="rId7" Type="http://schemas.openxmlformats.org/officeDocument/2006/relationships/image" Target="../media/image128.jpeg"/><Relationship Id="rId2" Type="http://schemas.openxmlformats.org/officeDocument/2006/relationships/image" Target="../media/image123.emf"/><Relationship Id="rId1" Type="http://schemas.openxmlformats.org/officeDocument/2006/relationships/slideLayout" Target="../slideLayouts/slideLayout7.xml"/><Relationship Id="rId6" Type="http://schemas.openxmlformats.org/officeDocument/2006/relationships/image" Target="../media/image127.jpeg"/><Relationship Id="rId5" Type="http://schemas.openxmlformats.org/officeDocument/2006/relationships/image" Target="../media/image126.jpeg"/><Relationship Id="rId10" Type="http://schemas.openxmlformats.org/officeDocument/2006/relationships/image" Target="../media/image3.jpeg"/><Relationship Id="rId4" Type="http://schemas.openxmlformats.org/officeDocument/2006/relationships/image" Target="../media/image125.jpeg"/><Relationship Id="rId9" Type="http://schemas.openxmlformats.org/officeDocument/2006/relationships/image" Target="../media/image130.jpeg"/></Relationships>
</file>

<file path=ppt/slides/_rels/slide71.xml.rels><?xml version="1.0" encoding="UTF-8" standalone="yes"?>
<Relationships xmlns="http://schemas.openxmlformats.org/package/2006/relationships"><Relationship Id="rId8" Type="http://schemas.openxmlformats.org/officeDocument/2006/relationships/image" Target="../media/image136.jpeg"/><Relationship Id="rId3" Type="http://schemas.openxmlformats.org/officeDocument/2006/relationships/image" Target="../media/image132.jpeg"/><Relationship Id="rId7" Type="http://schemas.openxmlformats.org/officeDocument/2006/relationships/image" Target="../media/image3.jpeg"/><Relationship Id="rId2" Type="http://schemas.openxmlformats.org/officeDocument/2006/relationships/image" Target="../media/image131.jpeg"/><Relationship Id="rId1" Type="http://schemas.openxmlformats.org/officeDocument/2006/relationships/slideLayout" Target="../slideLayouts/slideLayout7.xml"/><Relationship Id="rId6" Type="http://schemas.openxmlformats.org/officeDocument/2006/relationships/image" Target="../media/image135.jpeg"/><Relationship Id="rId5" Type="http://schemas.openxmlformats.org/officeDocument/2006/relationships/image" Target="../media/image134.jpeg"/><Relationship Id="rId4" Type="http://schemas.openxmlformats.org/officeDocument/2006/relationships/image" Target="../media/image133.jpeg"/></Relationships>
</file>

<file path=ppt/slides/_rels/slide72.xml.rels><?xml version="1.0" encoding="UTF-8" standalone="yes"?>
<Relationships xmlns="http://schemas.openxmlformats.org/package/2006/relationships"><Relationship Id="rId3" Type="http://schemas.openxmlformats.org/officeDocument/2006/relationships/image" Target="../media/image138.jpeg"/><Relationship Id="rId7" Type="http://schemas.openxmlformats.org/officeDocument/2006/relationships/image" Target="../media/image3.jpeg"/><Relationship Id="rId2" Type="http://schemas.openxmlformats.org/officeDocument/2006/relationships/image" Target="../media/image137.jpeg"/><Relationship Id="rId1" Type="http://schemas.openxmlformats.org/officeDocument/2006/relationships/slideLayout" Target="../slideLayouts/slideLayout7.xml"/><Relationship Id="rId6" Type="http://schemas.openxmlformats.org/officeDocument/2006/relationships/image" Target="../media/image141.jpeg"/><Relationship Id="rId5" Type="http://schemas.openxmlformats.org/officeDocument/2006/relationships/image" Target="../media/image140.jpeg"/><Relationship Id="rId4" Type="http://schemas.openxmlformats.org/officeDocument/2006/relationships/image" Target="../media/image139.jpeg"/></Relationships>
</file>

<file path=ppt/slides/_rels/slide7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8.png"/><Relationship Id="rId1" Type="http://schemas.openxmlformats.org/officeDocument/2006/relationships/slideLayout" Target="../slideLayouts/slideLayout12.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9.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14400" y="838200"/>
            <a:ext cx="6781800" cy="523220"/>
          </a:xfrm>
          <a:prstGeom prst="rect">
            <a:avLst/>
          </a:prstGeom>
          <a:noFill/>
        </p:spPr>
        <p:txBody>
          <a:bodyPr wrap="square" rtlCol="0">
            <a:spAutoFit/>
          </a:bodyPr>
          <a:lstStyle/>
          <a:p>
            <a:pPr algn="ctr"/>
            <a:r>
              <a:rPr lang="en-US" sz="2800" dirty="0"/>
              <a:t>Plenary Lecture</a:t>
            </a:r>
          </a:p>
        </p:txBody>
      </p:sp>
      <p:pic>
        <p:nvPicPr>
          <p:cNvPr id="5" name="Picture 2" descr="C:\Users\MCASTE~1\AppData\Local\Temp\Rar$DI91.424\SBU-stack_2clr__rgb_forWeb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10400" y="204788"/>
            <a:ext cx="1798638"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342900" y="1752600"/>
            <a:ext cx="8382000" cy="2062103"/>
          </a:xfrm>
          <a:prstGeom prst="rect">
            <a:avLst/>
          </a:prstGeom>
          <a:noFill/>
        </p:spPr>
        <p:txBody>
          <a:bodyPr wrap="square" rtlCol="0">
            <a:spAutoFit/>
          </a:bodyPr>
          <a:lstStyle/>
          <a:p>
            <a:pPr algn="ctr"/>
            <a:r>
              <a:rPr lang="en-US" sz="2800" dirty="0"/>
              <a:t>Fifty Years of Experimental Mechanics</a:t>
            </a:r>
          </a:p>
          <a:p>
            <a:pPr algn="ctr"/>
            <a:r>
              <a:rPr lang="en-US" sz="2800" dirty="0"/>
              <a:t>-A personal Perspective</a:t>
            </a:r>
          </a:p>
          <a:p>
            <a:pPr algn="ctr"/>
            <a:endParaRPr lang="en-US" dirty="0"/>
          </a:p>
          <a:p>
            <a:pPr algn="ctr"/>
            <a:endParaRPr lang="en-US" dirty="0"/>
          </a:p>
          <a:p>
            <a:pPr algn="ctr"/>
            <a:endParaRPr lang="en-US" dirty="0"/>
          </a:p>
        </p:txBody>
      </p:sp>
      <p:sp>
        <p:nvSpPr>
          <p:cNvPr id="7" name="TextBox 6"/>
          <p:cNvSpPr txBox="1"/>
          <p:nvPr/>
        </p:nvSpPr>
        <p:spPr>
          <a:xfrm>
            <a:off x="1447800" y="3581400"/>
            <a:ext cx="6172200" cy="830997"/>
          </a:xfrm>
          <a:prstGeom prst="rect">
            <a:avLst/>
          </a:prstGeom>
          <a:noFill/>
        </p:spPr>
        <p:txBody>
          <a:bodyPr wrap="square" rtlCol="0">
            <a:spAutoFit/>
          </a:bodyPr>
          <a:lstStyle/>
          <a:p>
            <a:pPr algn="ctr"/>
            <a:r>
              <a:rPr lang="en-US" dirty="0">
                <a:solidFill>
                  <a:srgbClr val="C00000"/>
                </a:solidFill>
                <a:latin typeface="Times New Roman" panose="02020603050405020304" pitchFamily="18" charset="0"/>
                <a:cs typeface="Times New Roman" panose="02020603050405020304" pitchFamily="18" charset="0"/>
              </a:rPr>
              <a:t>Fu-pen Chiang Ph.D.</a:t>
            </a:r>
          </a:p>
          <a:p>
            <a:pPr algn="ctr"/>
            <a:r>
              <a:rPr lang="en-US" dirty="0">
                <a:solidFill>
                  <a:srgbClr val="C00000"/>
                </a:solidFill>
                <a:latin typeface="Times New Roman" panose="02020603050405020304" pitchFamily="18" charset="0"/>
                <a:cs typeface="Times New Roman" panose="02020603050405020304" pitchFamily="18" charset="0"/>
              </a:rPr>
              <a:t>F.ASME, F.SEM, F.OSA, F.SPIE</a:t>
            </a:r>
          </a:p>
        </p:txBody>
      </p:sp>
      <p:sp>
        <p:nvSpPr>
          <p:cNvPr id="8" name="TextBox 7"/>
          <p:cNvSpPr txBox="1"/>
          <p:nvPr/>
        </p:nvSpPr>
        <p:spPr>
          <a:xfrm>
            <a:off x="762000" y="4953000"/>
            <a:ext cx="7315200" cy="830997"/>
          </a:xfrm>
          <a:prstGeom prst="rect">
            <a:avLst/>
          </a:prstGeom>
          <a:noFill/>
        </p:spPr>
        <p:txBody>
          <a:bodyPr wrap="square" rtlCol="0">
            <a:spAutoFit/>
          </a:bodyPr>
          <a:lstStyle/>
          <a:p>
            <a:pPr algn="ctr"/>
            <a:r>
              <a:rPr lang="en-US" dirty="0">
                <a:latin typeface="Times New Roman" panose="02020603050405020304" pitchFamily="18" charset="0"/>
                <a:cs typeface="Times New Roman" panose="02020603050405020304" pitchFamily="18" charset="0"/>
              </a:rPr>
              <a:t>Presented at</a:t>
            </a:r>
          </a:p>
          <a:p>
            <a:pPr algn="ctr"/>
            <a:r>
              <a:rPr lang="en-US" dirty="0">
                <a:latin typeface="Times New Roman" panose="02020603050405020304" pitchFamily="18" charset="0"/>
                <a:cs typeface="Times New Roman" panose="02020603050405020304" pitchFamily="18" charset="0"/>
              </a:rPr>
              <a:t> ICEM 17, Rhodes, Greece, July 3-7, 2016 </a:t>
            </a:r>
          </a:p>
        </p:txBody>
      </p:sp>
    </p:spTree>
    <p:extLst>
      <p:ext uri="{BB962C8B-B14F-4D97-AF65-F5344CB8AC3E}">
        <p14:creationId xmlns:p14="http://schemas.microsoft.com/office/powerpoint/2010/main" val="81054282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Number Placeholder 5"/>
          <p:cNvSpPr>
            <a:spLocks noGrp="1"/>
          </p:cNvSpPr>
          <p:nvPr>
            <p:ph type="sldNum" sz="quarter" idx="12"/>
          </p:nvPr>
        </p:nvSpPr>
        <p:spPr>
          <a:noFill/>
        </p:spPr>
        <p:txBody>
          <a:bodyPr/>
          <a:lstStyle>
            <a:lvl1pPr eaLnBrk="0" hangingPunct="0">
              <a:defRPr sz="2400" b="1">
                <a:solidFill>
                  <a:schemeClr val="tx1"/>
                </a:solidFill>
                <a:latin typeface="Tahoma" pitchFamily="34" charset="0"/>
              </a:defRPr>
            </a:lvl1pPr>
            <a:lvl2pPr marL="742950" indent="-285750" eaLnBrk="0" hangingPunct="0">
              <a:defRPr sz="2400" b="1">
                <a:solidFill>
                  <a:schemeClr val="tx1"/>
                </a:solidFill>
                <a:latin typeface="Tahoma" pitchFamily="34" charset="0"/>
              </a:defRPr>
            </a:lvl2pPr>
            <a:lvl3pPr marL="1143000" indent="-228600" eaLnBrk="0" hangingPunct="0">
              <a:defRPr sz="2400" b="1">
                <a:solidFill>
                  <a:schemeClr val="tx1"/>
                </a:solidFill>
                <a:latin typeface="Tahoma" pitchFamily="34" charset="0"/>
              </a:defRPr>
            </a:lvl3pPr>
            <a:lvl4pPr marL="1600200" indent="-228600" eaLnBrk="0" hangingPunct="0">
              <a:defRPr sz="2400" b="1">
                <a:solidFill>
                  <a:schemeClr val="tx1"/>
                </a:solidFill>
                <a:latin typeface="Tahoma" pitchFamily="34" charset="0"/>
              </a:defRPr>
            </a:lvl4pPr>
            <a:lvl5pPr marL="2057400" indent="-228600" eaLnBrk="0" hangingPunct="0">
              <a:defRPr sz="2400" b="1">
                <a:solidFill>
                  <a:schemeClr val="tx1"/>
                </a:solidFill>
                <a:latin typeface="Tahoma" pitchFamily="34" charset="0"/>
              </a:defRPr>
            </a:lvl5pPr>
            <a:lvl6pPr marL="2514600" indent="-228600" eaLnBrk="0" fontAlgn="base" hangingPunct="0">
              <a:spcBef>
                <a:spcPct val="0"/>
              </a:spcBef>
              <a:spcAft>
                <a:spcPct val="0"/>
              </a:spcAft>
              <a:defRPr sz="2400" b="1">
                <a:solidFill>
                  <a:schemeClr val="tx1"/>
                </a:solidFill>
                <a:latin typeface="Tahoma" pitchFamily="34" charset="0"/>
              </a:defRPr>
            </a:lvl6pPr>
            <a:lvl7pPr marL="2971800" indent="-228600" eaLnBrk="0" fontAlgn="base" hangingPunct="0">
              <a:spcBef>
                <a:spcPct val="0"/>
              </a:spcBef>
              <a:spcAft>
                <a:spcPct val="0"/>
              </a:spcAft>
              <a:defRPr sz="2400" b="1">
                <a:solidFill>
                  <a:schemeClr val="tx1"/>
                </a:solidFill>
                <a:latin typeface="Tahoma" pitchFamily="34" charset="0"/>
              </a:defRPr>
            </a:lvl7pPr>
            <a:lvl8pPr marL="3429000" indent="-228600" eaLnBrk="0" fontAlgn="base" hangingPunct="0">
              <a:spcBef>
                <a:spcPct val="0"/>
              </a:spcBef>
              <a:spcAft>
                <a:spcPct val="0"/>
              </a:spcAft>
              <a:defRPr sz="2400" b="1">
                <a:solidFill>
                  <a:schemeClr val="tx1"/>
                </a:solidFill>
                <a:latin typeface="Tahoma" pitchFamily="34" charset="0"/>
              </a:defRPr>
            </a:lvl8pPr>
            <a:lvl9pPr marL="3886200" indent="-228600" eaLnBrk="0" fontAlgn="base" hangingPunct="0">
              <a:spcBef>
                <a:spcPct val="0"/>
              </a:spcBef>
              <a:spcAft>
                <a:spcPct val="0"/>
              </a:spcAft>
              <a:defRPr sz="2400" b="1">
                <a:solidFill>
                  <a:schemeClr val="tx1"/>
                </a:solidFill>
                <a:latin typeface="Tahoma" pitchFamily="34" charset="0"/>
              </a:defRPr>
            </a:lvl9pPr>
          </a:lstStyle>
          <a:p>
            <a:pPr eaLnBrk="1" hangingPunct="1"/>
            <a:fld id="{8A67FA8E-A08A-42C8-89A1-E1718F1FAA0D}" type="slidenum">
              <a:rPr lang="zh-CN" altLang="en-US" sz="1400" b="0" smtClean="0"/>
              <a:pPr eaLnBrk="1" hangingPunct="1"/>
              <a:t>10</a:t>
            </a:fld>
            <a:endParaRPr lang="en-US" altLang="zh-CN" sz="1400" b="0" dirty="0"/>
          </a:p>
        </p:txBody>
      </p:sp>
      <p:sp>
        <p:nvSpPr>
          <p:cNvPr id="324610" name="Text Box 2"/>
          <p:cNvSpPr txBox="1">
            <a:spLocks noGrp="1" noChangeArrowheads="1"/>
          </p:cNvSpPr>
          <p:nvPr>
            <p:ph type="title"/>
          </p:nvPr>
        </p:nvSpPr>
        <p:spPr>
          <a:xfrm>
            <a:off x="1066800" y="460375"/>
            <a:ext cx="6172200" cy="533400"/>
          </a:xfrm>
        </p:spPr>
        <p:txBody>
          <a:bodyPr/>
          <a:lstStyle/>
          <a:p>
            <a:pPr algn="ctr" eaLnBrk="1" hangingPunct="1">
              <a:defRPr/>
            </a:pPr>
            <a:r>
              <a:rPr lang="en-US" altLang="zh-CN" sz="2400" dirty="0">
                <a:ea typeface="SimSun" pitchFamily="2" charset="-122"/>
              </a:rPr>
              <a:t>An interesting application of the shadow moiré method  </a:t>
            </a:r>
          </a:p>
        </p:txBody>
      </p:sp>
      <p:pic>
        <p:nvPicPr>
          <p:cNvPr id="94212" name="Picture 3" descr="rontge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143000"/>
            <a:ext cx="7543800" cy="516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213" name="Text Box 4"/>
          <p:cNvSpPr txBox="1">
            <a:spLocks noChangeArrowheads="1"/>
          </p:cNvSpPr>
          <p:nvPr/>
        </p:nvSpPr>
        <p:spPr bwMode="auto">
          <a:xfrm>
            <a:off x="4191000" y="6324600"/>
            <a:ext cx="18288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solidFill>
                  <a:schemeClr val="tx1"/>
                </a:solidFill>
                <a:miter lim="800000"/>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b="1">
                <a:solidFill>
                  <a:schemeClr val="tx1"/>
                </a:solidFill>
                <a:latin typeface="Tahoma" pitchFamily="34" charset="0"/>
              </a:defRPr>
            </a:lvl1pPr>
            <a:lvl2pPr marL="742950" indent="-285750" eaLnBrk="0" hangingPunct="0">
              <a:defRPr sz="2400" b="1">
                <a:solidFill>
                  <a:schemeClr val="tx1"/>
                </a:solidFill>
                <a:latin typeface="Tahoma" pitchFamily="34" charset="0"/>
              </a:defRPr>
            </a:lvl2pPr>
            <a:lvl3pPr marL="1143000" indent="-228600" eaLnBrk="0" hangingPunct="0">
              <a:defRPr sz="2400" b="1">
                <a:solidFill>
                  <a:schemeClr val="tx1"/>
                </a:solidFill>
                <a:latin typeface="Tahoma" pitchFamily="34" charset="0"/>
              </a:defRPr>
            </a:lvl3pPr>
            <a:lvl4pPr marL="1600200" indent="-228600" eaLnBrk="0" hangingPunct="0">
              <a:defRPr sz="2400" b="1">
                <a:solidFill>
                  <a:schemeClr val="tx1"/>
                </a:solidFill>
                <a:latin typeface="Tahoma" pitchFamily="34" charset="0"/>
              </a:defRPr>
            </a:lvl4pPr>
            <a:lvl5pPr marL="2057400" indent="-228600" eaLnBrk="0" hangingPunct="0">
              <a:defRPr sz="2400" b="1">
                <a:solidFill>
                  <a:schemeClr val="tx1"/>
                </a:solidFill>
                <a:latin typeface="Tahoma" pitchFamily="34" charset="0"/>
              </a:defRPr>
            </a:lvl5pPr>
            <a:lvl6pPr marL="2514600" indent="-228600" eaLnBrk="0" fontAlgn="base" hangingPunct="0">
              <a:spcBef>
                <a:spcPct val="0"/>
              </a:spcBef>
              <a:spcAft>
                <a:spcPct val="0"/>
              </a:spcAft>
              <a:defRPr sz="2400" b="1">
                <a:solidFill>
                  <a:schemeClr val="tx1"/>
                </a:solidFill>
                <a:latin typeface="Tahoma" pitchFamily="34" charset="0"/>
              </a:defRPr>
            </a:lvl6pPr>
            <a:lvl7pPr marL="2971800" indent="-228600" eaLnBrk="0" fontAlgn="base" hangingPunct="0">
              <a:spcBef>
                <a:spcPct val="0"/>
              </a:spcBef>
              <a:spcAft>
                <a:spcPct val="0"/>
              </a:spcAft>
              <a:defRPr sz="2400" b="1">
                <a:solidFill>
                  <a:schemeClr val="tx1"/>
                </a:solidFill>
                <a:latin typeface="Tahoma" pitchFamily="34" charset="0"/>
              </a:defRPr>
            </a:lvl7pPr>
            <a:lvl8pPr marL="3429000" indent="-228600" eaLnBrk="0" fontAlgn="base" hangingPunct="0">
              <a:spcBef>
                <a:spcPct val="0"/>
              </a:spcBef>
              <a:spcAft>
                <a:spcPct val="0"/>
              </a:spcAft>
              <a:defRPr sz="2400" b="1">
                <a:solidFill>
                  <a:schemeClr val="tx1"/>
                </a:solidFill>
                <a:latin typeface="Tahoma" pitchFamily="34" charset="0"/>
              </a:defRPr>
            </a:lvl8pPr>
            <a:lvl9pPr marL="3886200" indent="-228600" eaLnBrk="0" fontAlgn="base" hangingPunct="0">
              <a:spcBef>
                <a:spcPct val="0"/>
              </a:spcBef>
              <a:spcAft>
                <a:spcPct val="0"/>
              </a:spcAft>
              <a:defRPr sz="2400" b="1">
                <a:solidFill>
                  <a:schemeClr val="tx1"/>
                </a:solidFill>
                <a:latin typeface="Tahoma" pitchFamily="34" charset="0"/>
              </a:defRPr>
            </a:lvl9pPr>
          </a:lstStyle>
          <a:p>
            <a:pPr eaLnBrk="1" hangingPunct="1">
              <a:spcBef>
                <a:spcPct val="50000"/>
              </a:spcBef>
            </a:pPr>
            <a:r>
              <a:rPr lang="en-US" altLang="zh-CN" sz="1600" dirty="0">
                <a:ea typeface="SimSun" pitchFamily="2" charset="-122"/>
              </a:rPr>
              <a:t>Takasaki   1970</a:t>
            </a:r>
          </a:p>
        </p:txBody>
      </p:sp>
      <p:pic>
        <p:nvPicPr>
          <p:cNvPr id="94214" name="Picture 2" descr="C:\Users\MCASTE~1\AppData\Local\Temp\Rar$DI91.424\SBU-stack_2clr__rgb_forWeb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10400" y="204788"/>
            <a:ext cx="1798638"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Number Placeholder 4"/>
          <p:cNvSpPr>
            <a:spLocks noGrp="1"/>
          </p:cNvSpPr>
          <p:nvPr>
            <p:ph type="sldNum" sz="quarter" idx="12"/>
          </p:nvPr>
        </p:nvSpPr>
        <p:spPr>
          <a:noFill/>
        </p:spPr>
        <p:txBody>
          <a:bodyPr/>
          <a:lstStyle>
            <a:lvl1pPr eaLnBrk="0" hangingPunct="0">
              <a:defRPr sz="2400" b="1">
                <a:solidFill>
                  <a:schemeClr val="tx1"/>
                </a:solidFill>
                <a:latin typeface="Tahoma" pitchFamily="34" charset="0"/>
              </a:defRPr>
            </a:lvl1pPr>
            <a:lvl2pPr marL="742950" indent="-285750" eaLnBrk="0" hangingPunct="0">
              <a:defRPr sz="2400" b="1">
                <a:solidFill>
                  <a:schemeClr val="tx1"/>
                </a:solidFill>
                <a:latin typeface="Tahoma" pitchFamily="34" charset="0"/>
              </a:defRPr>
            </a:lvl2pPr>
            <a:lvl3pPr marL="1143000" indent="-228600" eaLnBrk="0" hangingPunct="0">
              <a:defRPr sz="2400" b="1">
                <a:solidFill>
                  <a:schemeClr val="tx1"/>
                </a:solidFill>
                <a:latin typeface="Tahoma" pitchFamily="34" charset="0"/>
              </a:defRPr>
            </a:lvl3pPr>
            <a:lvl4pPr marL="1600200" indent="-228600" eaLnBrk="0" hangingPunct="0">
              <a:defRPr sz="2400" b="1">
                <a:solidFill>
                  <a:schemeClr val="tx1"/>
                </a:solidFill>
                <a:latin typeface="Tahoma" pitchFamily="34" charset="0"/>
              </a:defRPr>
            </a:lvl4pPr>
            <a:lvl5pPr marL="2057400" indent="-228600" eaLnBrk="0" hangingPunct="0">
              <a:defRPr sz="2400" b="1">
                <a:solidFill>
                  <a:schemeClr val="tx1"/>
                </a:solidFill>
                <a:latin typeface="Tahoma" pitchFamily="34" charset="0"/>
              </a:defRPr>
            </a:lvl5pPr>
            <a:lvl6pPr marL="2514600" indent="-228600" eaLnBrk="0" fontAlgn="base" hangingPunct="0">
              <a:spcBef>
                <a:spcPct val="0"/>
              </a:spcBef>
              <a:spcAft>
                <a:spcPct val="0"/>
              </a:spcAft>
              <a:defRPr sz="2400" b="1">
                <a:solidFill>
                  <a:schemeClr val="tx1"/>
                </a:solidFill>
                <a:latin typeface="Tahoma" pitchFamily="34" charset="0"/>
              </a:defRPr>
            </a:lvl6pPr>
            <a:lvl7pPr marL="2971800" indent="-228600" eaLnBrk="0" fontAlgn="base" hangingPunct="0">
              <a:spcBef>
                <a:spcPct val="0"/>
              </a:spcBef>
              <a:spcAft>
                <a:spcPct val="0"/>
              </a:spcAft>
              <a:defRPr sz="2400" b="1">
                <a:solidFill>
                  <a:schemeClr val="tx1"/>
                </a:solidFill>
                <a:latin typeface="Tahoma" pitchFamily="34" charset="0"/>
              </a:defRPr>
            </a:lvl7pPr>
            <a:lvl8pPr marL="3429000" indent="-228600" eaLnBrk="0" fontAlgn="base" hangingPunct="0">
              <a:spcBef>
                <a:spcPct val="0"/>
              </a:spcBef>
              <a:spcAft>
                <a:spcPct val="0"/>
              </a:spcAft>
              <a:defRPr sz="2400" b="1">
                <a:solidFill>
                  <a:schemeClr val="tx1"/>
                </a:solidFill>
                <a:latin typeface="Tahoma" pitchFamily="34" charset="0"/>
              </a:defRPr>
            </a:lvl8pPr>
            <a:lvl9pPr marL="3886200" indent="-228600" eaLnBrk="0" fontAlgn="base" hangingPunct="0">
              <a:spcBef>
                <a:spcPct val="0"/>
              </a:spcBef>
              <a:spcAft>
                <a:spcPct val="0"/>
              </a:spcAft>
              <a:defRPr sz="2400" b="1">
                <a:solidFill>
                  <a:schemeClr val="tx1"/>
                </a:solidFill>
                <a:latin typeface="Tahoma" pitchFamily="34" charset="0"/>
              </a:defRPr>
            </a:lvl9pPr>
          </a:lstStyle>
          <a:p>
            <a:pPr eaLnBrk="1" hangingPunct="1"/>
            <a:fld id="{385ED7E5-49DC-47E5-8E76-35407F83B6E6}" type="slidenum">
              <a:rPr lang="zh-CN" altLang="en-US" sz="1400" b="0" smtClean="0"/>
              <a:pPr eaLnBrk="1" hangingPunct="1"/>
              <a:t>11</a:t>
            </a:fld>
            <a:endParaRPr lang="en-US" altLang="zh-CN" sz="1400" b="0"/>
          </a:p>
        </p:txBody>
      </p:sp>
      <p:graphicFrame>
        <p:nvGraphicFramePr>
          <p:cNvPr id="62467" name="Object 4"/>
          <p:cNvGraphicFramePr>
            <a:graphicFrameLocks noGrp="1" noChangeAspect="1"/>
          </p:cNvGraphicFramePr>
          <p:nvPr>
            <p:ph/>
          </p:nvPr>
        </p:nvGraphicFramePr>
        <p:xfrm>
          <a:off x="228600" y="1676400"/>
          <a:ext cx="8382000" cy="3944938"/>
        </p:xfrm>
        <a:graphic>
          <a:graphicData uri="http://schemas.openxmlformats.org/presentationml/2006/ole">
            <mc:AlternateContent xmlns:mc="http://schemas.openxmlformats.org/markup-compatibility/2006">
              <mc:Choice xmlns:v="urn:schemas-microsoft-com:vml" Requires="v">
                <p:oleObj spid="_x0000_s62526" name="Image" r:id="rId3" imgW="25955556" imgH="11987302" progId="Photoshop.Image.7">
                  <p:embed/>
                </p:oleObj>
              </mc:Choice>
              <mc:Fallback>
                <p:oleObj name="Image" r:id="rId3" imgW="25955556" imgH="11987302" progId="Photoshop.Image.7">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1676400"/>
                        <a:ext cx="8382000" cy="3944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26310" name="Text Box 6"/>
          <p:cNvSpPr txBox="1">
            <a:spLocks noChangeArrowheads="1"/>
          </p:cNvSpPr>
          <p:nvPr/>
        </p:nvSpPr>
        <p:spPr bwMode="auto">
          <a:xfrm>
            <a:off x="3352800" y="457200"/>
            <a:ext cx="27146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altLang="zh-CN" i="1">
                <a:solidFill>
                  <a:schemeClr val="tx2"/>
                </a:solidFill>
                <a:effectLst>
                  <a:outerShdw blurRad="38100" dist="38100" dir="2700000" algn="tl">
                    <a:srgbClr val="C0C0C0"/>
                  </a:outerShdw>
                </a:effectLst>
                <a:ea typeface="SimSun" pitchFamily="2" charset="-122"/>
              </a:rPr>
              <a:t>Projection Moiré</a:t>
            </a:r>
          </a:p>
        </p:txBody>
      </p:sp>
      <p:pic>
        <p:nvPicPr>
          <p:cNvPr id="62469" name="Picture 2" descr="C:\Users\MCASTE~1\AppData\Local\Temp\Rar$DI91.424\SBU-stack_2clr__rgb_forWeb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10400" y="204788"/>
            <a:ext cx="1798638"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1152524" y="5889016"/>
            <a:ext cx="7115175" cy="461665"/>
          </a:xfrm>
          <a:prstGeom prst="rect">
            <a:avLst/>
          </a:prstGeom>
        </p:spPr>
        <p:txBody>
          <a:bodyPr wrap="square">
            <a:spAutoFit/>
          </a:bodyPr>
          <a:lstStyle/>
          <a:p>
            <a:pPr marL="342900" marR="0" lvl="0" indent="-342900" algn="just">
              <a:spcBef>
                <a:spcPts val="0"/>
              </a:spcBef>
              <a:spcAft>
                <a:spcPts val="0"/>
              </a:spcAft>
              <a:buFont typeface="+mj-lt"/>
              <a:buAutoNum type="arabicPeriod"/>
              <a:tabLst>
                <a:tab pos="685800" algn="l"/>
              </a:tabLst>
            </a:pPr>
            <a:r>
              <a:rPr lang="en-US" sz="1200" dirty="0" err="1">
                <a:latin typeface="Times New Roman" panose="02020603050405020304" pitchFamily="18" charset="0"/>
                <a:ea typeface="SimSun" panose="02010600030101010101" pitchFamily="2" charset="-122"/>
              </a:rPr>
              <a:t>Halioua</a:t>
            </a:r>
            <a:r>
              <a:rPr lang="en-US" sz="1200" dirty="0">
                <a:latin typeface="Times New Roman" panose="02020603050405020304" pitchFamily="18" charset="0"/>
                <a:ea typeface="SimSun" panose="02010600030101010101" pitchFamily="2" charset="-122"/>
              </a:rPr>
              <a:t>, M., Chiang, F.P., et al., 1983. “Projection moiré with moving gratings for automated 3D topography,” Appl. Opt., 22(6), pp. 850-855.</a:t>
            </a:r>
            <a:endParaRPr lang="en-US" sz="1200" dirty="0">
              <a:effectLst/>
              <a:latin typeface="Times New Roman" panose="02020603050405020304" pitchFamily="18" charset="0"/>
              <a:ea typeface="SimSun" panose="02010600030101010101" pitchFamily="2" charset="-122"/>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Number Placeholder 4"/>
          <p:cNvSpPr>
            <a:spLocks noGrp="1"/>
          </p:cNvSpPr>
          <p:nvPr>
            <p:ph type="sldNum" sz="quarter" idx="12"/>
          </p:nvPr>
        </p:nvSpPr>
        <p:spPr>
          <a:noFill/>
        </p:spPr>
        <p:txBody>
          <a:bodyPr/>
          <a:lstStyle>
            <a:lvl1pPr eaLnBrk="0" hangingPunct="0">
              <a:defRPr sz="2400" b="1">
                <a:solidFill>
                  <a:schemeClr val="tx1"/>
                </a:solidFill>
                <a:latin typeface="Tahoma" pitchFamily="34" charset="0"/>
              </a:defRPr>
            </a:lvl1pPr>
            <a:lvl2pPr marL="742950" indent="-285750" eaLnBrk="0" hangingPunct="0">
              <a:defRPr sz="2400" b="1">
                <a:solidFill>
                  <a:schemeClr val="tx1"/>
                </a:solidFill>
                <a:latin typeface="Tahoma" pitchFamily="34" charset="0"/>
              </a:defRPr>
            </a:lvl2pPr>
            <a:lvl3pPr marL="1143000" indent="-228600" eaLnBrk="0" hangingPunct="0">
              <a:defRPr sz="2400" b="1">
                <a:solidFill>
                  <a:schemeClr val="tx1"/>
                </a:solidFill>
                <a:latin typeface="Tahoma" pitchFamily="34" charset="0"/>
              </a:defRPr>
            </a:lvl3pPr>
            <a:lvl4pPr marL="1600200" indent="-228600" eaLnBrk="0" hangingPunct="0">
              <a:defRPr sz="2400" b="1">
                <a:solidFill>
                  <a:schemeClr val="tx1"/>
                </a:solidFill>
                <a:latin typeface="Tahoma" pitchFamily="34" charset="0"/>
              </a:defRPr>
            </a:lvl4pPr>
            <a:lvl5pPr marL="2057400" indent="-228600" eaLnBrk="0" hangingPunct="0">
              <a:defRPr sz="2400" b="1">
                <a:solidFill>
                  <a:schemeClr val="tx1"/>
                </a:solidFill>
                <a:latin typeface="Tahoma" pitchFamily="34" charset="0"/>
              </a:defRPr>
            </a:lvl5pPr>
            <a:lvl6pPr marL="2514600" indent="-228600" eaLnBrk="0" fontAlgn="base" hangingPunct="0">
              <a:spcBef>
                <a:spcPct val="0"/>
              </a:spcBef>
              <a:spcAft>
                <a:spcPct val="0"/>
              </a:spcAft>
              <a:defRPr sz="2400" b="1">
                <a:solidFill>
                  <a:schemeClr val="tx1"/>
                </a:solidFill>
                <a:latin typeface="Tahoma" pitchFamily="34" charset="0"/>
              </a:defRPr>
            </a:lvl6pPr>
            <a:lvl7pPr marL="2971800" indent="-228600" eaLnBrk="0" fontAlgn="base" hangingPunct="0">
              <a:spcBef>
                <a:spcPct val="0"/>
              </a:spcBef>
              <a:spcAft>
                <a:spcPct val="0"/>
              </a:spcAft>
              <a:defRPr sz="2400" b="1">
                <a:solidFill>
                  <a:schemeClr val="tx1"/>
                </a:solidFill>
                <a:latin typeface="Tahoma" pitchFamily="34" charset="0"/>
              </a:defRPr>
            </a:lvl7pPr>
            <a:lvl8pPr marL="3429000" indent="-228600" eaLnBrk="0" fontAlgn="base" hangingPunct="0">
              <a:spcBef>
                <a:spcPct val="0"/>
              </a:spcBef>
              <a:spcAft>
                <a:spcPct val="0"/>
              </a:spcAft>
              <a:defRPr sz="2400" b="1">
                <a:solidFill>
                  <a:schemeClr val="tx1"/>
                </a:solidFill>
                <a:latin typeface="Tahoma" pitchFamily="34" charset="0"/>
              </a:defRPr>
            </a:lvl8pPr>
            <a:lvl9pPr marL="3886200" indent="-228600" eaLnBrk="0" fontAlgn="base" hangingPunct="0">
              <a:spcBef>
                <a:spcPct val="0"/>
              </a:spcBef>
              <a:spcAft>
                <a:spcPct val="0"/>
              </a:spcAft>
              <a:defRPr sz="2400" b="1">
                <a:solidFill>
                  <a:schemeClr val="tx1"/>
                </a:solidFill>
                <a:latin typeface="Tahoma" pitchFamily="34" charset="0"/>
              </a:defRPr>
            </a:lvl9pPr>
          </a:lstStyle>
          <a:p>
            <a:pPr eaLnBrk="1" hangingPunct="1"/>
            <a:fld id="{E518D4D2-68C1-4EE8-8EBC-8344FD9CB0F1}" type="slidenum">
              <a:rPr lang="zh-CN" altLang="en-US" sz="1400" b="0" smtClean="0"/>
              <a:pPr eaLnBrk="1" hangingPunct="1"/>
              <a:t>12</a:t>
            </a:fld>
            <a:endParaRPr lang="en-US" altLang="zh-CN" sz="1400" b="0"/>
          </a:p>
        </p:txBody>
      </p:sp>
      <p:pic>
        <p:nvPicPr>
          <p:cNvPr id="64515" name="Picture 2" descr="len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29398" y="1923460"/>
            <a:ext cx="339725"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6" name="Picture 3" descr="camera right sid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 y="1600200"/>
            <a:ext cx="1527175" cy="1535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7" name="Line 4"/>
          <p:cNvSpPr>
            <a:spLocks noChangeShapeType="1"/>
          </p:cNvSpPr>
          <p:nvPr/>
        </p:nvSpPr>
        <p:spPr bwMode="auto">
          <a:xfrm>
            <a:off x="2082800" y="914400"/>
            <a:ext cx="0" cy="3048000"/>
          </a:xfrm>
          <a:prstGeom prst="line">
            <a:avLst/>
          </a:prstGeom>
          <a:noFill/>
          <a:ln w="25400">
            <a:solidFill>
              <a:schemeClr val="tx1"/>
            </a:solidFill>
            <a:prstDash val="lgDash"/>
            <a:round/>
            <a:headEnd type="none" w="med" len="lg"/>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4518" name="Line 5"/>
          <p:cNvSpPr>
            <a:spLocks noChangeShapeType="1"/>
          </p:cNvSpPr>
          <p:nvPr/>
        </p:nvSpPr>
        <p:spPr bwMode="auto">
          <a:xfrm>
            <a:off x="2133600" y="2362200"/>
            <a:ext cx="2438400" cy="0"/>
          </a:xfrm>
          <a:prstGeom prst="line">
            <a:avLst/>
          </a:prstGeom>
          <a:noFill/>
          <a:ln w="12700">
            <a:solidFill>
              <a:schemeClr val="tx1"/>
            </a:solidFill>
            <a:round/>
            <a:headEnd type="none" w="med" len="lg"/>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4519" name="Line 6"/>
          <p:cNvSpPr>
            <a:spLocks noChangeShapeType="1"/>
          </p:cNvSpPr>
          <p:nvPr/>
        </p:nvSpPr>
        <p:spPr bwMode="auto">
          <a:xfrm>
            <a:off x="4343400" y="1066800"/>
            <a:ext cx="0" cy="2590800"/>
          </a:xfrm>
          <a:prstGeom prst="line">
            <a:avLst/>
          </a:prstGeom>
          <a:noFill/>
          <a:ln w="12700">
            <a:solidFill>
              <a:schemeClr val="tx1"/>
            </a:solidFill>
            <a:round/>
            <a:headEnd type="none" w="med" len="lg"/>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4520" name="Freeform 7"/>
          <p:cNvSpPr>
            <a:spLocks/>
          </p:cNvSpPr>
          <p:nvPr/>
        </p:nvSpPr>
        <p:spPr bwMode="auto">
          <a:xfrm>
            <a:off x="4038600" y="1143000"/>
            <a:ext cx="304800" cy="2438400"/>
          </a:xfrm>
          <a:custGeom>
            <a:avLst/>
            <a:gdLst>
              <a:gd name="T0" fmla="*/ 483870000 w 192"/>
              <a:gd name="T1" fmla="*/ 0 h 1536"/>
              <a:gd name="T2" fmla="*/ 0 w 192"/>
              <a:gd name="T3" fmla="*/ 1935480000 h 1536"/>
              <a:gd name="T4" fmla="*/ 483870000 w 192"/>
              <a:gd name="T5" fmla="*/ 2147483647 h 1536"/>
              <a:gd name="T6" fmla="*/ 0 60000 65536"/>
              <a:gd name="T7" fmla="*/ 0 60000 65536"/>
              <a:gd name="T8" fmla="*/ 0 60000 65536"/>
            </a:gdLst>
            <a:ahLst/>
            <a:cxnLst>
              <a:cxn ang="T6">
                <a:pos x="T0" y="T1"/>
              </a:cxn>
              <a:cxn ang="T7">
                <a:pos x="T2" y="T3"/>
              </a:cxn>
              <a:cxn ang="T8">
                <a:pos x="T4" y="T5"/>
              </a:cxn>
            </a:cxnLst>
            <a:rect l="0" t="0" r="r" b="b"/>
            <a:pathLst>
              <a:path w="192" h="1536">
                <a:moveTo>
                  <a:pt x="192" y="0"/>
                </a:moveTo>
                <a:cubicBezTo>
                  <a:pt x="96" y="256"/>
                  <a:pt x="0" y="512"/>
                  <a:pt x="0" y="768"/>
                </a:cubicBezTo>
                <a:cubicBezTo>
                  <a:pt x="0" y="1024"/>
                  <a:pt x="96" y="1280"/>
                  <a:pt x="192" y="1536"/>
                </a:cubicBezTo>
              </a:path>
            </a:pathLst>
          </a:custGeom>
          <a:noFill/>
          <a:ln w="25400" cap="flat" cmpd="sng">
            <a:solidFill>
              <a:schemeClr val="tx1"/>
            </a:solidFill>
            <a:prstDash val="solid"/>
            <a:round/>
            <a:headEnd type="none" w="med" len="lg"/>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4521" name="AutoShape 8"/>
          <p:cNvSpPr>
            <a:spLocks noChangeArrowheads="1"/>
          </p:cNvSpPr>
          <p:nvPr/>
        </p:nvSpPr>
        <p:spPr bwMode="auto">
          <a:xfrm>
            <a:off x="4343400" y="3505200"/>
            <a:ext cx="76200" cy="76200"/>
          </a:xfrm>
          <a:prstGeom prst="triangle">
            <a:avLst>
              <a:gd name="adj" fmla="val 50000"/>
            </a:avLst>
          </a:prstGeom>
          <a:noFill/>
          <a:ln w="12700">
            <a:solidFill>
              <a:schemeClr val="tx1"/>
            </a:solidFill>
            <a:miter lim="800000"/>
            <a:headEnd type="none" w="med" len="lg"/>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4522" name="AutoShape 9"/>
          <p:cNvSpPr>
            <a:spLocks noChangeArrowheads="1"/>
          </p:cNvSpPr>
          <p:nvPr/>
        </p:nvSpPr>
        <p:spPr bwMode="auto">
          <a:xfrm>
            <a:off x="4343400" y="1066800"/>
            <a:ext cx="76200" cy="76200"/>
          </a:xfrm>
          <a:prstGeom prst="triangle">
            <a:avLst>
              <a:gd name="adj" fmla="val 50000"/>
            </a:avLst>
          </a:prstGeom>
          <a:noFill/>
          <a:ln w="12700">
            <a:solidFill>
              <a:schemeClr val="tx1"/>
            </a:solidFill>
            <a:miter lim="800000"/>
            <a:headEnd type="none" w="med" len="lg"/>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4523" name="Line 10"/>
          <p:cNvSpPr>
            <a:spLocks noChangeShapeType="1"/>
          </p:cNvSpPr>
          <p:nvPr/>
        </p:nvSpPr>
        <p:spPr bwMode="auto">
          <a:xfrm flipH="1">
            <a:off x="1600200" y="3810000"/>
            <a:ext cx="457200" cy="0"/>
          </a:xfrm>
          <a:prstGeom prst="line">
            <a:avLst/>
          </a:prstGeom>
          <a:noFill/>
          <a:ln w="3175">
            <a:solidFill>
              <a:schemeClr val="tx1"/>
            </a:solidFill>
            <a:round/>
            <a:headEnd type="none" w="med" len="lg"/>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4524" name="Line 11"/>
          <p:cNvSpPr>
            <a:spLocks noChangeShapeType="1"/>
          </p:cNvSpPr>
          <p:nvPr/>
        </p:nvSpPr>
        <p:spPr bwMode="auto">
          <a:xfrm flipH="1">
            <a:off x="1600200" y="3524250"/>
            <a:ext cx="457200" cy="0"/>
          </a:xfrm>
          <a:prstGeom prst="line">
            <a:avLst/>
          </a:prstGeom>
          <a:noFill/>
          <a:ln w="3175">
            <a:solidFill>
              <a:schemeClr val="tx1"/>
            </a:solidFill>
            <a:round/>
            <a:headEnd type="none" w="med" len="lg"/>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4525" name="Line 12"/>
          <p:cNvSpPr>
            <a:spLocks noChangeShapeType="1"/>
          </p:cNvSpPr>
          <p:nvPr/>
        </p:nvSpPr>
        <p:spPr bwMode="auto">
          <a:xfrm flipV="1">
            <a:off x="1824038" y="3810000"/>
            <a:ext cx="4762" cy="381000"/>
          </a:xfrm>
          <a:prstGeom prst="line">
            <a:avLst/>
          </a:prstGeom>
          <a:noFill/>
          <a:ln w="12700">
            <a:solidFill>
              <a:schemeClr val="tx1"/>
            </a:solidFill>
            <a:round/>
            <a:headEnd type="none" w="med" len="lg"/>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4526" name="Line 13"/>
          <p:cNvSpPr>
            <a:spLocks noChangeShapeType="1"/>
          </p:cNvSpPr>
          <p:nvPr/>
        </p:nvSpPr>
        <p:spPr bwMode="auto">
          <a:xfrm>
            <a:off x="1833563" y="3152775"/>
            <a:ext cx="0" cy="381000"/>
          </a:xfrm>
          <a:prstGeom prst="line">
            <a:avLst/>
          </a:prstGeom>
          <a:noFill/>
          <a:ln w="12700">
            <a:solidFill>
              <a:schemeClr val="tx1"/>
            </a:solidFill>
            <a:round/>
            <a:headEnd type="none" w="med" len="lg"/>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4527" name="Text Box 14"/>
          <p:cNvSpPr txBox="1">
            <a:spLocks noChangeArrowheads="1"/>
          </p:cNvSpPr>
          <p:nvPr/>
        </p:nvSpPr>
        <p:spPr bwMode="auto">
          <a:xfrm>
            <a:off x="1676400" y="3505200"/>
            <a:ext cx="381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med" len="lg"/>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b="1">
                <a:solidFill>
                  <a:schemeClr val="tx1"/>
                </a:solidFill>
                <a:latin typeface="Tahoma" pitchFamily="34" charset="0"/>
              </a:defRPr>
            </a:lvl1pPr>
            <a:lvl2pPr marL="742950" indent="-285750" eaLnBrk="0" hangingPunct="0">
              <a:defRPr sz="2400" b="1">
                <a:solidFill>
                  <a:schemeClr val="tx1"/>
                </a:solidFill>
                <a:latin typeface="Tahoma" pitchFamily="34" charset="0"/>
              </a:defRPr>
            </a:lvl2pPr>
            <a:lvl3pPr marL="1143000" indent="-228600" eaLnBrk="0" hangingPunct="0">
              <a:defRPr sz="2400" b="1">
                <a:solidFill>
                  <a:schemeClr val="tx1"/>
                </a:solidFill>
                <a:latin typeface="Tahoma" pitchFamily="34" charset="0"/>
              </a:defRPr>
            </a:lvl3pPr>
            <a:lvl4pPr marL="1600200" indent="-228600" eaLnBrk="0" hangingPunct="0">
              <a:defRPr sz="2400" b="1">
                <a:solidFill>
                  <a:schemeClr val="tx1"/>
                </a:solidFill>
                <a:latin typeface="Tahoma" pitchFamily="34" charset="0"/>
              </a:defRPr>
            </a:lvl4pPr>
            <a:lvl5pPr marL="2057400" indent="-228600" eaLnBrk="0" hangingPunct="0">
              <a:defRPr sz="2400" b="1">
                <a:solidFill>
                  <a:schemeClr val="tx1"/>
                </a:solidFill>
                <a:latin typeface="Tahoma" pitchFamily="34" charset="0"/>
              </a:defRPr>
            </a:lvl5pPr>
            <a:lvl6pPr marL="2514600" indent="-228600" eaLnBrk="0" fontAlgn="base" hangingPunct="0">
              <a:spcBef>
                <a:spcPct val="0"/>
              </a:spcBef>
              <a:spcAft>
                <a:spcPct val="0"/>
              </a:spcAft>
              <a:defRPr sz="2400" b="1">
                <a:solidFill>
                  <a:schemeClr val="tx1"/>
                </a:solidFill>
                <a:latin typeface="Tahoma" pitchFamily="34" charset="0"/>
              </a:defRPr>
            </a:lvl6pPr>
            <a:lvl7pPr marL="2971800" indent="-228600" eaLnBrk="0" fontAlgn="base" hangingPunct="0">
              <a:spcBef>
                <a:spcPct val="0"/>
              </a:spcBef>
              <a:spcAft>
                <a:spcPct val="0"/>
              </a:spcAft>
              <a:defRPr sz="2400" b="1">
                <a:solidFill>
                  <a:schemeClr val="tx1"/>
                </a:solidFill>
                <a:latin typeface="Tahoma" pitchFamily="34" charset="0"/>
              </a:defRPr>
            </a:lvl7pPr>
            <a:lvl8pPr marL="3429000" indent="-228600" eaLnBrk="0" fontAlgn="base" hangingPunct="0">
              <a:spcBef>
                <a:spcPct val="0"/>
              </a:spcBef>
              <a:spcAft>
                <a:spcPct val="0"/>
              </a:spcAft>
              <a:defRPr sz="2400" b="1">
                <a:solidFill>
                  <a:schemeClr val="tx1"/>
                </a:solidFill>
                <a:latin typeface="Tahoma" pitchFamily="34" charset="0"/>
              </a:defRPr>
            </a:lvl8pPr>
            <a:lvl9pPr marL="3886200" indent="-228600" eaLnBrk="0" fontAlgn="base" hangingPunct="0">
              <a:spcBef>
                <a:spcPct val="0"/>
              </a:spcBef>
              <a:spcAft>
                <a:spcPct val="0"/>
              </a:spcAft>
              <a:defRPr sz="2400" b="1">
                <a:solidFill>
                  <a:schemeClr val="tx1"/>
                </a:solidFill>
                <a:latin typeface="Tahoma" pitchFamily="34" charset="0"/>
              </a:defRPr>
            </a:lvl9pPr>
          </a:lstStyle>
          <a:p>
            <a:pPr eaLnBrk="1" hangingPunct="1">
              <a:spcBef>
                <a:spcPct val="50000"/>
              </a:spcBef>
            </a:pPr>
            <a:r>
              <a:rPr lang="en-US" altLang="zh-CN" sz="1800" b="0">
                <a:ea typeface="SimSun" pitchFamily="2" charset="-122"/>
              </a:rPr>
              <a:t>P</a:t>
            </a:r>
          </a:p>
        </p:txBody>
      </p:sp>
      <p:sp>
        <p:nvSpPr>
          <p:cNvPr id="64528" name="Line 15"/>
          <p:cNvSpPr>
            <a:spLocks noChangeShapeType="1"/>
          </p:cNvSpPr>
          <p:nvPr/>
        </p:nvSpPr>
        <p:spPr bwMode="auto">
          <a:xfrm>
            <a:off x="2085975" y="1857375"/>
            <a:ext cx="2257425" cy="0"/>
          </a:xfrm>
          <a:prstGeom prst="line">
            <a:avLst/>
          </a:prstGeom>
          <a:noFill/>
          <a:ln w="3175">
            <a:solidFill>
              <a:schemeClr val="tx1"/>
            </a:solidFill>
            <a:round/>
            <a:headEnd type="none" w="med" len="lg"/>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4529" name="Line 16"/>
          <p:cNvSpPr>
            <a:spLocks noChangeShapeType="1"/>
          </p:cNvSpPr>
          <p:nvPr/>
        </p:nvSpPr>
        <p:spPr bwMode="auto">
          <a:xfrm flipV="1">
            <a:off x="3895725" y="1524000"/>
            <a:ext cx="304800" cy="914400"/>
          </a:xfrm>
          <a:prstGeom prst="line">
            <a:avLst/>
          </a:prstGeom>
          <a:noFill/>
          <a:ln w="3175">
            <a:solidFill>
              <a:schemeClr val="tx1"/>
            </a:solidFill>
            <a:round/>
            <a:headEnd type="none" w="med" len="lg"/>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4530" name="Line 17"/>
          <p:cNvSpPr>
            <a:spLocks noChangeShapeType="1"/>
          </p:cNvSpPr>
          <p:nvPr/>
        </p:nvSpPr>
        <p:spPr bwMode="auto">
          <a:xfrm flipH="1" flipV="1">
            <a:off x="2076450" y="1285875"/>
            <a:ext cx="2262188" cy="566738"/>
          </a:xfrm>
          <a:prstGeom prst="line">
            <a:avLst/>
          </a:prstGeom>
          <a:noFill/>
          <a:ln w="3175">
            <a:solidFill>
              <a:schemeClr val="tx1"/>
            </a:solidFill>
            <a:round/>
            <a:headEnd type="none" w="med" len="lg"/>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4531" name="Freeform 18"/>
          <p:cNvSpPr>
            <a:spLocks/>
          </p:cNvSpPr>
          <p:nvPr/>
        </p:nvSpPr>
        <p:spPr bwMode="auto">
          <a:xfrm>
            <a:off x="2762250" y="1481138"/>
            <a:ext cx="76200" cy="381000"/>
          </a:xfrm>
          <a:custGeom>
            <a:avLst/>
            <a:gdLst>
              <a:gd name="T0" fmla="*/ 51843214 w 112"/>
              <a:gd name="T1" fmla="*/ 0 h 432"/>
              <a:gd name="T2" fmla="*/ 7406368 w 112"/>
              <a:gd name="T3" fmla="*/ 149342299 h 432"/>
              <a:gd name="T4" fmla="*/ 7406368 w 112"/>
              <a:gd name="T5" fmla="*/ 336020833 h 432"/>
              <a:gd name="T6" fmla="*/ 0 60000 65536"/>
              <a:gd name="T7" fmla="*/ 0 60000 65536"/>
              <a:gd name="T8" fmla="*/ 0 60000 65536"/>
            </a:gdLst>
            <a:ahLst/>
            <a:cxnLst>
              <a:cxn ang="T6">
                <a:pos x="T0" y="T1"/>
              </a:cxn>
              <a:cxn ang="T7">
                <a:pos x="T2" y="T3"/>
              </a:cxn>
              <a:cxn ang="T8">
                <a:pos x="T4" y="T5"/>
              </a:cxn>
            </a:cxnLst>
            <a:rect l="0" t="0" r="r" b="b"/>
            <a:pathLst>
              <a:path w="112" h="432">
                <a:moveTo>
                  <a:pt x="112" y="0"/>
                </a:moveTo>
                <a:cubicBezTo>
                  <a:pt x="72" y="60"/>
                  <a:pt x="32" y="120"/>
                  <a:pt x="16" y="192"/>
                </a:cubicBezTo>
                <a:cubicBezTo>
                  <a:pt x="0" y="264"/>
                  <a:pt x="16" y="392"/>
                  <a:pt x="16" y="432"/>
                </a:cubicBezTo>
              </a:path>
            </a:pathLst>
          </a:custGeom>
          <a:noFill/>
          <a:ln w="12700" cap="flat" cmpd="sng">
            <a:solidFill>
              <a:schemeClr val="tx1"/>
            </a:solidFill>
            <a:prstDash val="solid"/>
            <a:round/>
            <a:headEnd type="triangle" w="med" len="lg"/>
            <a:tailEnd type="triangl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4532" name="Line 19"/>
          <p:cNvSpPr>
            <a:spLocks noChangeShapeType="1"/>
          </p:cNvSpPr>
          <p:nvPr/>
        </p:nvSpPr>
        <p:spPr bwMode="auto">
          <a:xfrm flipH="1" flipV="1">
            <a:off x="4038600" y="2209800"/>
            <a:ext cx="180975" cy="33338"/>
          </a:xfrm>
          <a:prstGeom prst="line">
            <a:avLst/>
          </a:prstGeom>
          <a:noFill/>
          <a:ln w="12700">
            <a:solidFill>
              <a:schemeClr val="tx1"/>
            </a:solidFill>
            <a:round/>
            <a:headEnd type="none" w="med" len="lg"/>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4533" name="Line 20"/>
          <p:cNvSpPr>
            <a:spLocks noChangeShapeType="1"/>
          </p:cNvSpPr>
          <p:nvPr/>
        </p:nvSpPr>
        <p:spPr bwMode="auto">
          <a:xfrm>
            <a:off x="3790950" y="2100263"/>
            <a:ext cx="176213" cy="80962"/>
          </a:xfrm>
          <a:prstGeom prst="line">
            <a:avLst/>
          </a:prstGeom>
          <a:noFill/>
          <a:ln w="12700">
            <a:solidFill>
              <a:schemeClr val="tx1"/>
            </a:solidFill>
            <a:round/>
            <a:headEnd type="none" w="med" len="lg"/>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4534" name="Text Box 21"/>
          <p:cNvSpPr txBox="1">
            <a:spLocks noChangeArrowheads="1"/>
          </p:cNvSpPr>
          <p:nvPr/>
        </p:nvSpPr>
        <p:spPr bwMode="auto">
          <a:xfrm>
            <a:off x="3429000" y="1905000"/>
            <a:ext cx="381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med" len="lg"/>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b="1">
                <a:solidFill>
                  <a:schemeClr val="tx1"/>
                </a:solidFill>
                <a:latin typeface="Tahoma" pitchFamily="34" charset="0"/>
              </a:defRPr>
            </a:lvl1pPr>
            <a:lvl2pPr marL="742950" indent="-285750" eaLnBrk="0" hangingPunct="0">
              <a:defRPr sz="2400" b="1">
                <a:solidFill>
                  <a:schemeClr val="tx1"/>
                </a:solidFill>
                <a:latin typeface="Tahoma" pitchFamily="34" charset="0"/>
              </a:defRPr>
            </a:lvl2pPr>
            <a:lvl3pPr marL="1143000" indent="-228600" eaLnBrk="0" hangingPunct="0">
              <a:defRPr sz="2400" b="1">
                <a:solidFill>
                  <a:schemeClr val="tx1"/>
                </a:solidFill>
                <a:latin typeface="Tahoma" pitchFamily="34" charset="0"/>
              </a:defRPr>
            </a:lvl3pPr>
            <a:lvl4pPr marL="1600200" indent="-228600" eaLnBrk="0" hangingPunct="0">
              <a:defRPr sz="2400" b="1">
                <a:solidFill>
                  <a:schemeClr val="tx1"/>
                </a:solidFill>
                <a:latin typeface="Tahoma" pitchFamily="34" charset="0"/>
              </a:defRPr>
            </a:lvl4pPr>
            <a:lvl5pPr marL="2057400" indent="-228600" eaLnBrk="0" hangingPunct="0">
              <a:defRPr sz="2400" b="1">
                <a:solidFill>
                  <a:schemeClr val="tx1"/>
                </a:solidFill>
                <a:latin typeface="Tahoma" pitchFamily="34" charset="0"/>
              </a:defRPr>
            </a:lvl5pPr>
            <a:lvl6pPr marL="2514600" indent="-228600" eaLnBrk="0" fontAlgn="base" hangingPunct="0">
              <a:spcBef>
                <a:spcPct val="0"/>
              </a:spcBef>
              <a:spcAft>
                <a:spcPct val="0"/>
              </a:spcAft>
              <a:defRPr sz="2400" b="1">
                <a:solidFill>
                  <a:schemeClr val="tx1"/>
                </a:solidFill>
                <a:latin typeface="Tahoma" pitchFamily="34" charset="0"/>
              </a:defRPr>
            </a:lvl6pPr>
            <a:lvl7pPr marL="2971800" indent="-228600" eaLnBrk="0" fontAlgn="base" hangingPunct="0">
              <a:spcBef>
                <a:spcPct val="0"/>
              </a:spcBef>
              <a:spcAft>
                <a:spcPct val="0"/>
              </a:spcAft>
              <a:defRPr sz="2400" b="1">
                <a:solidFill>
                  <a:schemeClr val="tx1"/>
                </a:solidFill>
                <a:latin typeface="Tahoma" pitchFamily="34" charset="0"/>
              </a:defRPr>
            </a:lvl7pPr>
            <a:lvl8pPr marL="3429000" indent="-228600" eaLnBrk="0" fontAlgn="base" hangingPunct="0">
              <a:spcBef>
                <a:spcPct val="0"/>
              </a:spcBef>
              <a:spcAft>
                <a:spcPct val="0"/>
              </a:spcAft>
              <a:defRPr sz="2400" b="1">
                <a:solidFill>
                  <a:schemeClr val="tx1"/>
                </a:solidFill>
                <a:latin typeface="Tahoma" pitchFamily="34" charset="0"/>
              </a:defRPr>
            </a:lvl8pPr>
            <a:lvl9pPr marL="3886200" indent="-228600" eaLnBrk="0" fontAlgn="base" hangingPunct="0">
              <a:spcBef>
                <a:spcPct val="0"/>
              </a:spcBef>
              <a:spcAft>
                <a:spcPct val="0"/>
              </a:spcAft>
              <a:defRPr sz="2400" b="1">
                <a:solidFill>
                  <a:schemeClr val="tx1"/>
                </a:solidFill>
                <a:latin typeface="Tahoma" pitchFamily="34" charset="0"/>
              </a:defRPr>
            </a:lvl9pPr>
          </a:lstStyle>
          <a:p>
            <a:pPr eaLnBrk="1" hangingPunct="1">
              <a:spcBef>
                <a:spcPct val="50000"/>
              </a:spcBef>
            </a:pPr>
            <a:r>
              <a:rPr lang="el-GR" altLang="zh-CN" sz="1800" b="0">
                <a:latin typeface="Times New Roman" pitchFamily="18" charset="0"/>
                <a:ea typeface="PMingLiU" pitchFamily="18" charset="-120"/>
                <a:cs typeface="Times New Roman" pitchFamily="18" charset="0"/>
              </a:rPr>
              <a:t>φ</a:t>
            </a:r>
          </a:p>
        </p:txBody>
      </p:sp>
      <p:sp>
        <p:nvSpPr>
          <p:cNvPr id="64535" name="Text Box 22"/>
          <p:cNvSpPr txBox="1">
            <a:spLocks noChangeArrowheads="1"/>
          </p:cNvSpPr>
          <p:nvPr/>
        </p:nvSpPr>
        <p:spPr bwMode="auto">
          <a:xfrm>
            <a:off x="2362200" y="1447800"/>
            <a:ext cx="609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med" len="lg"/>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b="1">
                <a:solidFill>
                  <a:schemeClr val="tx1"/>
                </a:solidFill>
                <a:latin typeface="Tahoma" pitchFamily="34" charset="0"/>
              </a:defRPr>
            </a:lvl1pPr>
            <a:lvl2pPr marL="742950" indent="-285750" eaLnBrk="0" hangingPunct="0">
              <a:defRPr sz="2400" b="1">
                <a:solidFill>
                  <a:schemeClr val="tx1"/>
                </a:solidFill>
                <a:latin typeface="Tahoma" pitchFamily="34" charset="0"/>
              </a:defRPr>
            </a:lvl2pPr>
            <a:lvl3pPr marL="1143000" indent="-228600" eaLnBrk="0" hangingPunct="0">
              <a:defRPr sz="2400" b="1">
                <a:solidFill>
                  <a:schemeClr val="tx1"/>
                </a:solidFill>
                <a:latin typeface="Tahoma" pitchFamily="34" charset="0"/>
              </a:defRPr>
            </a:lvl3pPr>
            <a:lvl4pPr marL="1600200" indent="-228600" eaLnBrk="0" hangingPunct="0">
              <a:defRPr sz="2400" b="1">
                <a:solidFill>
                  <a:schemeClr val="tx1"/>
                </a:solidFill>
                <a:latin typeface="Tahoma" pitchFamily="34" charset="0"/>
              </a:defRPr>
            </a:lvl4pPr>
            <a:lvl5pPr marL="2057400" indent="-228600" eaLnBrk="0" hangingPunct="0">
              <a:defRPr sz="2400" b="1">
                <a:solidFill>
                  <a:schemeClr val="tx1"/>
                </a:solidFill>
                <a:latin typeface="Tahoma" pitchFamily="34" charset="0"/>
              </a:defRPr>
            </a:lvl5pPr>
            <a:lvl6pPr marL="2514600" indent="-228600" eaLnBrk="0" fontAlgn="base" hangingPunct="0">
              <a:spcBef>
                <a:spcPct val="0"/>
              </a:spcBef>
              <a:spcAft>
                <a:spcPct val="0"/>
              </a:spcAft>
              <a:defRPr sz="2400" b="1">
                <a:solidFill>
                  <a:schemeClr val="tx1"/>
                </a:solidFill>
                <a:latin typeface="Tahoma" pitchFamily="34" charset="0"/>
              </a:defRPr>
            </a:lvl6pPr>
            <a:lvl7pPr marL="2971800" indent="-228600" eaLnBrk="0" fontAlgn="base" hangingPunct="0">
              <a:spcBef>
                <a:spcPct val="0"/>
              </a:spcBef>
              <a:spcAft>
                <a:spcPct val="0"/>
              </a:spcAft>
              <a:defRPr sz="2400" b="1">
                <a:solidFill>
                  <a:schemeClr val="tx1"/>
                </a:solidFill>
                <a:latin typeface="Tahoma" pitchFamily="34" charset="0"/>
              </a:defRPr>
            </a:lvl7pPr>
            <a:lvl8pPr marL="3429000" indent="-228600" eaLnBrk="0" fontAlgn="base" hangingPunct="0">
              <a:spcBef>
                <a:spcPct val="0"/>
              </a:spcBef>
              <a:spcAft>
                <a:spcPct val="0"/>
              </a:spcAft>
              <a:defRPr sz="2400" b="1">
                <a:solidFill>
                  <a:schemeClr val="tx1"/>
                </a:solidFill>
                <a:latin typeface="Tahoma" pitchFamily="34" charset="0"/>
              </a:defRPr>
            </a:lvl8pPr>
            <a:lvl9pPr marL="3886200" indent="-228600" eaLnBrk="0" fontAlgn="base" hangingPunct="0">
              <a:spcBef>
                <a:spcPct val="0"/>
              </a:spcBef>
              <a:spcAft>
                <a:spcPct val="0"/>
              </a:spcAft>
              <a:defRPr sz="2400" b="1">
                <a:solidFill>
                  <a:schemeClr val="tx1"/>
                </a:solidFill>
                <a:latin typeface="Tahoma" pitchFamily="34" charset="0"/>
              </a:defRPr>
            </a:lvl9pPr>
          </a:lstStyle>
          <a:p>
            <a:pPr eaLnBrk="1" hangingPunct="1">
              <a:spcBef>
                <a:spcPct val="50000"/>
              </a:spcBef>
            </a:pPr>
            <a:r>
              <a:rPr lang="en-US" altLang="zh-CN" sz="1800" b="0">
                <a:latin typeface="Times New Roman" pitchFamily="18" charset="0"/>
                <a:ea typeface="PMingLiU" pitchFamily="18" charset="-120"/>
                <a:cs typeface="Times New Roman" pitchFamily="18" charset="0"/>
              </a:rPr>
              <a:t>2</a:t>
            </a:r>
            <a:r>
              <a:rPr lang="el-GR" altLang="zh-CN" sz="1800" b="0">
                <a:latin typeface="Times New Roman" pitchFamily="18" charset="0"/>
                <a:ea typeface="PMingLiU" pitchFamily="18" charset="-120"/>
                <a:cs typeface="Times New Roman" pitchFamily="18" charset="0"/>
              </a:rPr>
              <a:t>φ</a:t>
            </a:r>
          </a:p>
        </p:txBody>
      </p:sp>
      <p:sp>
        <p:nvSpPr>
          <p:cNvPr id="64536" name="Text Box 23"/>
          <p:cNvSpPr txBox="1">
            <a:spLocks noChangeArrowheads="1"/>
          </p:cNvSpPr>
          <p:nvPr/>
        </p:nvSpPr>
        <p:spPr bwMode="auto">
          <a:xfrm>
            <a:off x="2738987" y="4879385"/>
            <a:ext cx="40386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med" len="lg"/>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b="1">
                <a:solidFill>
                  <a:schemeClr val="tx1"/>
                </a:solidFill>
                <a:latin typeface="Tahoma" pitchFamily="34" charset="0"/>
              </a:defRPr>
            </a:lvl1pPr>
            <a:lvl2pPr marL="742950" indent="-285750" eaLnBrk="0" hangingPunct="0">
              <a:defRPr sz="2400" b="1">
                <a:solidFill>
                  <a:schemeClr val="tx1"/>
                </a:solidFill>
                <a:latin typeface="Tahoma" pitchFamily="34" charset="0"/>
              </a:defRPr>
            </a:lvl2pPr>
            <a:lvl3pPr marL="1143000" indent="-228600" eaLnBrk="0" hangingPunct="0">
              <a:defRPr sz="2400" b="1">
                <a:solidFill>
                  <a:schemeClr val="tx1"/>
                </a:solidFill>
                <a:latin typeface="Tahoma" pitchFamily="34" charset="0"/>
              </a:defRPr>
            </a:lvl3pPr>
            <a:lvl4pPr marL="1600200" indent="-228600" eaLnBrk="0" hangingPunct="0">
              <a:defRPr sz="2400" b="1">
                <a:solidFill>
                  <a:schemeClr val="tx1"/>
                </a:solidFill>
                <a:latin typeface="Tahoma" pitchFamily="34" charset="0"/>
              </a:defRPr>
            </a:lvl4pPr>
            <a:lvl5pPr marL="2057400" indent="-228600" eaLnBrk="0" hangingPunct="0">
              <a:defRPr sz="2400" b="1">
                <a:solidFill>
                  <a:schemeClr val="tx1"/>
                </a:solidFill>
                <a:latin typeface="Tahoma" pitchFamily="34" charset="0"/>
              </a:defRPr>
            </a:lvl5pPr>
            <a:lvl6pPr marL="2514600" indent="-228600" eaLnBrk="0" fontAlgn="base" hangingPunct="0">
              <a:spcBef>
                <a:spcPct val="0"/>
              </a:spcBef>
              <a:spcAft>
                <a:spcPct val="0"/>
              </a:spcAft>
              <a:defRPr sz="2400" b="1">
                <a:solidFill>
                  <a:schemeClr val="tx1"/>
                </a:solidFill>
                <a:latin typeface="Tahoma" pitchFamily="34" charset="0"/>
              </a:defRPr>
            </a:lvl6pPr>
            <a:lvl7pPr marL="2971800" indent="-228600" eaLnBrk="0" fontAlgn="base" hangingPunct="0">
              <a:spcBef>
                <a:spcPct val="0"/>
              </a:spcBef>
              <a:spcAft>
                <a:spcPct val="0"/>
              </a:spcAft>
              <a:defRPr sz="2400" b="1">
                <a:solidFill>
                  <a:schemeClr val="tx1"/>
                </a:solidFill>
                <a:latin typeface="Tahoma" pitchFamily="34" charset="0"/>
              </a:defRPr>
            </a:lvl7pPr>
            <a:lvl8pPr marL="3429000" indent="-228600" eaLnBrk="0" fontAlgn="base" hangingPunct="0">
              <a:spcBef>
                <a:spcPct val="0"/>
              </a:spcBef>
              <a:spcAft>
                <a:spcPct val="0"/>
              </a:spcAft>
              <a:defRPr sz="2400" b="1">
                <a:solidFill>
                  <a:schemeClr val="tx1"/>
                </a:solidFill>
                <a:latin typeface="Tahoma" pitchFamily="34" charset="0"/>
              </a:defRPr>
            </a:lvl8pPr>
            <a:lvl9pPr marL="3886200" indent="-228600" eaLnBrk="0" fontAlgn="base" hangingPunct="0">
              <a:spcBef>
                <a:spcPct val="0"/>
              </a:spcBef>
              <a:spcAft>
                <a:spcPct val="0"/>
              </a:spcAft>
              <a:defRPr sz="2400" b="1">
                <a:solidFill>
                  <a:schemeClr val="tx1"/>
                </a:solidFill>
                <a:latin typeface="Tahoma" pitchFamily="34" charset="0"/>
              </a:defRPr>
            </a:lvl9pPr>
          </a:lstStyle>
          <a:p>
            <a:pPr eaLnBrk="1" hangingPunct="1">
              <a:spcBef>
                <a:spcPct val="50000"/>
              </a:spcBef>
            </a:pPr>
            <a:r>
              <a:rPr lang="en-US" altLang="zh-CN" sz="2000" b="0" dirty="0">
                <a:ea typeface="SimSun" pitchFamily="2" charset="-122"/>
              </a:rPr>
              <a:t>Reflection Moiré Systems</a:t>
            </a:r>
          </a:p>
        </p:txBody>
      </p:sp>
      <p:sp>
        <p:nvSpPr>
          <p:cNvPr id="64537" name="Line 24"/>
          <p:cNvSpPr>
            <a:spLocks noChangeShapeType="1"/>
          </p:cNvSpPr>
          <p:nvPr/>
        </p:nvSpPr>
        <p:spPr bwMode="auto">
          <a:xfrm>
            <a:off x="7516723" y="1923460"/>
            <a:ext cx="0" cy="3276600"/>
          </a:xfrm>
          <a:prstGeom prst="line">
            <a:avLst/>
          </a:prstGeom>
          <a:noFill/>
          <a:ln w="25400">
            <a:solidFill>
              <a:schemeClr val="tx1"/>
            </a:solidFill>
            <a:prstDash val="lgDash"/>
            <a:round/>
            <a:headEnd type="none" w="med" len="lg"/>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4538" name="Line 25"/>
          <p:cNvSpPr>
            <a:spLocks noChangeShapeType="1"/>
          </p:cNvSpPr>
          <p:nvPr/>
        </p:nvSpPr>
        <p:spPr bwMode="auto">
          <a:xfrm flipH="1">
            <a:off x="5532348" y="1771060"/>
            <a:ext cx="1588" cy="2971800"/>
          </a:xfrm>
          <a:prstGeom prst="line">
            <a:avLst/>
          </a:prstGeom>
          <a:noFill/>
          <a:ln w="12700">
            <a:solidFill>
              <a:schemeClr val="tx1"/>
            </a:solidFill>
            <a:round/>
            <a:headEnd type="none" w="med" len="lg"/>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4539" name="Freeform 26"/>
          <p:cNvSpPr>
            <a:spLocks/>
          </p:cNvSpPr>
          <p:nvPr/>
        </p:nvSpPr>
        <p:spPr bwMode="auto">
          <a:xfrm flipH="1">
            <a:off x="5530761" y="1847260"/>
            <a:ext cx="381000" cy="2438400"/>
          </a:xfrm>
          <a:custGeom>
            <a:avLst/>
            <a:gdLst>
              <a:gd name="T0" fmla="*/ 756046875 w 192"/>
              <a:gd name="T1" fmla="*/ 0 h 1536"/>
              <a:gd name="T2" fmla="*/ 0 w 192"/>
              <a:gd name="T3" fmla="*/ 1935480000 h 1536"/>
              <a:gd name="T4" fmla="*/ 756046875 w 192"/>
              <a:gd name="T5" fmla="*/ 2147483647 h 1536"/>
              <a:gd name="T6" fmla="*/ 0 60000 65536"/>
              <a:gd name="T7" fmla="*/ 0 60000 65536"/>
              <a:gd name="T8" fmla="*/ 0 60000 65536"/>
            </a:gdLst>
            <a:ahLst/>
            <a:cxnLst>
              <a:cxn ang="T6">
                <a:pos x="T0" y="T1"/>
              </a:cxn>
              <a:cxn ang="T7">
                <a:pos x="T2" y="T3"/>
              </a:cxn>
              <a:cxn ang="T8">
                <a:pos x="T4" y="T5"/>
              </a:cxn>
            </a:cxnLst>
            <a:rect l="0" t="0" r="r" b="b"/>
            <a:pathLst>
              <a:path w="192" h="1536">
                <a:moveTo>
                  <a:pt x="192" y="0"/>
                </a:moveTo>
                <a:cubicBezTo>
                  <a:pt x="96" y="256"/>
                  <a:pt x="0" y="512"/>
                  <a:pt x="0" y="768"/>
                </a:cubicBezTo>
                <a:cubicBezTo>
                  <a:pt x="0" y="1024"/>
                  <a:pt x="96" y="1280"/>
                  <a:pt x="192" y="1536"/>
                </a:cubicBezTo>
              </a:path>
            </a:pathLst>
          </a:custGeom>
          <a:noFill/>
          <a:ln w="25400" cap="flat" cmpd="sng">
            <a:solidFill>
              <a:schemeClr val="tx1"/>
            </a:solidFill>
            <a:prstDash val="solid"/>
            <a:round/>
            <a:headEnd type="none" w="med" len="lg"/>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4540" name="AutoShape 27"/>
          <p:cNvSpPr>
            <a:spLocks noChangeArrowheads="1"/>
          </p:cNvSpPr>
          <p:nvPr/>
        </p:nvSpPr>
        <p:spPr bwMode="auto">
          <a:xfrm flipH="1">
            <a:off x="5454561" y="4209460"/>
            <a:ext cx="76200" cy="76200"/>
          </a:xfrm>
          <a:prstGeom prst="triangle">
            <a:avLst>
              <a:gd name="adj" fmla="val 50000"/>
            </a:avLst>
          </a:prstGeom>
          <a:noFill/>
          <a:ln w="12700">
            <a:solidFill>
              <a:schemeClr val="tx1"/>
            </a:solidFill>
            <a:miter lim="800000"/>
            <a:headEnd type="none" w="med" len="lg"/>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4541" name="AutoShape 28"/>
          <p:cNvSpPr>
            <a:spLocks noChangeArrowheads="1"/>
          </p:cNvSpPr>
          <p:nvPr/>
        </p:nvSpPr>
        <p:spPr bwMode="auto">
          <a:xfrm flipH="1">
            <a:off x="5454561" y="1694860"/>
            <a:ext cx="76200" cy="76200"/>
          </a:xfrm>
          <a:prstGeom prst="triangle">
            <a:avLst>
              <a:gd name="adj" fmla="val 50000"/>
            </a:avLst>
          </a:prstGeom>
          <a:noFill/>
          <a:ln w="12700">
            <a:solidFill>
              <a:schemeClr val="tx1"/>
            </a:solidFill>
            <a:miter lim="800000"/>
            <a:headEnd type="none" w="med" len="lg"/>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4542" name="Line 29"/>
          <p:cNvSpPr>
            <a:spLocks noChangeShapeType="1"/>
          </p:cNvSpPr>
          <p:nvPr/>
        </p:nvSpPr>
        <p:spPr bwMode="auto">
          <a:xfrm flipV="1">
            <a:off x="5530761" y="1694860"/>
            <a:ext cx="2590800" cy="2590800"/>
          </a:xfrm>
          <a:prstGeom prst="line">
            <a:avLst/>
          </a:prstGeom>
          <a:noFill/>
          <a:ln w="3175">
            <a:solidFill>
              <a:schemeClr val="tx1"/>
            </a:solidFill>
            <a:round/>
            <a:headEnd type="none" w="med" len="lg"/>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4543" name="Line 30"/>
          <p:cNvSpPr>
            <a:spLocks noChangeShapeType="1"/>
          </p:cNvSpPr>
          <p:nvPr/>
        </p:nvSpPr>
        <p:spPr bwMode="auto">
          <a:xfrm>
            <a:off x="5530761" y="1771060"/>
            <a:ext cx="2590800" cy="685800"/>
          </a:xfrm>
          <a:prstGeom prst="line">
            <a:avLst/>
          </a:prstGeom>
          <a:noFill/>
          <a:ln w="3175">
            <a:solidFill>
              <a:schemeClr val="tx1"/>
            </a:solidFill>
            <a:round/>
            <a:headEnd type="none" w="med" len="lg"/>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4544" name="Line 31"/>
          <p:cNvSpPr>
            <a:spLocks noChangeShapeType="1"/>
          </p:cNvSpPr>
          <p:nvPr/>
        </p:nvSpPr>
        <p:spPr bwMode="auto">
          <a:xfrm>
            <a:off x="8121561" y="1694860"/>
            <a:ext cx="0" cy="762000"/>
          </a:xfrm>
          <a:prstGeom prst="line">
            <a:avLst/>
          </a:prstGeom>
          <a:noFill/>
          <a:ln w="12700">
            <a:solidFill>
              <a:schemeClr val="tx1"/>
            </a:solidFill>
            <a:prstDash val="lgDash"/>
            <a:round/>
            <a:headEnd type="none" w="med" len="lg"/>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4545" name="Line 32"/>
          <p:cNvSpPr>
            <a:spLocks noChangeShapeType="1"/>
          </p:cNvSpPr>
          <p:nvPr/>
        </p:nvSpPr>
        <p:spPr bwMode="auto">
          <a:xfrm>
            <a:off x="8121561" y="2456860"/>
            <a:ext cx="0" cy="2286000"/>
          </a:xfrm>
          <a:prstGeom prst="line">
            <a:avLst/>
          </a:prstGeom>
          <a:noFill/>
          <a:ln w="12700">
            <a:solidFill>
              <a:schemeClr val="tx1"/>
            </a:solidFill>
            <a:round/>
            <a:headEnd type="none" w="med" len="lg"/>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4546" name="Line 33"/>
          <p:cNvSpPr>
            <a:spLocks noChangeShapeType="1"/>
          </p:cNvSpPr>
          <p:nvPr/>
        </p:nvSpPr>
        <p:spPr bwMode="auto">
          <a:xfrm>
            <a:off x="5530761" y="4666660"/>
            <a:ext cx="1981200" cy="0"/>
          </a:xfrm>
          <a:prstGeom prst="line">
            <a:avLst/>
          </a:prstGeom>
          <a:noFill/>
          <a:ln w="12700">
            <a:solidFill>
              <a:schemeClr val="tx1"/>
            </a:solidFill>
            <a:round/>
            <a:headEnd type="triangle" w="med" len="lg"/>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4547" name="Line 34"/>
          <p:cNvSpPr>
            <a:spLocks noChangeShapeType="1"/>
          </p:cNvSpPr>
          <p:nvPr/>
        </p:nvSpPr>
        <p:spPr bwMode="auto">
          <a:xfrm>
            <a:off x="7511961" y="4666660"/>
            <a:ext cx="609600" cy="0"/>
          </a:xfrm>
          <a:prstGeom prst="line">
            <a:avLst/>
          </a:prstGeom>
          <a:noFill/>
          <a:ln w="12700">
            <a:solidFill>
              <a:schemeClr val="tx1"/>
            </a:solidFill>
            <a:round/>
            <a:headEnd type="triangle" w="med" len="lg"/>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4548" name="Text Box 35"/>
          <p:cNvSpPr txBox="1">
            <a:spLocks noChangeArrowheads="1"/>
          </p:cNvSpPr>
          <p:nvPr/>
        </p:nvSpPr>
        <p:spPr bwMode="auto">
          <a:xfrm>
            <a:off x="6445161" y="4285660"/>
            <a:ext cx="457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med" len="lg"/>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b="1">
                <a:solidFill>
                  <a:schemeClr val="tx1"/>
                </a:solidFill>
                <a:latin typeface="Tahoma" pitchFamily="34" charset="0"/>
              </a:defRPr>
            </a:lvl1pPr>
            <a:lvl2pPr marL="742950" indent="-285750" eaLnBrk="0" hangingPunct="0">
              <a:defRPr sz="2400" b="1">
                <a:solidFill>
                  <a:schemeClr val="tx1"/>
                </a:solidFill>
                <a:latin typeface="Tahoma" pitchFamily="34" charset="0"/>
              </a:defRPr>
            </a:lvl2pPr>
            <a:lvl3pPr marL="1143000" indent="-228600" eaLnBrk="0" hangingPunct="0">
              <a:defRPr sz="2400" b="1">
                <a:solidFill>
                  <a:schemeClr val="tx1"/>
                </a:solidFill>
                <a:latin typeface="Tahoma" pitchFamily="34" charset="0"/>
              </a:defRPr>
            </a:lvl3pPr>
            <a:lvl4pPr marL="1600200" indent="-228600" eaLnBrk="0" hangingPunct="0">
              <a:defRPr sz="2400" b="1">
                <a:solidFill>
                  <a:schemeClr val="tx1"/>
                </a:solidFill>
                <a:latin typeface="Tahoma" pitchFamily="34" charset="0"/>
              </a:defRPr>
            </a:lvl4pPr>
            <a:lvl5pPr marL="2057400" indent="-228600" eaLnBrk="0" hangingPunct="0">
              <a:defRPr sz="2400" b="1">
                <a:solidFill>
                  <a:schemeClr val="tx1"/>
                </a:solidFill>
                <a:latin typeface="Tahoma" pitchFamily="34" charset="0"/>
              </a:defRPr>
            </a:lvl5pPr>
            <a:lvl6pPr marL="2514600" indent="-228600" eaLnBrk="0" fontAlgn="base" hangingPunct="0">
              <a:spcBef>
                <a:spcPct val="0"/>
              </a:spcBef>
              <a:spcAft>
                <a:spcPct val="0"/>
              </a:spcAft>
              <a:defRPr sz="2400" b="1">
                <a:solidFill>
                  <a:schemeClr val="tx1"/>
                </a:solidFill>
                <a:latin typeface="Tahoma" pitchFamily="34" charset="0"/>
              </a:defRPr>
            </a:lvl6pPr>
            <a:lvl7pPr marL="2971800" indent="-228600" eaLnBrk="0" fontAlgn="base" hangingPunct="0">
              <a:spcBef>
                <a:spcPct val="0"/>
              </a:spcBef>
              <a:spcAft>
                <a:spcPct val="0"/>
              </a:spcAft>
              <a:defRPr sz="2400" b="1">
                <a:solidFill>
                  <a:schemeClr val="tx1"/>
                </a:solidFill>
                <a:latin typeface="Tahoma" pitchFamily="34" charset="0"/>
              </a:defRPr>
            </a:lvl7pPr>
            <a:lvl8pPr marL="3429000" indent="-228600" eaLnBrk="0" fontAlgn="base" hangingPunct="0">
              <a:spcBef>
                <a:spcPct val="0"/>
              </a:spcBef>
              <a:spcAft>
                <a:spcPct val="0"/>
              </a:spcAft>
              <a:defRPr sz="2400" b="1">
                <a:solidFill>
                  <a:schemeClr val="tx1"/>
                </a:solidFill>
                <a:latin typeface="Tahoma" pitchFamily="34" charset="0"/>
              </a:defRPr>
            </a:lvl8pPr>
            <a:lvl9pPr marL="3886200" indent="-228600" eaLnBrk="0" fontAlgn="base" hangingPunct="0">
              <a:spcBef>
                <a:spcPct val="0"/>
              </a:spcBef>
              <a:spcAft>
                <a:spcPct val="0"/>
              </a:spcAft>
              <a:defRPr sz="2400" b="1">
                <a:solidFill>
                  <a:schemeClr val="tx1"/>
                </a:solidFill>
                <a:latin typeface="Tahoma" pitchFamily="34" charset="0"/>
              </a:defRPr>
            </a:lvl9pPr>
          </a:lstStyle>
          <a:p>
            <a:pPr eaLnBrk="1" hangingPunct="1">
              <a:spcBef>
                <a:spcPct val="50000"/>
              </a:spcBef>
            </a:pPr>
            <a:r>
              <a:rPr lang="en-US" altLang="zh-CN" sz="1800" b="0">
                <a:ea typeface="SimSun" pitchFamily="2" charset="-122"/>
              </a:rPr>
              <a:t>a</a:t>
            </a:r>
          </a:p>
        </p:txBody>
      </p:sp>
      <p:sp>
        <p:nvSpPr>
          <p:cNvPr id="64549" name="Text Box 36"/>
          <p:cNvSpPr txBox="1">
            <a:spLocks noChangeArrowheads="1"/>
          </p:cNvSpPr>
          <p:nvPr/>
        </p:nvSpPr>
        <p:spPr bwMode="auto">
          <a:xfrm>
            <a:off x="7664361" y="4285660"/>
            <a:ext cx="457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med" len="lg"/>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b="1">
                <a:solidFill>
                  <a:schemeClr val="tx1"/>
                </a:solidFill>
                <a:latin typeface="Tahoma" pitchFamily="34" charset="0"/>
              </a:defRPr>
            </a:lvl1pPr>
            <a:lvl2pPr marL="742950" indent="-285750" eaLnBrk="0" hangingPunct="0">
              <a:defRPr sz="2400" b="1">
                <a:solidFill>
                  <a:schemeClr val="tx1"/>
                </a:solidFill>
                <a:latin typeface="Tahoma" pitchFamily="34" charset="0"/>
              </a:defRPr>
            </a:lvl2pPr>
            <a:lvl3pPr marL="1143000" indent="-228600" eaLnBrk="0" hangingPunct="0">
              <a:defRPr sz="2400" b="1">
                <a:solidFill>
                  <a:schemeClr val="tx1"/>
                </a:solidFill>
                <a:latin typeface="Tahoma" pitchFamily="34" charset="0"/>
              </a:defRPr>
            </a:lvl3pPr>
            <a:lvl4pPr marL="1600200" indent="-228600" eaLnBrk="0" hangingPunct="0">
              <a:defRPr sz="2400" b="1">
                <a:solidFill>
                  <a:schemeClr val="tx1"/>
                </a:solidFill>
                <a:latin typeface="Tahoma" pitchFamily="34" charset="0"/>
              </a:defRPr>
            </a:lvl4pPr>
            <a:lvl5pPr marL="2057400" indent="-228600" eaLnBrk="0" hangingPunct="0">
              <a:defRPr sz="2400" b="1">
                <a:solidFill>
                  <a:schemeClr val="tx1"/>
                </a:solidFill>
                <a:latin typeface="Tahoma" pitchFamily="34" charset="0"/>
              </a:defRPr>
            </a:lvl5pPr>
            <a:lvl6pPr marL="2514600" indent="-228600" eaLnBrk="0" fontAlgn="base" hangingPunct="0">
              <a:spcBef>
                <a:spcPct val="0"/>
              </a:spcBef>
              <a:spcAft>
                <a:spcPct val="0"/>
              </a:spcAft>
              <a:defRPr sz="2400" b="1">
                <a:solidFill>
                  <a:schemeClr val="tx1"/>
                </a:solidFill>
                <a:latin typeface="Tahoma" pitchFamily="34" charset="0"/>
              </a:defRPr>
            </a:lvl6pPr>
            <a:lvl7pPr marL="2971800" indent="-228600" eaLnBrk="0" fontAlgn="base" hangingPunct="0">
              <a:spcBef>
                <a:spcPct val="0"/>
              </a:spcBef>
              <a:spcAft>
                <a:spcPct val="0"/>
              </a:spcAft>
              <a:defRPr sz="2400" b="1">
                <a:solidFill>
                  <a:schemeClr val="tx1"/>
                </a:solidFill>
                <a:latin typeface="Tahoma" pitchFamily="34" charset="0"/>
              </a:defRPr>
            </a:lvl7pPr>
            <a:lvl8pPr marL="3429000" indent="-228600" eaLnBrk="0" fontAlgn="base" hangingPunct="0">
              <a:spcBef>
                <a:spcPct val="0"/>
              </a:spcBef>
              <a:spcAft>
                <a:spcPct val="0"/>
              </a:spcAft>
              <a:defRPr sz="2400" b="1">
                <a:solidFill>
                  <a:schemeClr val="tx1"/>
                </a:solidFill>
                <a:latin typeface="Tahoma" pitchFamily="34" charset="0"/>
              </a:defRPr>
            </a:lvl8pPr>
            <a:lvl9pPr marL="3886200" indent="-228600" eaLnBrk="0" fontAlgn="base" hangingPunct="0">
              <a:spcBef>
                <a:spcPct val="0"/>
              </a:spcBef>
              <a:spcAft>
                <a:spcPct val="0"/>
              </a:spcAft>
              <a:defRPr sz="2400" b="1">
                <a:solidFill>
                  <a:schemeClr val="tx1"/>
                </a:solidFill>
                <a:latin typeface="Tahoma" pitchFamily="34" charset="0"/>
              </a:defRPr>
            </a:lvl9pPr>
          </a:lstStyle>
          <a:p>
            <a:pPr eaLnBrk="1" hangingPunct="1">
              <a:spcBef>
                <a:spcPct val="50000"/>
              </a:spcBef>
            </a:pPr>
            <a:r>
              <a:rPr lang="en-US" altLang="zh-CN" sz="1800" b="0">
                <a:ea typeface="SimSun" pitchFamily="2" charset="-122"/>
              </a:rPr>
              <a:t>b</a:t>
            </a:r>
          </a:p>
        </p:txBody>
      </p:sp>
      <p:sp>
        <p:nvSpPr>
          <p:cNvPr id="64550" name="Line 37"/>
          <p:cNvSpPr>
            <a:spLocks noChangeShapeType="1"/>
          </p:cNvSpPr>
          <p:nvPr/>
        </p:nvSpPr>
        <p:spPr bwMode="auto">
          <a:xfrm flipH="1">
            <a:off x="6597561" y="2990260"/>
            <a:ext cx="228600" cy="228600"/>
          </a:xfrm>
          <a:prstGeom prst="line">
            <a:avLst/>
          </a:prstGeom>
          <a:noFill/>
          <a:ln w="3175">
            <a:solidFill>
              <a:schemeClr val="tx1"/>
            </a:solidFill>
            <a:round/>
            <a:headEnd type="none" w="med" len="lg"/>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4551" name="Line 38"/>
          <p:cNvSpPr>
            <a:spLocks noChangeShapeType="1"/>
          </p:cNvSpPr>
          <p:nvPr/>
        </p:nvSpPr>
        <p:spPr bwMode="auto">
          <a:xfrm flipH="1" flipV="1">
            <a:off x="6649948" y="2066335"/>
            <a:ext cx="261938" cy="66675"/>
          </a:xfrm>
          <a:prstGeom prst="line">
            <a:avLst/>
          </a:prstGeom>
          <a:noFill/>
          <a:ln w="3175">
            <a:solidFill>
              <a:schemeClr val="tx1"/>
            </a:solidFill>
            <a:round/>
            <a:headEnd type="none" w="med" len="lg"/>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4552" name="Text Box 39"/>
          <p:cNvSpPr txBox="1">
            <a:spLocks noChangeArrowheads="1"/>
          </p:cNvSpPr>
          <p:nvPr/>
        </p:nvSpPr>
        <p:spPr bwMode="auto">
          <a:xfrm>
            <a:off x="3352800" y="2743200"/>
            <a:ext cx="914400"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med" len="lg"/>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b="1">
                <a:solidFill>
                  <a:schemeClr val="tx1"/>
                </a:solidFill>
                <a:latin typeface="Tahoma" pitchFamily="34" charset="0"/>
              </a:defRPr>
            </a:lvl1pPr>
            <a:lvl2pPr marL="742950" indent="-285750" eaLnBrk="0" hangingPunct="0">
              <a:defRPr sz="2400" b="1">
                <a:solidFill>
                  <a:schemeClr val="tx1"/>
                </a:solidFill>
                <a:latin typeface="Tahoma" pitchFamily="34" charset="0"/>
              </a:defRPr>
            </a:lvl2pPr>
            <a:lvl3pPr marL="1143000" indent="-228600" eaLnBrk="0" hangingPunct="0">
              <a:defRPr sz="2400" b="1">
                <a:solidFill>
                  <a:schemeClr val="tx1"/>
                </a:solidFill>
                <a:latin typeface="Tahoma" pitchFamily="34" charset="0"/>
              </a:defRPr>
            </a:lvl3pPr>
            <a:lvl4pPr marL="1600200" indent="-228600" eaLnBrk="0" hangingPunct="0">
              <a:defRPr sz="2400" b="1">
                <a:solidFill>
                  <a:schemeClr val="tx1"/>
                </a:solidFill>
                <a:latin typeface="Tahoma" pitchFamily="34" charset="0"/>
              </a:defRPr>
            </a:lvl4pPr>
            <a:lvl5pPr marL="2057400" indent="-228600" eaLnBrk="0" hangingPunct="0">
              <a:defRPr sz="2400" b="1">
                <a:solidFill>
                  <a:schemeClr val="tx1"/>
                </a:solidFill>
                <a:latin typeface="Tahoma" pitchFamily="34" charset="0"/>
              </a:defRPr>
            </a:lvl5pPr>
            <a:lvl6pPr marL="2514600" indent="-228600" eaLnBrk="0" fontAlgn="base" hangingPunct="0">
              <a:spcBef>
                <a:spcPct val="0"/>
              </a:spcBef>
              <a:spcAft>
                <a:spcPct val="0"/>
              </a:spcAft>
              <a:defRPr sz="2400" b="1">
                <a:solidFill>
                  <a:schemeClr val="tx1"/>
                </a:solidFill>
                <a:latin typeface="Tahoma" pitchFamily="34" charset="0"/>
              </a:defRPr>
            </a:lvl6pPr>
            <a:lvl7pPr marL="2971800" indent="-228600" eaLnBrk="0" fontAlgn="base" hangingPunct="0">
              <a:spcBef>
                <a:spcPct val="0"/>
              </a:spcBef>
              <a:spcAft>
                <a:spcPct val="0"/>
              </a:spcAft>
              <a:defRPr sz="2400" b="1">
                <a:solidFill>
                  <a:schemeClr val="tx1"/>
                </a:solidFill>
                <a:latin typeface="Tahoma" pitchFamily="34" charset="0"/>
              </a:defRPr>
            </a:lvl7pPr>
            <a:lvl8pPr marL="3429000" indent="-228600" eaLnBrk="0" fontAlgn="base" hangingPunct="0">
              <a:spcBef>
                <a:spcPct val="0"/>
              </a:spcBef>
              <a:spcAft>
                <a:spcPct val="0"/>
              </a:spcAft>
              <a:defRPr sz="2400" b="1">
                <a:solidFill>
                  <a:schemeClr val="tx1"/>
                </a:solidFill>
                <a:latin typeface="Tahoma" pitchFamily="34" charset="0"/>
              </a:defRPr>
            </a:lvl8pPr>
            <a:lvl9pPr marL="3886200" indent="-228600" eaLnBrk="0" fontAlgn="base" hangingPunct="0">
              <a:spcBef>
                <a:spcPct val="0"/>
              </a:spcBef>
              <a:spcAft>
                <a:spcPct val="0"/>
              </a:spcAft>
              <a:defRPr sz="2400" b="1">
                <a:solidFill>
                  <a:schemeClr val="tx1"/>
                </a:solidFill>
                <a:latin typeface="Tahoma" pitchFamily="34" charset="0"/>
              </a:defRPr>
            </a:lvl9pPr>
          </a:lstStyle>
          <a:p>
            <a:pPr eaLnBrk="1" hangingPunct="1">
              <a:spcBef>
                <a:spcPct val="50000"/>
              </a:spcBef>
            </a:pPr>
            <a:r>
              <a:rPr lang="en-US" altLang="zh-CN" sz="1500" b="0">
                <a:ea typeface="SimSun" pitchFamily="2" charset="-122"/>
              </a:rPr>
              <a:t>Mirror Surface</a:t>
            </a:r>
          </a:p>
        </p:txBody>
      </p:sp>
      <p:sp>
        <p:nvSpPr>
          <p:cNvPr id="64553" name="Text Box 40"/>
          <p:cNvSpPr txBox="1">
            <a:spLocks noChangeArrowheads="1"/>
          </p:cNvSpPr>
          <p:nvPr/>
        </p:nvSpPr>
        <p:spPr bwMode="auto">
          <a:xfrm>
            <a:off x="7054761" y="1009060"/>
            <a:ext cx="1066800"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med" len="lg"/>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b="1">
                <a:solidFill>
                  <a:schemeClr val="tx1"/>
                </a:solidFill>
                <a:latin typeface="Tahoma" pitchFamily="34" charset="0"/>
              </a:defRPr>
            </a:lvl1pPr>
            <a:lvl2pPr marL="742950" indent="-285750" eaLnBrk="0" hangingPunct="0">
              <a:defRPr sz="2400" b="1">
                <a:solidFill>
                  <a:schemeClr val="tx1"/>
                </a:solidFill>
                <a:latin typeface="Tahoma" pitchFamily="34" charset="0"/>
              </a:defRPr>
            </a:lvl2pPr>
            <a:lvl3pPr marL="1143000" indent="-228600" eaLnBrk="0" hangingPunct="0">
              <a:defRPr sz="2400" b="1">
                <a:solidFill>
                  <a:schemeClr val="tx1"/>
                </a:solidFill>
                <a:latin typeface="Tahoma" pitchFamily="34" charset="0"/>
              </a:defRPr>
            </a:lvl3pPr>
            <a:lvl4pPr marL="1600200" indent="-228600" eaLnBrk="0" hangingPunct="0">
              <a:defRPr sz="2400" b="1">
                <a:solidFill>
                  <a:schemeClr val="tx1"/>
                </a:solidFill>
                <a:latin typeface="Tahoma" pitchFamily="34" charset="0"/>
              </a:defRPr>
            </a:lvl4pPr>
            <a:lvl5pPr marL="2057400" indent="-228600" eaLnBrk="0" hangingPunct="0">
              <a:defRPr sz="2400" b="1">
                <a:solidFill>
                  <a:schemeClr val="tx1"/>
                </a:solidFill>
                <a:latin typeface="Tahoma" pitchFamily="34" charset="0"/>
              </a:defRPr>
            </a:lvl5pPr>
            <a:lvl6pPr marL="2514600" indent="-228600" eaLnBrk="0" fontAlgn="base" hangingPunct="0">
              <a:spcBef>
                <a:spcPct val="0"/>
              </a:spcBef>
              <a:spcAft>
                <a:spcPct val="0"/>
              </a:spcAft>
              <a:defRPr sz="2400" b="1">
                <a:solidFill>
                  <a:schemeClr val="tx1"/>
                </a:solidFill>
                <a:latin typeface="Tahoma" pitchFamily="34" charset="0"/>
              </a:defRPr>
            </a:lvl6pPr>
            <a:lvl7pPr marL="2971800" indent="-228600" eaLnBrk="0" fontAlgn="base" hangingPunct="0">
              <a:spcBef>
                <a:spcPct val="0"/>
              </a:spcBef>
              <a:spcAft>
                <a:spcPct val="0"/>
              </a:spcAft>
              <a:defRPr sz="2400" b="1">
                <a:solidFill>
                  <a:schemeClr val="tx1"/>
                </a:solidFill>
                <a:latin typeface="Tahoma" pitchFamily="34" charset="0"/>
              </a:defRPr>
            </a:lvl7pPr>
            <a:lvl8pPr marL="3429000" indent="-228600" eaLnBrk="0" fontAlgn="base" hangingPunct="0">
              <a:spcBef>
                <a:spcPct val="0"/>
              </a:spcBef>
              <a:spcAft>
                <a:spcPct val="0"/>
              </a:spcAft>
              <a:defRPr sz="2400" b="1">
                <a:solidFill>
                  <a:schemeClr val="tx1"/>
                </a:solidFill>
                <a:latin typeface="Tahoma" pitchFamily="34" charset="0"/>
              </a:defRPr>
            </a:lvl8pPr>
            <a:lvl9pPr marL="3886200" indent="-228600" eaLnBrk="0" fontAlgn="base" hangingPunct="0">
              <a:spcBef>
                <a:spcPct val="0"/>
              </a:spcBef>
              <a:spcAft>
                <a:spcPct val="0"/>
              </a:spcAft>
              <a:defRPr sz="2400" b="1">
                <a:solidFill>
                  <a:schemeClr val="tx1"/>
                </a:solidFill>
                <a:latin typeface="Tahoma" pitchFamily="34" charset="0"/>
              </a:defRPr>
            </a:lvl9pPr>
          </a:lstStyle>
          <a:p>
            <a:pPr eaLnBrk="1" hangingPunct="1">
              <a:spcBef>
                <a:spcPct val="50000"/>
              </a:spcBef>
            </a:pPr>
            <a:r>
              <a:rPr lang="en-US" altLang="zh-CN" sz="1500" b="0">
                <a:ea typeface="SimSun" pitchFamily="2" charset="-122"/>
              </a:rPr>
              <a:t>Grating Projector</a:t>
            </a:r>
          </a:p>
        </p:txBody>
      </p:sp>
      <p:sp>
        <p:nvSpPr>
          <p:cNvPr id="64554" name="Line 41"/>
          <p:cNvSpPr>
            <a:spLocks noChangeShapeType="1"/>
          </p:cNvSpPr>
          <p:nvPr/>
        </p:nvSpPr>
        <p:spPr bwMode="auto">
          <a:xfrm>
            <a:off x="8121561" y="1890123"/>
            <a:ext cx="304800" cy="0"/>
          </a:xfrm>
          <a:prstGeom prst="line">
            <a:avLst/>
          </a:prstGeom>
          <a:noFill/>
          <a:ln w="0">
            <a:solidFill>
              <a:schemeClr val="tx1"/>
            </a:solidFill>
            <a:round/>
            <a:headEnd type="none" w="med" len="lg"/>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4555" name="Line 42"/>
          <p:cNvSpPr>
            <a:spLocks noChangeShapeType="1"/>
          </p:cNvSpPr>
          <p:nvPr/>
        </p:nvSpPr>
        <p:spPr bwMode="auto">
          <a:xfrm>
            <a:off x="8126323" y="1747248"/>
            <a:ext cx="304800" cy="0"/>
          </a:xfrm>
          <a:prstGeom prst="line">
            <a:avLst/>
          </a:prstGeom>
          <a:noFill/>
          <a:ln w="0">
            <a:solidFill>
              <a:schemeClr val="tx1"/>
            </a:solidFill>
            <a:round/>
            <a:headEnd type="none" w="med" len="lg"/>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4556" name="Line 43"/>
          <p:cNvSpPr>
            <a:spLocks noChangeShapeType="1"/>
          </p:cNvSpPr>
          <p:nvPr/>
        </p:nvSpPr>
        <p:spPr bwMode="auto">
          <a:xfrm>
            <a:off x="8273961" y="1304335"/>
            <a:ext cx="0" cy="457200"/>
          </a:xfrm>
          <a:prstGeom prst="line">
            <a:avLst/>
          </a:prstGeom>
          <a:noFill/>
          <a:ln w="12700">
            <a:solidFill>
              <a:schemeClr val="tx1"/>
            </a:solidFill>
            <a:round/>
            <a:headEnd type="none" w="med" len="lg"/>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4557" name="Line 44"/>
          <p:cNvSpPr>
            <a:spLocks noChangeShapeType="1"/>
          </p:cNvSpPr>
          <p:nvPr/>
        </p:nvSpPr>
        <p:spPr bwMode="auto">
          <a:xfrm flipV="1">
            <a:off x="8273961" y="1894885"/>
            <a:ext cx="0" cy="409575"/>
          </a:xfrm>
          <a:prstGeom prst="line">
            <a:avLst/>
          </a:prstGeom>
          <a:noFill/>
          <a:ln w="12700">
            <a:solidFill>
              <a:schemeClr val="tx1"/>
            </a:solidFill>
            <a:round/>
            <a:headEnd type="none" w="med" len="lg"/>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4558" name="Text Box 45"/>
          <p:cNvSpPr txBox="1">
            <a:spLocks noChangeArrowheads="1"/>
          </p:cNvSpPr>
          <p:nvPr/>
        </p:nvSpPr>
        <p:spPr bwMode="auto">
          <a:xfrm>
            <a:off x="8507323" y="1618660"/>
            <a:ext cx="609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med" len="lg"/>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b="1">
                <a:solidFill>
                  <a:schemeClr val="tx1"/>
                </a:solidFill>
                <a:latin typeface="Tahoma" pitchFamily="34" charset="0"/>
              </a:defRPr>
            </a:lvl1pPr>
            <a:lvl2pPr marL="742950" indent="-285750" eaLnBrk="0" hangingPunct="0">
              <a:defRPr sz="2400" b="1">
                <a:solidFill>
                  <a:schemeClr val="tx1"/>
                </a:solidFill>
                <a:latin typeface="Tahoma" pitchFamily="34" charset="0"/>
              </a:defRPr>
            </a:lvl2pPr>
            <a:lvl3pPr marL="1143000" indent="-228600" eaLnBrk="0" hangingPunct="0">
              <a:defRPr sz="2400" b="1">
                <a:solidFill>
                  <a:schemeClr val="tx1"/>
                </a:solidFill>
                <a:latin typeface="Tahoma" pitchFamily="34" charset="0"/>
              </a:defRPr>
            </a:lvl3pPr>
            <a:lvl4pPr marL="1600200" indent="-228600" eaLnBrk="0" hangingPunct="0">
              <a:defRPr sz="2400" b="1">
                <a:solidFill>
                  <a:schemeClr val="tx1"/>
                </a:solidFill>
                <a:latin typeface="Tahoma" pitchFamily="34" charset="0"/>
              </a:defRPr>
            </a:lvl4pPr>
            <a:lvl5pPr marL="2057400" indent="-228600" eaLnBrk="0" hangingPunct="0">
              <a:defRPr sz="2400" b="1">
                <a:solidFill>
                  <a:schemeClr val="tx1"/>
                </a:solidFill>
                <a:latin typeface="Tahoma" pitchFamily="34" charset="0"/>
              </a:defRPr>
            </a:lvl5pPr>
            <a:lvl6pPr marL="2514600" indent="-228600" eaLnBrk="0" fontAlgn="base" hangingPunct="0">
              <a:spcBef>
                <a:spcPct val="0"/>
              </a:spcBef>
              <a:spcAft>
                <a:spcPct val="0"/>
              </a:spcAft>
              <a:defRPr sz="2400" b="1">
                <a:solidFill>
                  <a:schemeClr val="tx1"/>
                </a:solidFill>
                <a:latin typeface="Tahoma" pitchFamily="34" charset="0"/>
              </a:defRPr>
            </a:lvl6pPr>
            <a:lvl7pPr marL="2971800" indent="-228600" eaLnBrk="0" fontAlgn="base" hangingPunct="0">
              <a:spcBef>
                <a:spcPct val="0"/>
              </a:spcBef>
              <a:spcAft>
                <a:spcPct val="0"/>
              </a:spcAft>
              <a:defRPr sz="2400" b="1">
                <a:solidFill>
                  <a:schemeClr val="tx1"/>
                </a:solidFill>
                <a:latin typeface="Tahoma" pitchFamily="34" charset="0"/>
              </a:defRPr>
            </a:lvl7pPr>
            <a:lvl8pPr marL="3429000" indent="-228600" eaLnBrk="0" fontAlgn="base" hangingPunct="0">
              <a:spcBef>
                <a:spcPct val="0"/>
              </a:spcBef>
              <a:spcAft>
                <a:spcPct val="0"/>
              </a:spcAft>
              <a:defRPr sz="2400" b="1">
                <a:solidFill>
                  <a:schemeClr val="tx1"/>
                </a:solidFill>
                <a:latin typeface="Tahoma" pitchFamily="34" charset="0"/>
              </a:defRPr>
            </a:lvl8pPr>
            <a:lvl9pPr marL="3886200" indent="-228600" eaLnBrk="0" fontAlgn="base" hangingPunct="0">
              <a:spcBef>
                <a:spcPct val="0"/>
              </a:spcBef>
              <a:spcAft>
                <a:spcPct val="0"/>
              </a:spcAft>
              <a:defRPr sz="2400" b="1">
                <a:solidFill>
                  <a:schemeClr val="tx1"/>
                </a:solidFill>
                <a:latin typeface="Tahoma" pitchFamily="34" charset="0"/>
              </a:defRPr>
            </a:lvl9pPr>
          </a:lstStyle>
          <a:p>
            <a:pPr eaLnBrk="1" hangingPunct="1">
              <a:spcBef>
                <a:spcPct val="50000"/>
              </a:spcBef>
            </a:pPr>
            <a:r>
              <a:rPr lang="en-US" altLang="zh-CN" sz="1800" b="0" dirty="0">
                <a:ea typeface="SimSun" pitchFamily="2" charset="-122"/>
              </a:rPr>
              <a:t>NP</a:t>
            </a:r>
          </a:p>
        </p:txBody>
      </p:sp>
      <p:sp>
        <p:nvSpPr>
          <p:cNvPr id="64559" name="Text Box 46"/>
          <p:cNvSpPr txBox="1">
            <a:spLocks noChangeArrowheads="1"/>
          </p:cNvSpPr>
          <p:nvPr/>
        </p:nvSpPr>
        <p:spPr bwMode="auto">
          <a:xfrm>
            <a:off x="5911761" y="2380660"/>
            <a:ext cx="1143000"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med" len="lg"/>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b="1">
                <a:solidFill>
                  <a:schemeClr val="tx1"/>
                </a:solidFill>
                <a:latin typeface="Tahoma" pitchFamily="34" charset="0"/>
              </a:defRPr>
            </a:lvl1pPr>
            <a:lvl2pPr marL="742950" indent="-285750" eaLnBrk="0" hangingPunct="0">
              <a:defRPr sz="2400" b="1">
                <a:solidFill>
                  <a:schemeClr val="tx1"/>
                </a:solidFill>
                <a:latin typeface="Tahoma" pitchFamily="34" charset="0"/>
              </a:defRPr>
            </a:lvl2pPr>
            <a:lvl3pPr marL="1143000" indent="-228600" eaLnBrk="0" hangingPunct="0">
              <a:defRPr sz="2400" b="1">
                <a:solidFill>
                  <a:schemeClr val="tx1"/>
                </a:solidFill>
                <a:latin typeface="Tahoma" pitchFamily="34" charset="0"/>
              </a:defRPr>
            </a:lvl3pPr>
            <a:lvl4pPr marL="1600200" indent="-228600" eaLnBrk="0" hangingPunct="0">
              <a:defRPr sz="2400" b="1">
                <a:solidFill>
                  <a:schemeClr val="tx1"/>
                </a:solidFill>
                <a:latin typeface="Tahoma" pitchFamily="34" charset="0"/>
              </a:defRPr>
            </a:lvl4pPr>
            <a:lvl5pPr marL="2057400" indent="-228600" eaLnBrk="0" hangingPunct="0">
              <a:defRPr sz="2400" b="1">
                <a:solidFill>
                  <a:schemeClr val="tx1"/>
                </a:solidFill>
                <a:latin typeface="Tahoma" pitchFamily="34" charset="0"/>
              </a:defRPr>
            </a:lvl5pPr>
            <a:lvl6pPr marL="2514600" indent="-228600" eaLnBrk="0" fontAlgn="base" hangingPunct="0">
              <a:spcBef>
                <a:spcPct val="0"/>
              </a:spcBef>
              <a:spcAft>
                <a:spcPct val="0"/>
              </a:spcAft>
              <a:defRPr sz="2400" b="1">
                <a:solidFill>
                  <a:schemeClr val="tx1"/>
                </a:solidFill>
                <a:latin typeface="Tahoma" pitchFamily="34" charset="0"/>
              </a:defRPr>
            </a:lvl6pPr>
            <a:lvl7pPr marL="2971800" indent="-228600" eaLnBrk="0" fontAlgn="base" hangingPunct="0">
              <a:spcBef>
                <a:spcPct val="0"/>
              </a:spcBef>
              <a:spcAft>
                <a:spcPct val="0"/>
              </a:spcAft>
              <a:defRPr sz="2400" b="1">
                <a:solidFill>
                  <a:schemeClr val="tx1"/>
                </a:solidFill>
                <a:latin typeface="Tahoma" pitchFamily="34" charset="0"/>
              </a:defRPr>
            </a:lvl7pPr>
            <a:lvl8pPr marL="3429000" indent="-228600" eaLnBrk="0" fontAlgn="base" hangingPunct="0">
              <a:spcBef>
                <a:spcPct val="0"/>
              </a:spcBef>
              <a:spcAft>
                <a:spcPct val="0"/>
              </a:spcAft>
              <a:defRPr sz="2400" b="1">
                <a:solidFill>
                  <a:schemeClr val="tx1"/>
                </a:solidFill>
                <a:latin typeface="Tahoma" pitchFamily="34" charset="0"/>
              </a:defRPr>
            </a:lvl8pPr>
            <a:lvl9pPr marL="3886200" indent="-228600" eaLnBrk="0" fontAlgn="base" hangingPunct="0">
              <a:spcBef>
                <a:spcPct val="0"/>
              </a:spcBef>
              <a:spcAft>
                <a:spcPct val="0"/>
              </a:spcAft>
              <a:defRPr sz="2400" b="1">
                <a:solidFill>
                  <a:schemeClr val="tx1"/>
                </a:solidFill>
                <a:latin typeface="Tahoma" pitchFamily="34" charset="0"/>
              </a:defRPr>
            </a:lvl9pPr>
          </a:lstStyle>
          <a:p>
            <a:pPr eaLnBrk="1" hangingPunct="1">
              <a:spcBef>
                <a:spcPct val="50000"/>
              </a:spcBef>
            </a:pPr>
            <a:r>
              <a:rPr lang="en-US" altLang="zh-CN" sz="1500" b="0">
                <a:ea typeface="SimSun" pitchFamily="2" charset="-122"/>
              </a:rPr>
              <a:t>Mirror Surface</a:t>
            </a:r>
          </a:p>
        </p:txBody>
      </p:sp>
      <p:graphicFrame>
        <p:nvGraphicFramePr>
          <p:cNvPr id="64560" name="Object 47"/>
          <p:cNvGraphicFramePr>
            <a:graphicFrameLocks noChangeAspect="1"/>
          </p:cNvGraphicFramePr>
          <p:nvPr>
            <p:extLst>
              <p:ext uri="{D42A27DB-BD31-4B8C-83A1-F6EECF244321}">
                <p14:modId xmlns:p14="http://schemas.microsoft.com/office/powerpoint/2010/main" val="341286391"/>
              </p:ext>
            </p:extLst>
          </p:nvPr>
        </p:nvGraphicFramePr>
        <p:xfrm>
          <a:off x="2648656" y="3636374"/>
          <a:ext cx="1617662" cy="773112"/>
        </p:xfrm>
        <a:graphic>
          <a:graphicData uri="http://schemas.openxmlformats.org/presentationml/2006/ole">
            <mc:AlternateContent xmlns:mc="http://schemas.openxmlformats.org/markup-compatibility/2006">
              <mc:Choice xmlns:v="urn:schemas-microsoft-com:vml" Requires="v">
                <p:oleObj spid="_x0000_s64673" name="Equation" r:id="rId5" imgW="876300" imgH="419100" progId="Equation.DSMT4">
                  <p:embed/>
                </p:oleObj>
              </mc:Choice>
              <mc:Fallback>
                <p:oleObj name="Equation" r:id="rId5" imgW="876300" imgH="419100" progId="Equation.DSMT4">
                  <p:embed/>
                  <p:pic>
                    <p:nvPicPr>
                      <p:cNvPr id="0" name="Object 4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48656" y="3636374"/>
                        <a:ext cx="1617662" cy="7731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64561" name="Object 48"/>
          <p:cNvGraphicFramePr>
            <a:graphicFrameLocks noChangeAspect="1"/>
          </p:cNvGraphicFramePr>
          <p:nvPr/>
        </p:nvGraphicFramePr>
        <p:xfrm>
          <a:off x="5608638" y="884238"/>
          <a:ext cx="1125537" cy="727075"/>
        </p:xfrm>
        <a:graphic>
          <a:graphicData uri="http://schemas.openxmlformats.org/presentationml/2006/ole">
            <mc:AlternateContent xmlns:mc="http://schemas.openxmlformats.org/markup-compatibility/2006">
              <mc:Choice xmlns:v="urn:schemas-microsoft-com:vml" Requires="v">
                <p:oleObj spid="_x0000_s64674" name="Equation" r:id="rId7" imgW="609336" imgH="393529" progId="Equation.DSMT4">
                  <p:embed/>
                </p:oleObj>
              </mc:Choice>
              <mc:Fallback>
                <p:oleObj name="Equation" r:id="rId7" imgW="609336" imgH="393529" progId="Equation.DSMT4">
                  <p:embed/>
                  <p:pic>
                    <p:nvPicPr>
                      <p:cNvPr id="0" name="Object 4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608638" y="884238"/>
                        <a:ext cx="1125537" cy="7270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64562" name="Text Box 49"/>
          <p:cNvSpPr txBox="1">
            <a:spLocks noChangeArrowheads="1"/>
          </p:cNvSpPr>
          <p:nvPr/>
        </p:nvSpPr>
        <p:spPr bwMode="auto">
          <a:xfrm>
            <a:off x="1295400" y="4615067"/>
            <a:ext cx="1371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med" len="lg"/>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b="1">
                <a:solidFill>
                  <a:schemeClr val="tx1"/>
                </a:solidFill>
                <a:latin typeface="Tahoma" pitchFamily="34" charset="0"/>
              </a:defRPr>
            </a:lvl1pPr>
            <a:lvl2pPr marL="742950" indent="-285750" eaLnBrk="0" hangingPunct="0">
              <a:defRPr sz="2400" b="1">
                <a:solidFill>
                  <a:schemeClr val="tx1"/>
                </a:solidFill>
                <a:latin typeface="Tahoma" pitchFamily="34" charset="0"/>
              </a:defRPr>
            </a:lvl2pPr>
            <a:lvl3pPr marL="1143000" indent="-228600" eaLnBrk="0" hangingPunct="0">
              <a:defRPr sz="2400" b="1">
                <a:solidFill>
                  <a:schemeClr val="tx1"/>
                </a:solidFill>
                <a:latin typeface="Tahoma" pitchFamily="34" charset="0"/>
              </a:defRPr>
            </a:lvl3pPr>
            <a:lvl4pPr marL="1600200" indent="-228600" eaLnBrk="0" hangingPunct="0">
              <a:defRPr sz="2400" b="1">
                <a:solidFill>
                  <a:schemeClr val="tx1"/>
                </a:solidFill>
                <a:latin typeface="Tahoma" pitchFamily="34" charset="0"/>
              </a:defRPr>
            </a:lvl4pPr>
            <a:lvl5pPr marL="2057400" indent="-228600" eaLnBrk="0" hangingPunct="0">
              <a:defRPr sz="2400" b="1">
                <a:solidFill>
                  <a:schemeClr val="tx1"/>
                </a:solidFill>
                <a:latin typeface="Tahoma" pitchFamily="34" charset="0"/>
              </a:defRPr>
            </a:lvl5pPr>
            <a:lvl6pPr marL="2514600" indent="-228600" eaLnBrk="0" fontAlgn="base" hangingPunct="0">
              <a:spcBef>
                <a:spcPct val="0"/>
              </a:spcBef>
              <a:spcAft>
                <a:spcPct val="0"/>
              </a:spcAft>
              <a:defRPr sz="2400" b="1">
                <a:solidFill>
                  <a:schemeClr val="tx1"/>
                </a:solidFill>
                <a:latin typeface="Tahoma" pitchFamily="34" charset="0"/>
              </a:defRPr>
            </a:lvl6pPr>
            <a:lvl7pPr marL="2971800" indent="-228600" eaLnBrk="0" fontAlgn="base" hangingPunct="0">
              <a:spcBef>
                <a:spcPct val="0"/>
              </a:spcBef>
              <a:spcAft>
                <a:spcPct val="0"/>
              </a:spcAft>
              <a:defRPr sz="2400" b="1">
                <a:solidFill>
                  <a:schemeClr val="tx1"/>
                </a:solidFill>
                <a:latin typeface="Tahoma" pitchFamily="34" charset="0"/>
              </a:defRPr>
            </a:lvl7pPr>
            <a:lvl8pPr marL="3429000" indent="-228600" eaLnBrk="0" fontAlgn="base" hangingPunct="0">
              <a:spcBef>
                <a:spcPct val="0"/>
              </a:spcBef>
              <a:spcAft>
                <a:spcPct val="0"/>
              </a:spcAft>
              <a:defRPr sz="2400" b="1">
                <a:solidFill>
                  <a:schemeClr val="tx1"/>
                </a:solidFill>
                <a:latin typeface="Tahoma" pitchFamily="34" charset="0"/>
              </a:defRPr>
            </a:lvl8pPr>
            <a:lvl9pPr marL="3886200" indent="-228600" eaLnBrk="0" fontAlgn="base" hangingPunct="0">
              <a:spcBef>
                <a:spcPct val="0"/>
              </a:spcBef>
              <a:spcAft>
                <a:spcPct val="0"/>
              </a:spcAft>
              <a:defRPr sz="2400" b="1">
                <a:solidFill>
                  <a:schemeClr val="tx1"/>
                </a:solidFill>
                <a:latin typeface="Tahoma" pitchFamily="34" charset="0"/>
              </a:defRPr>
            </a:lvl9pPr>
          </a:lstStyle>
          <a:p>
            <a:pPr eaLnBrk="1" hangingPunct="1">
              <a:spcBef>
                <a:spcPct val="50000"/>
              </a:spcBef>
            </a:pPr>
            <a:r>
              <a:rPr lang="en-US" altLang="zh-CN" sz="1800" b="0" dirty="0" err="1">
                <a:ea typeface="SimSun" pitchFamily="2" charset="-122"/>
              </a:rPr>
              <a:t>Ligtenberg</a:t>
            </a:r>
            <a:endParaRPr lang="en-US" altLang="zh-CN" sz="1800" b="0" dirty="0">
              <a:ea typeface="SimSun" pitchFamily="2" charset="-122"/>
            </a:endParaRPr>
          </a:p>
        </p:txBody>
      </p:sp>
      <p:sp>
        <p:nvSpPr>
          <p:cNvPr id="64563" name="Text Box 50"/>
          <p:cNvSpPr txBox="1">
            <a:spLocks noChangeArrowheads="1"/>
          </p:cNvSpPr>
          <p:nvPr/>
        </p:nvSpPr>
        <p:spPr bwMode="auto">
          <a:xfrm>
            <a:off x="6068923" y="5047660"/>
            <a:ext cx="1371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med" len="lg"/>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b="1">
                <a:solidFill>
                  <a:schemeClr val="tx1"/>
                </a:solidFill>
                <a:latin typeface="Tahoma" pitchFamily="34" charset="0"/>
              </a:defRPr>
            </a:lvl1pPr>
            <a:lvl2pPr marL="742950" indent="-285750" eaLnBrk="0" hangingPunct="0">
              <a:defRPr sz="2400" b="1">
                <a:solidFill>
                  <a:schemeClr val="tx1"/>
                </a:solidFill>
                <a:latin typeface="Tahoma" pitchFamily="34" charset="0"/>
              </a:defRPr>
            </a:lvl2pPr>
            <a:lvl3pPr marL="1143000" indent="-228600" eaLnBrk="0" hangingPunct="0">
              <a:defRPr sz="2400" b="1">
                <a:solidFill>
                  <a:schemeClr val="tx1"/>
                </a:solidFill>
                <a:latin typeface="Tahoma" pitchFamily="34" charset="0"/>
              </a:defRPr>
            </a:lvl3pPr>
            <a:lvl4pPr marL="1600200" indent="-228600" eaLnBrk="0" hangingPunct="0">
              <a:defRPr sz="2400" b="1">
                <a:solidFill>
                  <a:schemeClr val="tx1"/>
                </a:solidFill>
                <a:latin typeface="Tahoma" pitchFamily="34" charset="0"/>
              </a:defRPr>
            </a:lvl4pPr>
            <a:lvl5pPr marL="2057400" indent="-228600" eaLnBrk="0" hangingPunct="0">
              <a:defRPr sz="2400" b="1">
                <a:solidFill>
                  <a:schemeClr val="tx1"/>
                </a:solidFill>
                <a:latin typeface="Tahoma" pitchFamily="34" charset="0"/>
              </a:defRPr>
            </a:lvl5pPr>
            <a:lvl6pPr marL="2514600" indent="-228600" eaLnBrk="0" fontAlgn="base" hangingPunct="0">
              <a:spcBef>
                <a:spcPct val="0"/>
              </a:spcBef>
              <a:spcAft>
                <a:spcPct val="0"/>
              </a:spcAft>
              <a:defRPr sz="2400" b="1">
                <a:solidFill>
                  <a:schemeClr val="tx1"/>
                </a:solidFill>
                <a:latin typeface="Tahoma" pitchFamily="34" charset="0"/>
              </a:defRPr>
            </a:lvl6pPr>
            <a:lvl7pPr marL="2971800" indent="-228600" eaLnBrk="0" fontAlgn="base" hangingPunct="0">
              <a:spcBef>
                <a:spcPct val="0"/>
              </a:spcBef>
              <a:spcAft>
                <a:spcPct val="0"/>
              </a:spcAft>
              <a:defRPr sz="2400" b="1">
                <a:solidFill>
                  <a:schemeClr val="tx1"/>
                </a:solidFill>
                <a:latin typeface="Tahoma" pitchFamily="34" charset="0"/>
              </a:defRPr>
            </a:lvl7pPr>
            <a:lvl8pPr marL="3429000" indent="-228600" eaLnBrk="0" fontAlgn="base" hangingPunct="0">
              <a:spcBef>
                <a:spcPct val="0"/>
              </a:spcBef>
              <a:spcAft>
                <a:spcPct val="0"/>
              </a:spcAft>
              <a:defRPr sz="2400" b="1">
                <a:solidFill>
                  <a:schemeClr val="tx1"/>
                </a:solidFill>
                <a:latin typeface="Tahoma" pitchFamily="34" charset="0"/>
              </a:defRPr>
            </a:lvl8pPr>
            <a:lvl9pPr marL="3886200" indent="-228600" eaLnBrk="0" fontAlgn="base" hangingPunct="0">
              <a:spcBef>
                <a:spcPct val="0"/>
              </a:spcBef>
              <a:spcAft>
                <a:spcPct val="0"/>
              </a:spcAft>
              <a:defRPr sz="2400" b="1">
                <a:solidFill>
                  <a:schemeClr val="tx1"/>
                </a:solidFill>
                <a:latin typeface="Tahoma" pitchFamily="34" charset="0"/>
              </a:defRPr>
            </a:lvl9pPr>
          </a:lstStyle>
          <a:p>
            <a:pPr eaLnBrk="1" hangingPunct="1">
              <a:spcBef>
                <a:spcPct val="50000"/>
              </a:spcBef>
            </a:pPr>
            <a:r>
              <a:rPr lang="en-US" altLang="zh-CN" sz="1800" b="0">
                <a:ea typeface="SimSun" pitchFamily="2" charset="-122"/>
              </a:rPr>
              <a:t>Schmodits</a:t>
            </a:r>
          </a:p>
        </p:txBody>
      </p:sp>
      <p:sp>
        <p:nvSpPr>
          <p:cNvPr id="64564" name="Line 51"/>
          <p:cNvSpPr>
            <a:spLocks noChangeShapeType="1"/>
          </p:cNvSpPr>
          <p:nvPr/>
        </p:nvSpPr>
        <p:spPr bwMode="auto">
          <a:xfrm flipH="1">
            <a:off x="1828800" y="1854200"/>
            <a:ext cx="228600" cy="0"/>
          </a:xfrm>
          <a:prstGeom prst="line">
            <a:avLst/>
          </a:prstGeom>
          <a:noFill/>
          <a:ln w="3175">
            <a:solidFill>
              <a:schemeClr val="tx1"/>
            </a:solidFill>
            <a:round/>
            <a:headEnd type="none" w="med" len="lg"/>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4565" name="Line 52"/>
          <p:cNvSpPr>
            <a:spLocks noChangeShapeType="1"/>
          </p:cNvSpPr>
          <p:nvPr/>
        </p:nvSpPr>
        <p:spPr bwMode="auto">
          <a:xfrm flipH="1">
            <a:off x="1828800" y="1295400"/>
            <a:ext cx="228600" cy="0"/>
          </a:xfrm>
          <a:prstGeom prst="line">
            <a:avLst/>
          </a:prstGeom>
          <a:noFill/>
          <a:ln w="3175">
            <a:solidFill>
              <a:schemeClr val="tx1"/>
            </a:solidFill>
            <a:round/>
            <a:headEnd type="none" w="med" len="lg"/>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4566" name="Line 53"/>
          <p:cNvSpPr>
            <a:spLocks noChangeShapeType="1"/>
          </p:cNvSpPr>
          <p:nvPr/>
        </p:nvSpPr>
        <p:spPr bwMode="auto">
          <a:xfrm flipV="1">
            <a:off x="1898650" y="1295400"/>
            <a:ext cx="6350" cy="571500"/>
          </a:xfrm>
          <a:prstGeom prst="line">
            <a:avLst/>
          </a:prstGeom>
          <a:noFill/>
          <a:ln w="12700">
            <a:solidFill>
              <a:schemeClr val="tx1"/>
            </a:solidFill>
            <a:round/>
            <a:headEnd type="triangle" w="med" len="lg"/>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4567" name="Text Box 54"/>
          <p:cNvSpPr txBox="1">
            <a:spLocks noChangeArrowheads="1"/>
          </p:cNvSpPr>
          <p:nvPr/>
        </p:nvSpPr>
        <p:spPr bwMode="auto">
          <a:xfrm>
            <a:off x="1524000" y="1371600"/>
            <a:ext cx="6858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med" len="lg"/>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b="1">
                <a:solidFill>
                  <a:schemeClr val="tx1"/>
                </a:solidFill>
                <a:latin typeface="Tahoma" pitchFamily="34" charset="0"/>
              </a:defRPr>
            </a:lvl1pPr>
            <a:lvl2pPr marL="742950" indent="-285750" eaLnBrk="0" hangingPunct="0">
              <a:defRPr sz="2400" b="1">
                <a:solidFill>
                  <a:schemeClr val="tx1"/>
                </a:solidFill>
                <a:latin typeface="Tahoma" pitchFamily="34" charset="0"/>
              </a:defRPr>
            </a:lvl2pPr>
            <a:lvl3pPr marL="1143000" indent="-228600" eaLnBrk="0" hangingPunct="0">
              <a:defRPr sz="2400" b="1">
                <a:solidFill>
                  <a:schemeClr val="tx1"/>
                </a:solidFill>
                <a:latin typeface="Tahoma" pitchFamily="34" charset="0"/>
              </a:defRPr>
            </a:lvl3pPr>
            <a:lvl4pPr marL="1600200" indent="-228600" eaLnBrk="0" hangingPunct="0">
              <a:defRPr sz="2400" b="1">
                <a:solidFill>
                  <a:schemeClr val="tx1"/>
                </a:solidFill>
                <a:latin typeface="Tahoma" pitchFamily="34" charset="0"/>
              </a:defRPr>
            </a:lvl4pPr>
            <a:lvl5pPr marL="2057400" indent="-228600" eaLnBrk="0" hangingPunct="0">
              <a:defRPr sz="2400" b="1">
                <a:solidFill>
                  <a:schemeClr val="tx1"/>
                </a:solidFill>
                <a:latin typeface="Tahoma" pitchFamily="34" charset="0"/>
              </a:defRPr>
            </a:lvl5pPr>
            <a:lvl6pPr marL="2514600" indent="-228600" eaLnBrk="0" fontAlgn="base" hangingPunct="0">
              <a:spcBef>
                <a:spcPct val="0"/>
              </a:spcBef>
              <a:spcAft>
                <a:spcPct val="0"/>
              </a:spcAft>
              <a:defRPr sz="2400" b="1">
                <a:solidFill>
                  <a:schemeClr val="tx1"/>
                </a:solidFill>
                <a:latin typeface="Tahoma" pitchFamily="34" charset="0"/>
              </a:defRPr>
            </a:lvl6pPr>
            <a:lvl7pPr marL="2971800" indent="-228600" eaLnBrk="0" fontAlgn="base" hangingPunct="0">
              <a:spcBef>
                <a:spcPct val="0"/>
              </a:spcBef>
              <a:spcAft>
                <a:spcPct val="0"/>
              </a:spcAft>
              <a:defRPr sz="2400" b="1">
                <a:solidFill>
                  <a:schemeClr val="tx1"/>
                </a:solidFill>
                <a:latin typeface="Tahoma" pitchFamily="34" charset="0"/>
              </a:defRPr>
            </a:lvl7pPr>
            <a:lvl8pPr marL="3429000" indent="-228600" eaLnBrk="0" fontAlgn="base" hangingPunct="0">
              <a:spcBef>
                <a:spcPct val="0"/>
              </a:spcBef>
              <a:spcAft>
                <a:spcPct val="0"/>
              </a:spcAft>
              <a:defRPr sz="2400" b="1">
                <a:solidFill>
                  <a:schemeClr val="tx1"/>
                </a:solidFill>
                <a:latin typeface="Tahoma" pitchFamily="34" charset="0"/>
              </a:defRPr>
            </a:lvl8pPr>
            <a:lvl9pPr marL="3886200" indent="-228600" eaLnBrk="0" fontAlgn="base" hangingPunct="0">
              <a:spcBef>
                <a:spcPct val="0"/>
              </a:spcBef>
              <a:spcAft>
                <a:spcPct val="0"/>
              </a:spcAft>
              <a:defRPr sz="2400" b="1">
                <a:solidFill>
                  <a:schemeClr val="tx1"/>
                </a:solidFill>
                <a:latin typeface="Tahoma" pitchFamily="34" charset="0"/>
              </a:defRPr>
            </a:lvl9pPr>
          </a:lstStyle>
          <a:p>
            <a:pPr eaLnBrk="1" hangingPunct="1">
              <a:spcBef>
                <a:spcPct val="50000"/>
              </a:spcBef>
            </a:pPr>
            <a:r>
              <a:rPr lang="en-US" altLang="zh-CN" sz="1400" b="0">
                <a:ea typeface="SimSun" pitchFamily="2" charset="-122"/>
              </a:rPr>
              <a:t>NP</a:t>
            </a:r>
          </a:p>
        </p:txBody>
      </p:sp>
      <p:sp>
        <p:nvSpPr>
          <p:cNvPr id="285751" name="Text Box 55"/>
          <p:cNvSpPr txBox="1">
            <a:spLocks noChangeArrowheads="1"/>
          </p:cNvSpPr>
          <p:nvPr/>
        </p:nvSpPr>
        <p:spPr bwMode="auto">
          <a:xfrm>
            <a:off x="3352800" y="304800"/>
            <a:ext cx="2692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altLang="zh-CN" i="1">
                <a:solidFill>
                  <a:schemeClr val="tx2"/>
                </a:solidFill>
                <a:effectLst>
                  <a:outerShdw blurRad="38100" dist="38100" dir="2700000" algn="tl">
                    <a:srgbClr val="C0C0C0"/>
                  </a:outerShdw>
                </a:effectLst>
                <a:ea typeface="SimSun" pitchFamily="2" charset="-122"/>
              </a:rPr>
              <a:t>Reflection Moiré</a:t>
            </a:r>
          </a:p>
        </p:txBody>
      </p:sp>
      <p:pic>
        <p:nvPicPr>
          <p:cNvPr id="64569" name="Picture 2" descr="C:\Users\MCASTE~1\AppData\Local\Temp\Rar$DI91.424\SBU-stack_2clr__rgb_forWeb1.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010400" y="204788"/>
            <a:ext cx="1798638"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1066800" y="5437967"/>
            <a:ext cx="7543800" cy="1384995"/>
          </a:xfrm>
          <a:prstGeom prst="rect">
            <a:avLst/>
          </a:prstGeom>
        </p:spPr>
        <p:txBody>
          <a:bodyPr wrap="square">
            <a:spAutoFit/>
          </a:bodyPr>
          <a:lstStyle/>
          <a:p>
            <a:pPr marL="342900" marR="0" lvl="0" indent="-342900" algn="just">
              <a:spcBef>
                <a:spcPts val="0"/>
              </a:spcBef>
              <a:spcAft>
                <a:spcPts val="0"/>
              </a:spcAft>
              <a:buFont typeface="+mj-lt"/>
              <a:buAutoNum type="arabicPeriod"/>
              <a:tabLst>
                <a:tab pos="685800" algn="l"/>
              </a:tabLst>
            </a:pPr>
            <a:r>
              <a:rPr lang="en-US" sz="1200" dirty="0">
                <a:latin typeface="Times New Roman" panose="02020603050405020304" pitchFamily="18" charset="0"/>
                <a:ea typeface="SimSun" panose="02010600030101010101" pitchFamily="2" charset="-122"/>
              </a:rPr>
              <a:t>Lin, C.J., Chiang, F.P., 1979. “A time average reflection moiré method for vibration analysis of plates,” Applied Optics, 18(9), pp. 1424-1427.</a:t>
            </a:r>
          </a:p>
          <a:p>
            <a:pPr marL="342900" marR="0" lvl="0" indent="-342900" algn="just">
              <a:spcBef>
                <a:spcPts val="0"/>
              </a:spcBef>
              <a:spcAft>
                <a:spcPts val="0"/>
              </a:spcAft>
              <a:buFont typeface="+mj-lt"/>
              <a:buAutoNum type="arabicPeriod"/>
              <a:tabLst>
                <a:tab pos="685800" algn="l"/>
              </a:tabLst>
            </a:pPr>
            <a:r>
              <a:rPr lang="de-DE" sz="1200" dirty="0">
                <a:latin typeface="Times New Roman" panose="02020603050405020304" pitchFamily="18" charset="0"/>
                <a:ea typeface="SimSun" panose="02010600030101010101" pitchFamily="2" charset="-122"/>
              </a:rPr>
              <a:t>Chiang, F.P., Faber, C., et al., 1971. </a:t>
            </a:r>
            <a:r>
              <a:rPr lang="en-US" sz="1200" dirty="0">
                <a:latin typeface="Times New Roman" panose="02020603050405020304" pitchFamily="18" charset="0"/>
                <a:ea typeface="SimSun" panose="02010600030101010101" pitchFamily="2" charset="-122"/>
              </a:rPr>
              <a:t>“Two dimensional stress measurement in </a:t>
            </a:r>
            <a:r>
              <a:rPr lang="en-US" sz="1200" dirty="0" err="1">
                <a:latin typeface="Times New Roman" panose="02020603050405020304" pitchFamily="18" charset="0"/>
                <a:ea typeface="SimSun" panose="02010600030101010101" pitchFamily="2" charset="-122"/>
              </a:rPr>
              <a:t>permalloy</a:t>
            </a:r>
            <a:r>
              <a:rPr lang="en-US" sz="1200" dirty="0">
                <a:latin typeface="Times New Roman" panose="02020603050405020304" pitchFamily="18" charset="0"/>
                <a:ea typeface="SimSun" panose="02010600030101010101" pitchFamily="2" charset="-122"/>
              </a:rPr>
              <a:t> thin films by moiré method,” J. Applied Physics, 42(4), pp. 1422-1423.</a:t>
            </a:r>
          </a:p>
          <a:p>
            <a:pPr marL="342900" marR="0" lvl="0" indent="-342900" algn="just">
              <a:spcBef>
                <a:spcPts val="0"/>
              </a:spcBef>
              <a:spcAft>
                <a:spcPts val="0"/>
              </a:spcAft>
              <a:buFont typeface="+mj-lt"/>
              <a:buAutoNum type="arabicPeriod"/>
              <a:tabLst>
                <a:tab pos="685800" algn="l"/>
              </a:tabLst>
            </a:pPr>
            <a:r>
              <a:rPr lang="en-US" sz="1200" dirty="0">
                <a:latin typeface="Times New Roman" panose="02020603050405020304" pitchFamily="18" charset="0"/>
                <a:ea typeface="SimSun" panose="02010600030101010101" pitchFamily="2" charset="-122"/>
              </a:rPr>
              <a:t>Chiang, F.P., 1972. “A whole field method for the measurement of two-dimensional state of stress in thin films,” Experimental Mechanics, 12(8), pp. 277-379.</a:t>
            </a:r>
          </a:p>
          <a:p>
            <a:pPr marL="342900" marR="0" lvl="0" indent="-342900" algn="just">
              <a:spcBef>
                <a:spcPts val="0"/>
              </a:spcBef>
              <a:spcAft>
                <a:spcPts val="0"/>
              </a:spcAft>
              <a:buFont typeface="+mj-lt"/>
              <a:buAutoNum type="arabicPeriod"/>
              <a:tabLst>
                <a:tab pos="685800" algn="l"/>
              </a:tabLst>
            </a:pPr>
            <a:endParaRPr lang="en-US" sz="1200" dirty="0">
              <a:effectLst/>
              <a:latin typeface="Times New Roman" panose="02020603050405020304" pitchFamily="18" charset="0"/>
              <a:ea typeface="SimSun" panose="02010600030101010101" pitchFamily="2" charset="-122"/>
            </a:endParaRPr>
          </a:p>
        </p:txBody>
      </p:sp>
      <p:sp>
        <p:nvSpPr>
          <p:cNvPr id="3" name="TextBox 2"/>
          <p:cNvSpPr txBox="1"/>
          <p:nvPr/>
        </p:nvSpPr>
        <p:spPr>
          <a:xfrm>
            <a:off x="7982016" y="4980767"/>
            <a:ext cx="838200" cy="369332"/>
          </a:xfrm>
          <a:prstGeom prst="rect">
            <a:avLst/>
          </a:prstGeom>
          <a:noFill/>
        </p:spPr>
        <p:txBody>
          <a:bodyPr wrap="square" rtlCol="0">
            <a:spAutoFit/>
          </a:bodyPr>
          <a:lstStyle/>
          <a:p>
            <a:r>
              <a:rPr lang="en-US" sz="1800" b="0" dirty="0"/>
              <a:t>Film</a:t>
            </a:r>
          </a:p>
        </p:txBody>
      </p:sp>
      <p:cxnSp>
        <p:nvCxnSpPr>
          <p:cNvPr id="5" name="Straight Arrow Connector 4"/>
          <p:cNvCxnSpPr/>
          <p:nvPr/>
        </p:nvCxnSpPr>
        <p:spPr bwMode="auto">
          <a:xfrm flipH="1" flipV="1">
            <a:off x="7588161" y="4829156"/>
            <a:ext cx="492919" cy="424290"/>
          </a:xfrm>
          <a:prstGeom prst="straightConnector1">
            <a:avLst/>
          </a:prstGeom>
          <a:solidFill>
            <a:schemeClr val="accent1"/>
          </a:solidFill>
          <a:ln w="317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auto">
          <a:xfrm>
            <a:off x="3581400" y="6400800"/>
            <a:ext cx="1524000" cy="152400"/>
          </a:xfrm>
          <a:prstGeom prst="rect">
            <a:avLst/>
          </a:prstGeom>
          <a:solidFill>
            <a:srgbClr val="FFFF00"/>
          </a:solidFill>
          <a:ln w="3175" cap="flat" cmpd="sng" algn="ctr">
            <a:solidFill>
              <a:srgbClr val="FFFF00"/>
            </a:solidFill>
            <a:prstDash val="solid"/>
            <a:round/>
            <a:headEnd type="none" w="med" len="med"/>
            <a:tailEnd type="triangl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Tahoma" pitchFamily="34" charset="0"/>
            </a:endParaRPr>
          </a:p>
        </p:txBody>
      </p:sp>
      <p:sp>
        <p:nvSpPr>
          <p:cNvPr id="65538" name="Slide Number Placeholder 6"/>
          <p:cNvSpPr>
            <a:spLocks noGrp="1"/>
          </p:cNvSpPr>
          <p:nvPr>
            <p:ph type="sldNum" sz="quarter" idx="12"/>
          </p:nvPr>
        </p:nvSpPr>
        <p:spPr>
          <a:noFill/>
        </p:spPr>
        <p:txBody>
          <a:bodyPr/>
          <a:lstStyle>
            <a:lvl1pPr eaLnBrk="0" hangingPunct="0">
              <a:defRPr sz="2400" b="1">
                <a:solidFill>
                  <a:schemeClr val="tx1"/>
                </a:solidFill>
                <a:latin typeface="Tahoma" pitchFamily="34" charset="0"/>
              </a:defRPr>
            </a:lvl1pPr>
            <a:lvl2pPr marL="742950" indent="-285750" eaLnBrk="0" hangingPunct="0">
              <a:defRPr sz="2400" b="1">
                <a:solidFill>
                  <a:schemeClr val="tx1"/>
                </a:solidFill>
                <a:latin typeface="Tahoma" pitchFamily="34" charset="0"/>
              </a:defRPr>
            </a:lvl2pPr>
            <a:lvl3pPr marL="1143000" indent="-228600" eaLnBrk="0" hangingPunct="0">
              <a:defRPr sz="2400" b="1">
                <a:solidFill>
                  <a:schemeClr val="tx1"/>
                </a:solidFill>
                <a:latin typeface="Tahoma" pitchFamily="34" charset="0"/>
              </a:defRPr>
            </a:lvl3pPr>
            <a:lvl4pPr marL="1600200" indent="-228600" eaLnBrk="0" hangingPunct="0">
              <a:defRPr sz="2400" b="1">
                <a:solidFill>
                  <a:schemeClr val="tx1"/>
                </a:solidFill>
                <a:latin typeface="Tahoma" pitchFamily="34" charset="0"/>
              </a:defRPr>
            </a:lvl4pPr>
            <a:lvl5pPr marL="2057400" indent="-228600" eaLnBrk="0" hangingPunct="0">
              <a:defRPr sz="2400" b="1">
                <a:solidFill>
                  <a:schemeClr val="tx1"/>
                </a:solidFill>
                <a:latin typeface="Tahoma" pitchFamily="34" charset="0"/>
              </a:defRPr>
            </a:lvl5pPr>
            <a:lvl6pPr marL="2514600" indent="-228600" eaLnBrk="0" fontAlgn="base" hangingPunct="0">
              <a:spcBef>
                <a:spcPct val="0"/>
              </a:spcBef>
              <a:spcAft>
                <a:spcPct val="0"/>
              </a:spcAft>
              <a:defRPr sz="2400" b="1">
                <a:solidFill>
                  <a:schemeClr val="tx1"/>
                </a:solidFill>
                <a:latin typeface="Tahoma" pitchFamily="34" charset="0"/>
              </a:defRPr>
            </a:lvl6pPr>
            <a:lvl7pPr marL="2971800" indent="-228600" eaLnBrk="0" fontAlgn="base" hangingPunct="0">
              <a:spcBef>
                <a:spcPct val="0"/>
              </a:spcBef>
              <a:spcAft>
                <a:spcPct val="0"/>
              </a:spcAft>
              <a:defRPr sz="2400" b="1">
                <a:solidFill>
                  <a:schemeClr val="tx1"/>
                </a:solidFill>
                <a:latin typeface="Tahoma" pitchFamily="34" charset="0"/>
              </a:defRPr>
            </a:lvl7pPr>
            <a:lvl8pPr marL="3429000" indent="-228600" eaLnBrk="0" fontAlgn="base" hangingPunct="0">
              <a:spcBef>
                <a:spcPct val="0"/>
              </a:spcBef>
              <a:spcAft>
                <a:spcPct val="0"/>
              </a:spcAft>
              <a:defRPr sz="2400" b="1">
                <a:solidFill>
                  <a:schemeClr val="tx1"/>
                </a:solidFill>
                <a:latin typeface="Tahoma" pitchFamily="34" charset="0"/>
              </a:defRPr>
            </a:lvl8pPr>
            <a:lvl9pPr marL="3886200" indent="-228600" eaLnBrk="0" fontAlgn="base" hangingPunct="0">
              <a:spcBef>
                <a:spcPct val="0"/>
              </a:spcBef>
              <a:spcAft>
                <a:spcPct val="0"/>
              </a:spcAft>
              <a:defRPr sz="2400" b="1">
                <a:solidFill>
                  <a:schemeClr val="tx1"/>
                </a:solidFill>
                <a:latin typeface="Tahoma" pitchFamily="34" charset="0"/>
              </a:defRPr>
            </a:lvl9pPr>
          </a:lstStyle>
          <a:p>
            <a:pPr eaLnBrk="1" hangingPunct="1"/>
            <a:fld id="{469DBC74-2780-45DF-81F7-B794A127A238}" type="slidenum">
              <a:rPr lang="zh-CN" altLang="en-US" sz="1400" b="0" smtClean="0"/>
              <a:pPr eaLnBrk="1" hangingPunct="1"/>
              <a:t>13</a:t>
            </a:fld>
            <a:endParaRPr lang="en-US" altLang="zh-CN" sz="1400" b="0"/>
          </a:p>
        </p:txBody>
      </p:sp>
      <p:sp>
        <p:nvSpPr>
          <p:cNvPr id="232459" name="Rectangle 11"/>
          <p:cNvSpPr>
            <a:spLocks noGrp="1" noChangeArrowheads="1"/>
          </p:cNvSpPr>
          <p:nvPr>
            <p:ph type="title"/>
          </p:nvPr>
        </p:nvSpPr>
        <p:spPr>
          <a:xfrm>
            <a:off x="3200400" y="381000"/>
            <a:ext cx="3810000" cy="457200"/>
          </a:xfrm>
        </p:spPr>
        <p:txBody>
          <a:bodyPr/>
          <a:lstStyle/>
          <a:p>
            <a:pPr eaLnBrk="1" hangingPunct="1">
              <a:defRPr/>
            </a:pPr>
            <a:r>
              <a:rPr lang="en-US" altLang="zh-CN" sz="2400">
                <a:ea typeface="SimSun" pitchFamily="2" charset="-122"/>
              </a:rPr>
              <a:t>Reflection Moiré</a:t>
            </a:r>
            <a:endParaRPr lang="zh-CN" altLang="en-US" sz="2400">
              <a:ea typeface="SimSun" pitchFamily="2" charset="-122"/>
            </a:endParaRPr>
          </a:p>
        </p:txBody>
      </p:sp>
      <p:graphicFrame>
        <p:nvGraphicFramePr>
          <p:cNvPr id="65540" name="Object 6"/>
          <p:cNvGraphicFramePr>
            <a:graphicFrameLocks noGrp="1" noChangeAspect="1"/>
          </p:cNvGraphicFramePr>
          <p:nvPr>
            <p:ph sz="half" idx="1"/>
            <p:extLst>
              <p:ext uri="{D42A27DB-BD31-4B8C-83A1-F6EECF244321}">
                <p14:modId xmlns:p14="http://schemas.microsoft.com/office/powerpoint/2010/main" val="2095541601"/>
              </p:ext>
            </p:extLst>
          </p:nvPr>
        </p:nvGraphicFramePr>
        <p:xfrm>
          <a:off x="762000" y="1512933"/>
          <a:ext cx="7315200" cy="4254500"/>
        </p:xfrm>
        <a:graphic>
          <a:graphicData uri="http://schemas.openxmlformats.org/presentationml/2006/ole">
            <mc:AlternateContent xmlns:mc="http://schemas.openxmlformats.org/markup-compatibility/2006">
              <mc:Choice xmlns:v="urn:schemas-microsoft-com:vml" Requires="v">
                <p:oleObj spid="_x0000_s65974" name="Image" r:id="rId3" imgW="15238095" imgH="8863492" progId="Photoshop.Image.7">
                  <p:embed/>
                </p:oleObj>
              </mc:Choice>
              <mc:Fallback>
                <p:oleObj name="Image" r:id="rId3" imgW="15238095" imgH="8863492" progId="Photoshop.Image.7">
                  <p:embed/>
                  <p:pic>
                    <p:nvPicPr>
                      <p:cNvPr id="0" name="Object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1512933"/>
                        <a:ext cx="7315200" cy="4254500"/>
                      </a:xfrm>
                      <a:prstGeom prst="rect">
                        <a:avLst/>
                      </a:prstGeom>
                      <a:noFill/>
                      <a:ln>
                        <a:noFill/>
                      </a:ln>
                      <a:effectLst/>
                      <a:extLst/>
                    </p:spPr>
                  </p:pic>
                </p:oleObj>
              </mc:Fallback>
            </mc:AlternateContent>
          </a:graphicData>
        </a:graphic>
      </p:graphicFrame>
      <p:graphicFrame>
        <p:nvGraphicFramePr>
          <p:cNvPr id="65541" name="Object 10"/>
          <p:cNvGraphicFramePr>
            <a:graphicFrameLocks noGrp="1" noChangeAspect="1"/>
          </p:cNvGraphicFramePr>
          <p:nvPr>
            <p:ph sz="half" idx="2"/>
            <p:extLst>
              <p:ext uri="{D42A27DB-BD31-4B8C-83A1-F6EECF244321}">
                <p14:modId xmlns:p14="http://schemas.microsoft.com/office/powerpoint/2010/main" val="3598582987"/>
              </p:ext>
            </p:extLst>
          </p:nvPr>
        </p:nvGraphicFramePr>
        <p:xfrm>
          <a:off x="1219200" y="827133"/>
          <a:ext cx="438150" cy="762000"/>
        </p:xfrm>
        <a:graphic>
          <a:graphicData uri="http://schemas.openxmlformats.org/presentationml/2006/ole">
            <mc:AlternateContent xmlns:mc="http://schemas.openxmlformats.org/markup-compatibility/2006">
              <mc:Choice xmlns:v="urn:schemas-microsoft-com:vml" Requires="v">
                <p:oleObj spid="_x0000_s65975" name="Equation" r:id="rId5" imgW="241195" imgH="418918" progId="Equation.DSMT4">
                  <p:embed/>
                </p:oleObj>
              </mc:Choice>
              <mc:Fallback>
                <p:oleObj name="Equation" r:id="rId5" imgW="241195" imgH="418918" progId="Equation.DSMT4">
                  <p:embed/>
                  <p:pic>
                    <p:nvPicPr>
                      <p:cNvPr id="0" name="Object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19200" y="827133"/>
                        <a:ext cx="438150" cy="762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65542" name="Object 13"/>
          <p:cNvGraphicFramePr>
            <a:graphicFrameLocks noChangeAspect="1"/>
          </p:cNvGraphicFramePr>
          <p:nvPr>
            <p:extLst>
              <p:ext uri="{D42A27DB-BD31-4B8C-83A1-F6EECF244321}">
                <p14:modId xmlns:p14="http://schemas.microsoft.com/office/powerpoint/2010/main" val="3934733651"/>
              </p:ext>
            </p:extLst>
          </p:nvPr>
        </p:nvGraphicFramePr>
        <p:xfrm>
          <a:off x="1905000" y="827133"/>
          <a:ext cx="438150" cy="715963"/>
        </p:xfrm>
        <a:graphic>
          <a:graphicData uri="http://schemas.openxmlformats.org/presentationml/2006/ole">
            <mc:AlternateContent xmlns:mc="http://schemas.openxmlformats.org/markup-compatibility/2006">
              <mc:Choice xmlns:v="urn:schemas-microsoft-com:vml" Requires="v">
                <p:oleObj spid="_x0000_s65976" name="Equation" r:id="rId7" imgW="241195" imgH="393529" progId="Equation.DSMT4">
                  <p:embed/>
                </p:oleObj>
              </mc:Choice>
              <mc:Fallback>
                <p:oleObj name="Equation" r:id="rId7" imgW="241195" imgH="393529" progId="Equation.DSMT4">
                  <p:embed/>
                  <p:pic>
                    <p:nvPicPr>
                      <p:cNvPr id="0" name="Object 1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05000" y="827133"/>
                        <a:ext cx="438150" cy="7159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65543" name="Object 14"/>
          <p:cNvGraphicFramePr>
            <a:graphicFrameLocks noChangeAspect="1"/>
          </p:cNvGraphicFramePr>
          <p:nvPr>
            <p:extLst>
              <p:ext uri="{D42A27DB-BD31-4B8C-83A1-F6EECF244321}">
                <p14:modId xmlns:p14="http://schemas.microsoft.com/office/powerpoint/2010/main" val="3678667806"/>
              </p:ext>
            </p:extLst>
          </p:nvPr>
        </p:nvGraphicFramePr>
        <p:xfrm>
          <a:off x="3048000" y="827133"/>
          <a:ext cx="438150" cy="762000"/>
        </p:xfrm>
        <a:graphic>
          <a:graphicData uri="http://schemas.openxmlformats.org/presentationml/2006/ole">
            <mc:AlternateContent xmlns:mc="http://schemas.openxmlformats.org/markup-compatibility/2006">
              <mc:Choice xmlns:v="urn:schemas-microsoft-com:vml" Requires="v">
                <p:oleObj spid="_x0000_s65977" name="Equation" r:id="rId9" imgW="241195" imgH="418918" progId="Equation.DSMT4">
                  <p:embed/>
                </p:oleObj>
              </mc:Choice>
              <mc:Fallback>
                <p:oleObj name="Equation" r:id="rId9" imgW="241195" imgH="418918" progId="Equation.DSMT4">
                  <p:embed/>
                  <p:pic>
                    <p:nvPicPr>
                      <p:cNvPr id="0" name="Object 1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48000" y="827133"/>
                        <a:ext cx="438150" cy="762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65544" name="Object 15"/>
          <p:cNvGraphicFramePr>
            <a:graphicFrameLocks noChangeAspect="1"/>
          </p:cNvGraphicFramePr>
          <p:nvPr>
            <p:extLst>
              <p:ext uri="{D42A27DB-BD31-4B8C-83A1-F6EECF244321}">
                <p14:modId xmlns:p14="http://schemas.microsoft.com/office/powerpoint/2010/main" val="2754137230"/>
              </p:ext>
            </p:extLst>
          </p:nvPr>
        </p:nvGraphicFramePr>
        <p:xfrm>
          <a:off x="3733800" y="827133"/>
          <a:ext cx="438150" cy="715963"/>
        </p:xfrm>
        <a:graphic>
          <a:graphicData uri="http://schemas.openxmlformats.org/presentationml/2006/ole">
            <mc:AlternateContent xmlns:mc="http://schemas.openxmlformats.org/markup-compatibility/2006">
              <mc:Choice xmlns:v="urn:schemas-microsoft-com:vml" Requires="v">
                <p:oleObj spid="_x0000_s65978" name="Equation" r:id="rId10" imgW="241195" imgH="393529" progId="Equation.DSMT4">
                  <p:embed/>
                </p:oleObj>
              </mc:Choice>
              <mc:Fallback>
                <p:oleObj name="Equation" r:id="rId10" imgW="241195" imgH="393529" progId="Equation.DSMT4">
                  <p:embed/>
                  <p:pic>
                    <p:nvPicPr>
                      <p:cNvPr id="0" name="Object 1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733800" y="827133"/>
                        <a:ext cx="438150" cy="7159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65545" name="Object 16"/>
          <p:cNvGraphicFramePr>
            <a:graphicFrameLocks noChangeAspect="1"/>
          </p:cNvGraphicFramePr>
          <p:nvPr>
            <p:extLst>
              <p:ext uri="{D42A27DB-BD31-4B8C-83A1-F6EECF244321}">
                <p14:modId xmlns:p14="http://schemas.microsoft.com/office/powerpoint/2010/main" val="3649224602"/>
              </p:ext>
            </p:extLst>
          </p:nvPr>
        </p:nvGraphicFramePr>
        <p:xfrm>
          <a:off x="4800600" y="827133"/>
          <a:ext cx="438150" cy="762000"/>
        </p:xfrm>
        <a:graphic>
          <a:graphicData uri="http://schemas.openxmlformats.org/presentationml/2006/ole">
            <mc:AlternateContent xmlns:mc="http://schemas.openxmlformats.org/markup-compatibility/2006">
              <mc:Choice xmlns:v="urn:schemas-microsoft-com:vml" Requires="v">
                <p:oleObj spid="_x0000_s65979" name="Equation" r:id="rId11" imgW="241195" imgH="418918" progId="Equation.DSMT4">
                  <p:embed/>
                </p:oleObj>
              </mc:Choice>
              <mc:Fallback>
                <p:oleObj name="Equation" r:id="rId11" imgW="241195" imgH="418918" progId="Equation.DSMT4">
                  <p:embed/>
                  <p:pic>
                    <p:nvPicPr>
                      <p:cNvPr id="0" name="Object 1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00600" y="827133"/>
                        <a:ext cx="438150" cy="762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65546" name="Object 17"/>
          <p:cNvGraphicFramePr>
            <a:graphicFrameLocks noChangeAspect="1"/>
          </p:cNvGraphicFramePr>
          <p:nvPr>
            <p:extLst>
              <p:ext uri="{D42A27DB-BD31-4B8C-83A1-F6EECF244321}">
                <p14:modId xmlns:p14="http://schemas.microsoft.com/office/powerpoint/2010/main" val="1556954043"/>
              </p:ext>
            </p:extLst>
          </p:nvPr>
        </p:nvGraphicFramePr>
        <p:xfrm>
          <a:off x="5486400" y="827133"/>
          <a:ext cx="438150" cy="715963"/>
        </p:xfrm>
        <a:graphic>
          <a:graphicData uri="http://schemas.openxmlformats.org/presentationml/2006/ole">
            <mc:AlternateContent xmlns:mc="http://schemas.openxmlformats.org/markup-compatibility/2006">
              <mc:Choice xmlns:v="urn:schemas-microsoft-com:vml" Requires="v">
                <p:oleObj spid="_x0000_s65980" name="Equation" r:id="rId12" imgW="241195" imgH="393529" progId="Equation.DSMT4">
                  <p:embed/>
                </p:oleObj>
              </mc:Choice>
              <mc:Fallback>
                <p:oleObj name="Equation" r:id="rId12" imgW="241195" imgH="393529" progId="Equation.DSMT4">
                  <p:embed/>
                  <p:pic>
                    <p:nvPicPr>
                      <p:cNvPr id="0" name="Object 1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486400" y="827133"/>
                        <a:ext cx="438150" cy="7159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65547" name="Object 18"/>
          <p:cNvGraphicFramePr>
            <a:graphicFrameLocks noChangeAspect="1"/>
          </p:cNvGraphicFramePr>
          <p:nvPr>
            <p:extLst>
              <p:ext uri="{D42A27DB-BD31-4B8C-83A1-F6EECF244321}">
                <p14:modId xmlns:p14="http://schemas.microsoft.com/office/powerpoint/2010/main" val="3894267137"/>
              </p:ext>
            </p:extLst>
          </p:nvPr>
        </p:nvGraphicFramePr>
        <p:xfrm>
          <a:off x="6553200" y="827133"/>
          <a:ext cx="438150" cy="762000"/>
        </p:xfrm>
        <a:graphic>
          <a:graphicData uri="http://schemas.openxmlformats.org/presentationml/2006/ole">
            <mc:AlternateContent xmlns:mc="http://schemas.openxmlformats.org/markup-compatibility/2006">
              <mc:Choice xmlns:v="urn:schemas-microsoft-com:vml" Requires="v">
                <p:oleObj spid="_x0000_s65981" name="Equation" r:id="rId13" imgW="241195" imgH="418918" progId="Equation.DSMT4">
                  <p:embed/>
                </p:oleObj>
              </mc:Choice>
              <mc:Fallback>
                <p:oleObj name="Equation" r:id="rId13" imgW="241195" imgH="418918" progId="Equation.DSMT4">
                  <p:embed/>
                  <p:pic>
                    <p:nvPicPr>
                      <p:cNvPr id="0" name="Object 1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53200" y="827133"/>
                        <a:ext cx="438150" cy="762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65548" name="Object 19"/>
          <p:cNvGraphicFramePr>
            <a:graphicFrameLocks noChangeAspect="1"/>
          </p:cNvGraphicFramePr>
          <p:nvPr>
            <p:extLst>
              <p:ext uri="{D42A27DB-BD31-4B8C-83A1-F6EECF244321}">
                <p14:modId xmlns:p14="http://schemas.microsoft.com/office/powerpoint/2010/main" val="1582095630"/>
              </p:ext>
            </p:extLst>
          </p:nvPr>
        </p:nvGraphicFramePr>
        <p:xfrm>
          <a:off x="7239000" y="827133"/>
          <a:ext cx="438150" cy="715963"/>
        </p:xfrm>
        <a:graphic>
          <a:graphicData uri="http://schemas.openxmlformats.org/presentationml/2006/ole">
            <mc:AlternateContent xmlns:mc="http://schemas.openxmlformats.org/markup-compatibility/2006">
              <mc:Choice xmlns:v="urn:schemas-microsoft-com:vml" Requires="v">
                <p:oleObj spid="_x0000_s65982" name="Equation" r:id="rId14" imgW="241195" imgH="393529" progId="Equation.DSMT4">
                  <p:embed/>
                </p:oleObj>
              </mc:Choice>
              <mc:Fallback>
                <p:oleObj name="Equation" r:id="rId14" imgW="241195" imgH="393529" progId="Equation.DSMT4">
                  <p:embed/>
                  <p:pic>
                    <p:nvPicPr>
                      <p:cNvPr id="0" name="Object 1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239000" y="827133"/>
                        <a:ext cx="438150" cy="7159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65549" name="Text Box 20"/>
          <p:cNvSpPr txBox="1">
            <a:spLocks noChangeArrowheads="1"/>
          </p:cNvSpPr>
          <p:nvPr/>
        </p:nvSpPr>
        <p:spPr bwMode="auto">
          <a:xfrm>
            <a:off x="2735179" y="5651442"/>
            <a:ext cx="38100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solidFill>
                  <a:schemeClr val="tx1"/>
                </a:solidFill>
                <a:miter lim="800000"/>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b="1">
                <a:solidFill>
                  <a:schemeClr val="tx1"/>
                </a:solidFill>
                <a:latin typeface="Tahoma" pitchFamily="34" charset="0"/>
              </a:defRPr>
            </a:lvl1pPr>
            <a:lvl2pPr marL="742950" indent="-285750" eaLnBrk="0" hangingPunct="0">
              <a:defRPr sz="2400" b="1">
                <a:solidFill>
                  <a:schemeClr val="tx1"/>
                </a:solidFill>
                <a:latin typeface="Tahoma" pitchFamily="34" charset="0"/>
              </a:defRPr>
            </a:lvl2pPr>
            <a:lvl3pPr marL="1143000" indent="-228600" eaLnBrk="0" hangingPunct="0">
              <a:defRPr sz="2400" b="1">
                <a:solidFill>
                  <a:schemeClr val="tx1"/>
                </a:solidFill>
                <a:latin typeface="Tahoma" pitchFamily="34" charset="0"/>
              </a:defRPr>
            </a:lvl3pPr>
            <a:lvl4pPr marL="1600200" indent="-228600" eaLnBrk="0" hangingPunct="0">
              <a:defRPr sz="2400" b="1">
                <a:solidFill>
                  <a:schemeClr val="tx1"/>
                </a:solidFill>
                <a:latin typeface="Tahoma" pitchFamily="34" charset="0"/>
              </a:defRPr>
            </a:lvl4pPr>
            <a:lvl5pPr marL="2057400" indent="-228600" eaLnBrk="0" hangingPunct="0">
              <a:defRPr sz="2400" b="1">
                <a:solidFill>
                  <a:schemeClr val="tx1"/>
                </a:solidFill>
                <a:latin typeface="Tahoma" pitchFamily="34" charset="0"/>
              </a:defRPr>
            </a:lvl5pPr>
            <a:lvl6pPr marL="2514600" indent="-228600" eaLnBrk="0" fontAlgn="base" hangingPunct="0">
              <a:spcBef>
                <a:spcPct val="0"/>
              </a:spcBef>
              <a:spcAft>
                <a:spcPct val="0"/>
              </a:spcAft>
              <a:defRPr sz="2400" b="1">
                <a:solidFill>
                  <a:schemeClr val="tx1"/>
                </a:solidFill>
                <a:latin typeface="Tahoma" pitchFamily="34" charset="0"/>
              </a:defRPr>
            </a:lvl6pPr>
            <a:lvl7pPr marL="2971800" indent="-228600" eaLnBrk="0" fontAlgn="base" hangingPunct="0">
              <a:spcBef>
                <a:spcPct val="0"/>
              </a:spcBef>
              <a:spcAft>
                <a:spcPct val="0"/>
              </a:spcAft>
              <a:defRPr sz="2400" b="1">
                <a:solidFill>
                  <a:schemeClr val="tx1"/>
                </a:solidFill>
                <a:latin typeface="Tahoma" pitchFamily="34" charset="0"/>
              </a:defRPr>
            </a:lvl7pPr>
            <a:lvl8pPr marL="3429000" indent="-228600" eaLnBrk="0" fontAlgn="base" hangingPunct="0">
              <a:spcBef>
                <a:spcPct val="0"/>
              </a:spcBef>
              <a:spcAft>
                <a:spcPct val="0"/>
              </a:spcAft>
              <a:defRPr sz="2400" b="1">
                <a:solidFill>
                  <a:schemeClr val="tx1"/>
                </a:solidFill>
                <a:latin typeface="Tahoma" pitchFamily="34" charset="0"/>
              </a:defRPr>
            </a:lvl8pPr>
            <a:lvl9pPr marL="3886200" indent="-228600" eaLnBrk="0" fontAlgn="base" hangingPunct="0">
              <a:spcBef>
                <a:spcPct val="0"/>
              </a:spcBef>
              <a:spcAft>
                <a:spcPct val="0"/>
              </a:spcAft>
              <a:defRPr sz="2400" b="1">
                <a:solidFill>
                  <a:schemeClr val="tx1"/>
                </a:solidFill>
                <a:latin typeface="Tahoma" pitchFamily="34" charset="0"/>
              </a:defRPr>
            </a:lvl9pPr>
          </a:lstStyle>
          <a:p>
            <a:pPr eaLnBrk="1" hangingPunct="1">
              <a:spcBef>
                <a:spcPct val="50000"/>
              </a:spcBef>
            </a:pPr>
            <a:r>
              <a:rPr lang="en-US" altLang="zh-CN" sz="2000" b="0" dirty="0">
                <a:ea typeface="SimSun" pitchFamily="2" charset="-122"/>
              </a:rPr>
              <a:t>Dynamic Bending of a Plate</a:t>
            </a:r>
          </a:p>
        </p:txBody>
      </p:sp>
      <p:pic>
        <p:nvPicPr>
          <p:cNvPr id="65550" name="Picture 2" descr="C:\Users\MCASTE~1\AppData\Local\Temp\Rar$DI91.424\SBU-stack_2clr__rgb_forWeb1.jp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010400" y="204788"/>
            <a:ext cx="1798638"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762000" y="5969168"/>
            <a:ext cx="7292884" cy="1015663"/>
          </a:xfrm>
          <a:prstGeom prst="rect">
            <a:avLst/>
          </a:prstGeom>
        </p:spPr>
        <p:txBody>
          <a:bodyPr wrap="square">
            <a:spAutoFit/>
          </a:bodyPr>
          <a:lstStyle/>
          <a:p>
            <a:pPr marL="342900" marR="0" lvl="0" indent="-342900" algn="just">
              <a:spcBef>
                <a:spcPts val="0"/>
              </a:spcBef>
              <a:spcAft>
                <a:spcPts val="0"/>
              </a:spcAft>
              <a:buFont typeface="+mj-lt"/>
              <a:buAutoNum type="arabicPeriod"/>
              <a:tabLst>
                <a:tab pos="685800" algn="l"/>
              </a:tabLst>
            </a:pPr>
            <a:r>
              <a:rPr lang="en-US" sz="1200" dirty="0">
                <a:latin typeface="Times New Roman" panose="02020603050405020304" pitchFamily="18" charset="0"/>
                <a:ea typeface="SimSun" panose="02010600030101010101" pitchFamily="2" charset="-122"/>
              </a:rPr>
              <a:t>Chiang, F.P., and </a:t>
            </a:r>
            <a:r>
              <a:rPr lang="en-US" sz="1200" dirty="0" err="1">
                <a:latin typeface="Times New Roman" panose="02020603050405020304" pitchFamily="18" charset="0"/>
                <a:ea typeface="SimSun" panose="02010600030101010101" pitchFamily="2" charset="-122"/>
              </a:rPr>
              <a:t>Jaisingh</a:t>
            </a:r>
            <a:r>
              <a:rPr lang="en-US" sz="1200" dirty="0">
                <a:latin typeface="Times New Roman" panose="02020603050405020304" pitchFamily="18" charset="0"/>
                <a:ea typeface="SimSun" panose="02010600030101010101" pitchFamily="2" charset="-122"/>
              </a:rPr>
              <a:t>, G., 1973. “Dynamic moiré methods for the bending of plates,” Experimental Mechanics, 1(4), pp. 168-171.</a:t>
            </a:r>
          </a:p>
          <a:p>
            <a:pPr marL="342900" marR="0" lvl="0" indent="-342900" algn="just">
              <a:spcBef>
                <a:spcPts val="0"/>
              </a:spcBef>
              <a:spcAft>
                <a:spcPts val="0"/>
              </a:spcAft>
              <a:buFont typeface="+mj-lt"/>
              <a:buAutoNum type="arabicPeriod"/>
              <a:tabLst>
                <a:tab pos="685800" algn="l"/>
              </a:tabLst>
            </a:pPr>
            <a:r>
              <a:rPr lang="en-US" sz="1200" dirty="0">
                <a:latin typeface="Times New Roman" panose="02020603050405020304" pitchFamily="18" charset="0"/>
                <a:ea typeface="SimSun" panose="02010600030101010101" pitchFamily="2" charset="-122"/>
              </a:rPr>
              <a:t>Chiang, F.P., 1969. “Techniques of optical spatial filtering applied to the processing of moiré fringe patterns,” Experimental mechanics, 6(11), pp. 5223-5226.</a:t>
            </a:r>
          </a:p>
          <a:p>
            <a:pPr marL="342900" marR="0" lvl="0" indent="-342900" algn="just">
              <a:spcBef>
                <a:spcPts val="0"/>
              </a:spcBef>
              <a:spcAft>
                <a:spcPts val="0"/>
              </a:spcAft>
              <a:buFont typeface="+mj-lt"/>
              <a:buAutoNum type="arabicPeriod"/>
              <a:tabLst>
                <a:tab pos="685800" algn="l"/>
              </a:tabLst>
            </a:pPr>
            <a:endParaRPr lang="en-US" sz="1200" dirty="0">
              <a:effectLst/>
              <a:latin typeface="Times New Roman" panose="02020603050405020304" pitchFamily="18" charset="0"/>
              <a:ea typeface="SimSun" panose="02010600030101010101" pitchFamily="2" charset="-122"/>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4191000" y="6248400"/>
            <a:ext cx="1676400" cy="304800"/>
          </a:xfrm>
          <a:prstGeom prst="rect">
            <a:avLst/>
          </a:prstGeom>
          <a:solidFill>
            <a:srgbClr val="FFFF00"/>
          </a:solidFill>
          <a:ln w="3175" cap="flat" cmpd="sng" algn="ctr">
            <a:solidFill>
              <a:srgbClr val="FFFF00"/>
            </a:solidFill>
            <a:prstDash val="solid"/>
            <a:round/>
            <a:headEnd type="none" w="med" len="med"/>
            <a:tailEnd type="triangl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Tahoma" pitchFamily="34" charset="0"/>
            </a:endParaRPr>
          </a:p>
        </p:txBody>
      </p:sp>
      <p:sp>
        <p:nvSpPr>
          <p:cNvPr id="66562" name="Slide Number Placeholder 5"/>
          <p:cNvSpPr>
            <a:spLocks noGrp="1"/>
          </p:cNvSpPr>
          <p:nvPr>
            <p:ph type="sldNum" sz="quarter" idx="12"/>
          </p:nvPr>
        </p:nvSpPr>
        <p:spPr>
          <a:noFill/>
        </p:spPr>
        <p:txBody>
          <a:bodyPr/>
          <a:lstStyle>
            <a:lvl1pPr eaLnBrk="0" hangingPunct="0">
              <a:defRPr sz="2400" b="1">
                <a:solidFill>
                  <a:schemeClr val="tx1"/>
                </a:solidFill>
                <a:latin typeface="Tahoma" pitchFamily="34" charset="0"/>
              </a:defRPr>
            </a:lvl1pPr>
            <a:lvl2pPr marL="742950" indent="-285750" eaLnBrk="0" hangingPunct="0">
              <a:defRPr sz="2400" b="1">
                <a:solidFill>
                  <a:schemeClr val="tx1"/>
                </a:solidFill>
                <a:latin typeface="Tahoma" pitchFamily="34" charset="0"/>
              </a:defRPr>
            </a:lvl2pPr>
            <a:lvl3pPr marL="1143000" indent="-228600" eaLnBrk="0" hangingPunct="0">
              <a:defRPr sz="2400" b="1">
                <a:solidFill>
                  <a:schemeClr val="tx1"/>
                </a:solidFill>
                <a:latin typeface="Tahoma" pitchFamily="34" charset="0"/>
              </a:defRPr>
            </a:lvl3pPr>
            <a:lvl4pPr marL="1600200" indent="-228600" eaLnBrk="0" hangingPunct="0">
              <a:defRPr sz="2400" b="1">
                <a:solidFill>
                  <a:schemeClr val="tx1"/>
                </a:solidFill>
                <a:latin typeface="Tahoma" pitchFamily="34" charset="0"/>
              </a:defRPr>
            </a:lvl4pPr>
            <a:lvl5pPr marL="2057400" indent="-228600" eaLnBrk="0" hangingPunct="0">
              <a:defRPr sz="2400" b="1">
                <a:solidFill>
                  <a:schemeClr val="tx1"/>
                </a:solidFill>
                <a:latin typeface="Tahoma" pitchFamily="34" charset="0"/>
              </a:defRPr>
            </a:lvl5pPr>
            <a:lvl6pPr marL="2514600" indent="-228600" eaLnBrk="0" fontAlgn="base" hangingPunct="0">
              <a:spcBef>
                <a:spcPct val="0"/>
              </a:spcBef>
              <a:spcAft>
                <a:spcPct val="0"/>
              </a:spcAft>
              <a:defRPr sz="2400" b="1">
                <a:solidFill>
                  <a:schemeClr val="tx1"/>
                </a:solidFill>
                <a:latin typeface="Tahoma" pitchFamily="34" charset="0"/>
              </a:defRPr>
            </a:lvl6pPr>
            <a:lvl7pPr marL="2971800" indent="-228600" eaLnBrk="0" fontAlgn="base" hangingPunct="0">
              <a:spcBef>
                <a:spcPct val="0"/>
              </a:spcBef>
              <a:spcAft>
                <a:spcPct val="0"/>
              </a:spcAft>
              <a:defRPr sz="2400" b="1">
                <a:solidFill>
                  <a:schemeClr val="tx1"/>
                </a:solidFill>
                <a:latin typeface="Tahoma" pitchFamily="34" charset="0"/>
              </a:defRPr>
            </a:lvl7pPr>
            <a:lvl8pPr marL="3429000" indent="-228600" eaLnBrk="0" fontAlgn="base" hangingPunct="0">
              <a:spcBef>
                <a:spcPct val="0"/>
              </a:spcBef>
              <a:spcAft>
                <a:spcPct val="0"/>
              </a:spcAft>
              <a:defRPr sz="2400" b="1">
                <a:solidFill>
                  <a:schemeClr val="tx1"/>
                </a:solidFill>
                <a:latin typeface="Tahoma" pitchFamily="34" charset="0"/>
              </a:defRPr>
            </a:lvl8pPr>
            <a:lvl9pPr marL="3886200" indent="-228600" eaLnBrk="0" fontAlgn="base" hangingPunct="0">
              <a:spcBef>
                <a:spcPct val="0"/>
              </a:spcBef>
              <a:spcAft>
                <a:spcPct val="0"/>
              </a:spcAft>
              <a:defRPr sz="2400" b="1">
                <a:solidFill>
                  <a:schemeClr val="tx1"/>
                </a:solidFill>
                <a:latin typeface="Tahoma" pitchFamily="34" charset="0"/>
              </a:defRPr>
            </a:lvl9pPr>
          </a:lstStyle>
          <a:p>
            <a:pPr eaLnBrk="1" hangingPunct="1"/>
            <a:fld id="{1F2B7555-C6EB-4D52-B387-C2BF7F10330D}" type="slidenum">
              <a:rPr lang="zh-CN" altLang="en-US" sz="1400" b="0" smtClean="0"/>
              <a:pPr eaLnBrk="1" hangingPunct="1"/>
              <a:t>14</a:t>
            </a:fld>
            <a:endParaRPr lang="en-US" altLang="zh-CN" sz="1400" b="0"/>
          </a:p>
        </p:txBody>
      </p:sp>
      <p:grpSp>
        <p:nvGrpSpPr>
          <p:cNvPr id="66563" name="Group 2"/>
          <p:cNvGrpSpPr>
            <a:grpSpLocks/>
          </p:cNvGrpSpPr>
          <p:nvPr/>
        </p:nvGrpSpPr>
        <p:grpSpPr bwMode="auto">
          <a:xfrm>
            <a:off x="1143000" y="1646238"/>
            <a:ext cx="990600" cy="762000"/>
            <a:chOff x="432" y="768"/>
            <a:chExt cx="624" cy="480"/>
          </a:xfrm>
        </p:grpSpPr>
        <p:sp>
          <p:nvSpPr>
            <p:cNvPr id="66589" name="Line 3"/>
            <p:cNvSpPr>
              <a:spLocks noChangeShapeType="1"/>
            </p:cNvSpPr>
            <p:nvPr/>
          </p:nvSpPr>
          <p:spPr bwMode="auto">
            <a:xfrm>
              <a:off x="432" y="768"/>
              <a:ext cx="624" cy="0"/>
            </a:xfrm>
            <a:prstGeom prst="line">
              <a:avLst/>
            </a:prstGeom>
            <a:noFill/>
            <a:ln w="12700">
              <a:solidFill>
                <a:schemeClr val="tx1"/>
              </a:solidFill>
              <a:round/>
              <a:headEnd type="none" w="med" len="lg"/>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590" name="Line 4"/>
            <p:cNvSpPr>
              <a:spLocks noChangeShapeType="1"/>
            </p:cNvSpPr>
            <p:nvPr/>
          </p:nvSpPr>
          <p:spPr bwMode="auto">
            <a:xfrm>
              <a:off x="432" y="864"/>
              <a:ext cx="624" cy="0"/>
            </a:xfrm>
            <a:prstGeom prst="line">
              <a:avLst/>
            </a:prstGeom>
            <a:noFill/>
            <a:ln w="12700">
              <a:solidFill>
                <a:schemeClr val="tx1"/>
              </a:solidFill>
              <a:round/>
              <a:headEnd type="none" w="med" len="lg"/>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591" name="Line 5"/>
            <p:cNvSpPr>
              <a:spLocks noChangeShapeType="1"/>
            </p:cNvSpPr>
            <p:nvPr/>
          </p:nvSpPr>
          <p:spPr bwMode="auto">
            <a:xfrm>
              <a:off x="432" y="960"/>
              <a:ext cx="624" cy="0"/>
            </a:xfrm>
            <a:prstGeom prst="line">
              <a:avLst/>
            </a:prstGeom>
            <a:noFill/>
            <a:ln w="12700">
              <a:solidFill>
                <a:schemeClr val="tx1"/>
              </a:solidFill>
              <a:round/>
              <a:headEnd type="none" w="med" len="lg"/>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592" name="Line 6"/>
            <p:cNvSpPr>
              <a:spLocks noChangeShapeType="1"/>
            </p:cNvSpPr>
            <p:nvPr/>
          </p:nvSpPr>
          <p:spPr bwMode="auto">
            <a:xfrm>
              <a:off x="432" y="1056"/>
              <a:ext cx="624" cy="0"/>
            </a:xfrm>
            <a:prstGeom prst="line">
              <a:avLst/>
            </a:prstGeom>
            <a:noFill/>
            <a:ln w="12700">
              <a:solidFill>
                <a:schemeClr val="tx1"/>
              </a:solidFill>
              <a:round/>
              <a:headEnd type="none" w="med" len="lg"/>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593" name="Line 7"/>
            <p:cNvSpPr>
              <a:spLocks noChangeShapeType="1"/>
            </p:cNvSpPr>
            <p:nvPr/>
          </p:nvSpPr>
          <p:spPr bwMode="auto">
            <a:xfrm>
              <a:off x="432" y="1152"/>
              <a:ext cx="624" cy="0"/>
            </a:xfrm>
            <a:prstGeom prst="line">
              <a:avLst/>
            </a:prstGeom>
            <a:noFill/>
            <a:ln w="12700">
              <a:solidFill>
                <a:schemeClr val="tx1"/>
              </a:solidFill>
              <a:round/>
              <a:headEnd type="none" w="med" len="lg"/>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594" name="Line 8"/>
            <p:cNvSpPr>
              <a:spLocks noChangeShapeType="1"/>
            </p:cNvSpPr>
            <p:nvPr/>
          </p:nvSpPr>
          <p:spPr bwMode="auto">
            <a:xfrm>
              <a:off x="432" y="1248"/>
              <a:ext cx="624" cy="0"/>
            </a:xfrm>
            <a:prstGeom prst="line">
              <a:avLst/>
            </a:prstGeom>
            <a:noFill/>
            <a:ln w="12700">
              <a:solidFill>
                <a:schemeClr val="tx1"/>
              </a:solidFill>
              <a:round/>
              <a:headEnd type="none" w="med" len="lg"/>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pic>
        <p:nvPicPr>
          <p:cNvPr id="66564" name="Picture 9" descr="grating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3200" y="1189038"/>
            <a:ext cx="622300" cy="159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5" name="Picture 10" descr="cand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2400" y="1235075"/>
            <a:ext cx="758825" cy="163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6" name="Picture 11" descr="grating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10200" y="1219200"/>
            <a:ext cx="622300" cy="159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7" name="Picture 12" descr="camera left sid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34200" y="1417638"/>
            <a:ext cx="1527175" cy="114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8" name="Text Box 13"/>
          <p:cNvSpPr txBox="1">
            <a:spLocks noChangeArrowheads="1"/>
          </p:cNvSpPr>
          <p:nvPr/>
        </p:nvSpPr>
        <p:spPr bwMode="auto">
          <a:xfrm>
            <a:off x="1295400" y="3017838"/>
            <a:ext cx="6858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med" len="lg"/>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b="1">
                <a:solidFill>
                  <a:schemeClr val="tx1"/>
                </a:solidFill>
                <a:latin typeface="Tahoma" pitchFamily="34" charset="0"/>
              </a:defRPr>
            </a:lvl1pPr>
            <a:lvl2pPr marL="742950" indent="-285750" eaLnBrk="0" hangingPunct="0">
              <a:defRPr sz="2400" b="1">
                <a:solidFill>
                  <a:schemeClr val="tx1"/>
                </a:solidFill>
                <a:latin typeface="Tahoma" pitchFamily="34" charset="0"/>
              </a:defRPr>
            </a:lvl2pPr>
            <a:lvl3pPr marL="1143000" indent="-228600" eaLnBrk="0" hangingPunct="0">
              <a:defRPr sz="2400" b="1">
                <a:solidFill>
                  <a:schemeClr val="tx1"/>
                </a:solidFill>
                <a:latin typeface="Tahoma" pitchFamily="34" charset="0"/>
              </a:defRPr>
            </a:lvl3pPr>
            <a:lvl4pPr marL="1600200" indent="-228600" eaLnBrk="0" hangingPunct="0">
              <a:defRPr sz="2400" b="1">
                <a:solidFill>
                  <a:schemeClr val="tx1"/>
                </a:solidFill>
                <a:latin typeface="Tahoma" pitchFamily="34" charset="0"/>
              </a:defRPr>
            </a:lvl4pPr>
            <a:lvl5pPr marL="2057400" indent="-228600" eaLnBrk="0" hangingPunct="0">
              <a:defRPr sz="2400" b="1">
                <a:solidFill>
                  <a:schemeClr val="tx1"/>
                </a:solidFill>
                <a:latin typeface="Tahoma" pitchFamily="34" charset="0"/>
              </a:defRPr>
            </a:lvl5pPr>
            <a:lvl6pPr marL="2514600" indent="-228600" eaLnBrk="0" fontAlgn="base" hangingPunct="0">
              <a:spcBef>
                <a:spcPct val="0"/>
              </a:spcBef>
              <a:spcAft>
                <a:spcPct val="0"/>
              </a:spcAft>
              <a:defRPr sz="2400" b="1">
                <a:solidFill>
                  <a:schemeClr val="tx1"/>
                </a:solidFill>
                <a:latin typeface="Tahoma" pitchFamily="34" charset="0"/>
              </a:defRPr>
            </a:lvl6pPr>
            <a:lvl7pPr marL="2971800" indent="-228600" eaLnBrk="0" fontAlgn="base" hangingPunct="0">
              <a:spcBef>
                <a:spcPct val="0"/>
              </a:spcBef>
              <a:spcAft>
                <a:spcPct val="0"/>
              </a:spcAft>
              <a:defRPr sz="2400" b="1">
                <a:solidFill>
                  <a:schemeClr val="tx1"/>
                </a:solidFill>
                <a:latin typeface="Tahoma" pitchFamily="34" charset="0"/>
              </a:defRPr>
            </a:lvl7pPr>
            <a:lvl8pPr marL="3429000" indent="-228600" eaLnBrk="0" fontAlgn="base" hangingPunct="0">
              <a:spcBef>
                <a:spcPct val="0"/>
              </a:spcBef>
              <a:spcAft>
                <a:spcPct val="0"/>
              </a:spcAft>
              <a:defRPr sz="2400" b="1">
                <a:solidFill>
                  <a:schemeClr val="tx1"/>
                </a:solidFill>
                <a:latin typeface="Tahoma" pitchFamily="34" charset="0"/>
              </a:defRPr>
            </a:lvl8pPr>
            <a:lvl9pPr marL="3886200" indent="-228600" eaLnBrk="0" fontAlgn="base" hangingPunct="0">
              <a:spcBef>
                <a:spcPct val="0"/>
              </a:spcBef>
              <a:spcAft>
                <a:spcPct val="0"/>
              </a:spcAft>
              <a:defRPr sz="2400" b="1">
                <a:solidFill>
                  <a:schemeClr val="tx1"/>
                </a:solidFill>
                <a:latin typeface="Tahoma" pitchFamily="34" charset="0"/>
              </a:defRPr>
            </a:lvl9pPr>
          </a:lstStyle>
          <a:p>
            <a:pPr eaLnBrk="1" hangingPunct="1">
              <a:spcBef>
                <a:spcPct val="50000"/>
              </a:spcBef>
            </a:pPr>
            <a:r>
              <a:rPr lang="en-US" altLang="zh-CN" sz="1800" b="0">
                <a:ea typeface="SimSun" pitchFamily="2" charset="-122"/>
              </a:rPr>
              <a:t>Light</a:t>
            </a:r>
          </a:p>
        </p:txBody>
      </p:sp>
      <p:sp>
        <p:nvSpPr>
          <p:cNvPr id="66569" name="Text Box 14"/>
          <p:cNvSpPr txBox="1">
            <a:spLocks noChangeArrowheads="1"/>
          </p:cNvSpPr>
          <p:nvPr/>
        </p:nvSpPr>
        <p:spPr bwMode="auto">
          <a:xfrm>
            <a:off x="3886200" y="3017838"/>
            <a:ext cx="9906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med" len="lg"/>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b="1">
                <a:solidFill>
                  <a:schemeClr val="tx1"/>
                </a:solidFill>
                <a:latin typeface="Tahoma" pitchFamily="34" charset="0"/>
              </a:defRPr>
            </a:lvl1pPr>
            <a:lvl2pPr marL="742950" indent="-285750" eaLnBrk="0" hangingPunct="0">
              <a:defRPr sz="2400" b="1">
                <a:solidFill>
                  <a:schemeClr val="tx1"/>
                </a:solidFill>
                <a:latin typeface="Tahoma" pitchFamily="34" charset="0"/>
              </a:defRPr>
            </a:lvl2pPr>
            <a:lvl3pPr marL="1143000" indent="-228600" eaLnBrk="0" hangingPunct="0">
              <a:defRPr sz="2400" b="1">
                <a:solidFill>
                  <a:schemeClr val="tx1"/>
                </a:solidFill>
                <a:latin typeface="Tahoma" pitchFamily="34" charset="0"/>
              </a:defRPr>
            </a:lvl3pPr>
            <a:lvl4pPr marL="1600200" indent="-228600" eaLnBrk="0" hangingPunct="0">
              <a:defRPr sz="2400" b="1">
                <a:solidFill>
                  <a:schemeClr val="tx1"/>
                </a:solidFill>
                <a:latin typeface="Tahoma" pitchFamily="34" charset="0"/>
              </a:defRPr>
            </a:lvl4pPr>
            <a:lvl5pPr marL="2057400" indent="-228600" eaLnBrk="0" hangingPunct="0">
              <a:defRPr sz="2400" b="1">
                <a:solidFill>
                  <a:schemeClr val="tx1"/>
                </a:solidFill>
                <a:latin typeface="Tahoma" pitchFamily="34" charset="0"/>
              </a:defRPr>
            </a:lvl5pPr>
            <a:lvl6pPr marL="2514600" indent="-228600" eaLnBrk="0" fontAlgn="base" hangingPunct="0">
              <a:spcBef>
                <a:spcPct val="0"/>
              </a:spcBef>
              <a:spcAft>
                <a:spcPct val="0"/>
              </a:spcAft>
              <a:defRPr sz="2400" b="1">
                <a:solidFill>
                  <a:schemeClr val="tx1"/>
                </a:solidFill>
                <a:latin typeface="Tahoma" pitchFamily="34" charset="0"/>
              </a:defRPr>
            </a:lvl6pPr>
            <a:lvl7pPr marL="2971800" indent="-228600" eaLnBrk="0" fontAlgn="base" hangingPunct="0">
              <a:spcBef>
                <a:spcPct val="0"/>
              </a:spcBef>
              <a:spcAft>
                <a:spcPct val="0"/>
              </a:spcAft>
              <a:defRPr sz="2400" b="1">
                <a:solidFill>
                  <a:schemeClr val="tx1"/>
                </a:solidFill>
                <a:latin typeface="Tahoma" pitchFamily="34" charset="0"/>
              </a:defRPr>
            </a:lvl7pPr>
            <a:lvl8pPr marL="3429000" indent="-228600" eaLnBrk="0" fontAlgn="base" hangingPunct="0">
              <a:spcBef>
                <a:spcPct val="0"/>
              </a:spcBef>
              <a:spcAft>
                <a:spcPct val="0"/>
              </a:spcAft>
              <a:defRPr sz="2400" b="1">
                <a:solidFill>
                  <a:schemeClr val="tx1"/>
                </a:solidFill>
                <a:latin typeface="Tahoma" pitchFamily="34" charset="0"/>
              </a:defRPr>
            </a:lvl8pPr>
            <a:lvl9pPr marL="3886200" indent="-228600" eaLnBrk="0" fontAlgn="base" hangingPunct="0">
              <a:spcBef>
                <a:spcPct val="0"/>
              </a:spcBef>
              <a:spcAft>
                <a:spcPct val="0"/>
              </a:spcAft>
              <a:defRPr sz="2400" b="1">
                <a:solidFill>
                  <a:schemeClr val="tx1"/>
                </a:solidFill>
                <a:latin typeface="Tahoma" pitchFamily="34" charset="0"/>
              </a:defRPr>
            </a:lvl9pPr>
          </a:lstStyle>
          <a:p>
            <a:pPr eaLnBrk="1" hangingPunct="1">
              <a:spcBef>
                <a:spcPct val="50000"/>
              </a:spcBef>
            </a:pPr>
            <a:r>
              <a:rPr lang="en-US" altLang="zh-CN" sz="1800" b="0">
                <a:ea typeface="SimSun" pitchFamily="2" charset="-122"/>
              </a:rPr>
              <a:t>Grating</a:t>
            </a:r>
          </a:p>
        </p:txBody>
      </p:sp>
      <p:sp>
        <p:nvSpPr>
          <p:cNvPr id="66570" name="Text Box 15"/>
          <p:cNvSpPr txBox="1">
            <a:spLocks noChangeArrowheads="1"/>
          </p:cNvSpPr>
          <p:nvPr/>
        </p:nvSpPr>
        <p:spPr bwMode="auto">
          <a:xfrm>
            <a:off x="5257800" y="3017838"/>
            <a:ext cx="9906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med" len="lg"/>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b="1">
                <a:solidFill>
                  <a:schemeClr val="tx1"/>
                </a:solidFill>
                <a:latin typeface="Tahoma" pitchFamily="34" charset="0"/>
              </a:defRPr>
            </a:lvl1pPr>
            <a:lvl2pPr marL="742950" indent="-285750" eaLnBrk="0" hangingPunct="0">
              <a:defRPr sz="2400" b="1">
                <a:solidFill>
                  <a:schemeClr val="tx1"/>
                </a:solidFill>
                <a:latin typeface="Tahoma" pitchFamily="34" charset="0"/>
              </a:defRPr>
            </a:lvl2pPr>
            <a:lvl3pPr marL="1143000" indent="-228600" eaLnBrk="0" hangingPunct="0">
              <a:defRPr sz="2400" b="1">
                <a:solidFill>
                  <a:schemeClr val="tx1"/>
                </a:solidFill>
                <a:latin typeface="Tahoma" pitchFamily="34" charset="0"/>
              </a:defRPr>
            </a:lvl3pPr>
            <a:lvl4pPr marL="1600200" indent="-228600" eaLnBrk="0" hangingPunct="0">
              <a:defRPr sz="2400" b="1">
                <a:solidFill>
                  <a:schemeClr val="tx1"/>
                </a:solidFill>
                <a:latin typeface="Tahoma" pitchFamily="34" charset="0"/>
              </a:defRPr>
            </a:lvl4pPr>
            <a:lvl5pPr marL="2057400" indent="-228600" eaLnBrk="0" hangingPunct="0">
              <a:defRPr sz="2400" b="1">
                <a:solidFill>
                  <a:schemeClr val="tx1"/>
                </a:solidFill>
                <a:latin typeface="Tahoma" pitchFamily="34" charset="0"/>
              </a:defRPr>
            </a:lvl5pPr>
            <a:lvl6pPr marL="2514600" indent="-228600" eaLnBrk="0" fontAlgn="base" hangingPunct="0">
              <a:spcBef>
                <a:spcPct val="0"/>
              </a:spcBef>
              <a:spcAft>
                <a:spcPct val="0"/>
              </a:spcAft>
              <a:defRPr sz="2400" b="1">
                <a:solidFill>
                  <a:schemeClr val="tx1"/>
                </a:solidFill>
                <a:latin typeface="Tahoma" pitchFamily="34" charset="0"/>
              </a:defRPr>
            </a:lvl6pPr>
            <a:lvl7pPr marL="2971800" indent="-228600" eaLnBrk="0" fontAlgn="base" hangingPunct="0">
              <a:spcBef>
                <a:spcPct val="0"/>
              </a:spcBef>
              <a:spcAft>
                <a:spcPct val="0"/>
              </a:spcAft>
              <a:defRPr sz="2400" b="1">
                <a:solidFill>
                  <a:schemeClr val="tx1"/>
                </a:solidFill>
                <a:latin typeface="Tahoma" pitchFamily="34" charset="0"/>
              </a:defRPr>
            </a:lvl7pPr>
            <a:lvl8pPr marL="3429000" indent="-228600" eaLnBrk="0" fontAlgn="base" hangingPunct="0">
              <a:spcBef>
                <a:spcPct val="0"/>
              </a:spcBef>
              <a:spcAft>
                <a:spcPct val="0"/>
              </a:spcAft>
              <a:defRPr sz="2400" b="1">
                <a:solidFill>
                  <a:schemeClr val="tx1"/>
                </a:solidFill>
                <a:latin typeface="Tahoma" pitchFamily="34" charset="0"/>
              </a:defRPr>
            </a:lvl8pPr>
            <a:lvl9pPr marL="3886200" indent="-228600" eaLnBrk="0" fontAlgn="base" hangingPunct="0">
              <a:spcBef>
                <a:spcPct val="0"/>
              </a:spcBef>
              <a:spcAft>
                <a:spcPct val="0"/>
              </a:spcAft>
              <a:defRPr sz="2400" b="1">
                <a:solidFill>
                  <a:schemeClr val="tx1"/>
                </a:solidFill>
                <a:latin typeface="Tahoma" pitchFamily="34" charset="0"/>
              </a:defRPr>
            </a:lvl9pPr>
          </a:lstStyle>
          <a:p>
            <a:pPr eaLnBrk="1" hangingPunct="1">
              <a:spcBef>
                <a:spcPct val="50000"/>
              </a:spcBef>
            </a:pPr>
            <a:r>
              <a:rPr lang="en-US" altLang="zh-CN" sz="1800" b="0">
                <a:ea typeface="SimSun" pitchFamily="2" charset="-122"/>
              </a:rPr>
              <a:t>Grating</a:t>
            </a:r>
          </a:p>
        </p:txBody>
      </p:sp>
      <p:sp>
        <p:nvSpPr>
          <p:cNvPr id="66571" name="Text Box 16"/>
          <p:cNvSpPr txBox="1">
            <a:spLocks noChangeArrowheads="1"/>
          </p:cNvSpPr>
          <p:nvPr/>
        </p:nvSpPr>
        <p:spPr bwMode="auto">
          <a:xfrm>
            <a:off x="7162800" y="3017838"/>
            <a:ext cx="9906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med" len="lg"/>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b="1">
                <a:solidFill>
                  <a:schemeClr val="tx1"/>
                </a:solidFill>
                <a:latin typeface="Tahoma" pitchFamily="34" charset="0"/>
              </a:defRPr>
            </a:lvl1pPr>
            <a:lvl2pPr marL="742950" indent="-285750" eaLnBrk="0" hangingPunct="0">
              <a:defRPr sz="2400" b="1">
                <a:solidFill>
                  <a:schemeClr val="tx1"/>
                </a:solidFill>
                <a:latin typeface="Tahoma" pitchFamily="34" charset="0"/>
              </a:defRPr>
            </a:lvl2pPr>
            <a:lvl3pPr marL="1143000" indent="-228600" eaLnBrk="0" hangingPunct="0">
              <a:defRPr sz="2400" b="1">
                <a:solidFill>
                  <a:schemeClr val="tx1"/>
                </a:solidFill>
                <a:latin typeface="Tahoma" pitchFamily="34" charset="0"/>
              </a:defRPr>
            </a:lvl3pPr>
            <a:lvl4pPr marL="1600200" indent="-228600" eaLnBrk="0" hangingPunct="0">
              <a:defRPr sz="2400" b="1">
                <a:solidFill>
                  <a:schemeClr val="tx1"/>
                </a:solidFill>
                <a:latin typeface="Tahoma" pitchFamily="34" charset="0"/>
              </a:defRPr>
            </a:lvl4pPr>
            <a:lvl5pPr marL="2057400" indent="-228600" eaLnBrk="0" hangingPunct="0">
              <a:defRPr sz="2400" b="1">
                <a:solidFill>
                  <a:schemeClr val="tx1"/>
                </a:solidFill>
                <a:latin typeface="Tahoma" pitchFamily="34" charset="0"/>
              </a:defRPr>
            </a:lvl5pPr>
            <a:lvl6pPr marL="2514600" indent="-228600" eaLnBrk="0" fontAlgn="base" hangingPunct="0">
              <a:spcBef>
                <a:spcPct val="0"/>
              </a:spcBef>
              <a:spcAft>
                <a:spcPct val="0"/>
              </a:spcAft>
              <a:defRPr sz="2400" b="1">
                <a:solidFill>
                  <a:schemeClr val="tx1"/>
                </a:solidFill>
                <a:latin typeface="Tahoma" pitchFamily="34" charset="0"/>
              </a:defRPr>
            </a:lvl6pPr>
            <a:lvl7pPr marL="2971800" indent="-228600" eaLnBrk="0" fontAlgn="base" hangingPunct="0">
              <a:spcBef>
                <a:spcPct val="0"/>
              </a:spcBef>
              <a:spcAft>
                <a:spcPct val="0"/>
              </a:spcAft>
              <a:defRPr sz="2400" b="1">
                <a:solidFill>
                  <a:schemeClr val="tx1"/>
                </a:solidFill>
                <a:latin typeface="Tahoma" pitchFamily="34" charset="0"/>
              </a:defRPr>
            </a:lvl7pPr>
            <a:lvl8pPr marL="3429000" indent="-228600" eaLnBrk="0" fontAlgn="base" hangingPunct="0">
              <a:spcBef>
                <a:spcPct val="0"/>
              </a:spcBef>
              <a:spcAft>
                <a:spcPct val="0"/>
              </a:spcAft>
              <a:defRPr sz="2400" b="1">
                <a:solidFill>
                  <a:schemeClr val="tx1"/>
                </a:solidFill>
                <a:latin typeface="Tahoma" pitchFamily="34" charset="0"/>
              </a:defRPr>
            </a:lvl8pPr>
            <a:lvl9pPr marL="3886200" indent="-228600" eaLnBrk="0" fontAlgn="base" hangingPunct="0">
              <a:spcBef>
                <a:spcPct val="0"/>
              </a:spcBef>
              <a:spcAft>
                <a:spcPct val="0"/>
              </a:spcAft>
              <a:defRPr sz="2400" b="1">
                <a:solidFill>
                  <a:schemeClr val="tx1"/>
                </a:solidFill>
                <a:latin typeface="Tahoma" pitchFamily="34" charset="0"/>
              </a:defRPr>
            </a:lvl9pPr>
          </a:lstStyle>
          <a:p>
            <a:pPr eaLnBrk="1" hangingPunct="1">
              <a:spcBef>
                <a:spcPct val="50000"/>
              </a:spcBef>
            </a:pPr>
            <a:r>
              <a:rPr lang="en-US" altLang="zh-CN" sz="1800" b="0">
                <a:ea typeface="SimSun" pitchFamily="2" charset="-122"/>
              </a:rPr>
              <a:t>Camera</a:t>
            </a:r>
          </a:p>
        </p:txBody>
      </p:sp>
      <p:grpSp>
        <p:nvGrpSpPr>
          <p:cNvPr id="66572" name="Group 17"/>
          <p:cNvGrpSpPr>
            <a:grpSpLocks/>
          </p:cNvGrpSpPr>
          <p:nvPr/>
        </p:nvGrpSpPr>
        <p:grpSpPr bwMode="auto">
          <a:xfrm>
            <a:off x="1143000" y="4084638"/>
            <a:ext cx="990600" cy="762000"/>
            <a:chOff x="432" y="768"/>
            <a:chExt cx="624" cy="480"/>
          </a:xfrm>
        </p:grpSpPr>
        <p:sp>
          <p:nvSpPr>
            <p:cNvPr id="66583" name="Line 18"/>
            <p:cNvSpPr>
              <a:spLocks noChangeShapeType="1"/>
            </p:cNvSpPr>
            <p:nvPr/>
          </p:nvSpPr>
          <p:spPr bwMode="auto">
            <a:xfrm>
              <a:off x="432" y="768"/>
              <a:ext cx="624" cy="0"/>
            </a:xfrm>
            <a:prstGeom prst="line">
              <a:avLst/>
            </a:prstGeom>
            <a:noFill/>
            <a:ln w="12700">
              <a:solidFill>
                <a:schemeClr val="tx1"/>
              </a:solidFill>
              <a:round/>
              <a:headEnd type="none" w="med" len="lg"/>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584" name="Line 19"/>
            <p:cNvSpPr>
              <a:spLocks noChangeShapeType="1"/>
            </p:cNvSpPr>
            <p:nvPr/>
          </p:nvSpPr>
          <p:spPr bwMode="auto">
            <a:xfrm>
              <a:off x="432" y="864"/>
              <a:ext cx="624" cy="0"/>
            </a:xfrm>
            <a:prstGeom prst="line">
              <a:avLst/>
            </a:prstGeom>
            <a:noFill/>
            <a:ln w="12700">
              <a:solidFill>
                <a:schemeClr val="tx1"/>
              </a:solidFill>
              <a:round/>
              <a:headEnd type="none" w="med" len="lg"/>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585" name="Line 20"/>
            <p:cNvSpPr>
              <a:spLocks noChangeShapeType="1"/>
            </p:cNvSpPr>
            <p:nvPr/>
          </p:nvSpPr>
          <p:spPr bwMode="auto">
            <a:xfrm>
              <a:off x="432" y="960"/>
              <a:ext cx="624" cy="0"/>
            </a:xfrm>
            <a:prstGeom prst="line">
              <a:avLst/>
            </a:prstGeom>
            <a:noFill/>
            <a:ln w="12700">
              <a:solidFill>
                <a:schemeClr val="tx1"/>
              </a:solidFill>
              <a:round/>
              <a:headEnd type="none" w="med" len="lg"/>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586" name="Line 21"/>
            <p:cNvSpPr>
              <a:spLocks noChangeShapeType="1"/>
            </p:cNvSpPr>
            <p:nvPr/>
          </p:nvSpPr>
          <p:spPr bwMode="auto">
            <a:xfrm>
              <a:off x="432" y="1056"/>
              <a:ext cx="624" cy="0"/>
            </a:xfrm>
            <a:prstGeom prst="line">
              <a:avLst/>
            </a:prstGeom>
            <a:noFill/>
            <a:ln w="12700">
              <a:solidFill>
                <a:schemeClr val="tx1"/>
              </a:solidFill>
              <a:round/>
              <a:headEnd type="none" w="med" len="lg"/>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587" name="Line 22"/>
            <p:cNvSpPr>
              <a:spLocks noChangeShapeType="1"/>
            </p:cNvSpPr>
            <p:nvPr/>
          </p:nvSpPr>
          <p:spPr bwMode="auto">
            <a:xfrm>
              <a:off x="432" y="1152"/>
              <a:ext cx="624" cy="0"/>
            </a:xfrm>
            <a:prstGeom prst="line">
              <a:avLst/>
            </a:prstGeom>
            <a:noFill/>
            <a:ln w="12700">
              <a:solidFill>
                <a:schemeClr val="tx1"/>
              </a:solidFill>
              <a:round/>
              <a:headEnd type="none" w="med" len="lg"/>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588" name="Line 23"/>
            <p:cNvSpPr>
              <a:spLocks noChangeShapeType="1"/>
            </p:cNvSpPr>
            <p:nvPr/>
          </p:nvSpPr>
          <p:spPr bwMode="auto">
            <a:xfrm>
              <a:off x="432" y="1248"/>
              <a:ext cx="624" cy="0"/>
            </a:xfrm>
            <a:prstGeom prst="line">
              <a:avLst/>
            </a:prstGeom>
            <a:noFill/>
            <a:ln w="12700">
              <a:solidFill>
                <a:schemeClr val="tx1"/>
              </a:solidFill>
              <a:round/>
              <a:headEnd type="none" w="med" len="lg"/>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pic>
        <p:nvPicPr>
          <p:cNvPr id="66573" name="Picture 24" descr="grating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3200" y="3581400"/>
            <a:ext cx="622300" cy="159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74" name="Picture 25" descr="cand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60975" y="3627438"/>
            <a:ext cx="758825" cy="163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75" name="Picture 26" descr="grating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86200" y="3581400"/>
            <a:ext cx="622300" cy="159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76" name="Picture 27" descr="camera left sid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34200" y="3852863"/>
            <a:ext cx="1527175" cy="114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77" name="Text Box 28"/>
          <p:cNvSpPr txBox="1">
            <a:spLocks noChangeArrowheads="1"/>
          </p:cNvSpPr>
          <p:nvPr/>
        </p:nvSpPr>
        <p:spPr bwMode="auto">
          <a:xfrm>
            <a:off x="2133600" y="5791200"/>
            <a:ext cx="5334000" cy="8002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med" len="lg"/>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b="1">
                <a:solidFill>
                  <a:schemeClr val="tx1"/>
                </a:solidFill>
                <a:latin typeface="Tahoma" pitchFamily="34" charset="0"/>
              </a:defRPr>
            </a:lvl1pPr>
            <a:lvl2pPr marL="742950" indent="-285750" eaLnBrk="0" hangingPunct="0">
              <a:defRPr sz="2400" b="1">
                <a:solidFill>
                  <a:schemeClr val="tx1"/>
                </a:solidFill>
                <a:latin typeface="Tahoma" pitchFamily="34" charset="0"/>
              </a:defRPr>
            </a:lvl2pPr>
            <a:lvl3pPr marL="1143000" indent="-228600" eaLnBrk="0" hangingPunct="0">
              <a:defRPr sz="2400" b="1">
                <a:solidFill>
                  <a:schemeClr val="tx1"/>
                </a:solidFill>
                <a:latin typeface="Tahoma" pitchFamily="34" charset="0"/>
              </a:defRPr>
            </a:lvl3pPr>
            <a:lvl4pPr marL="1600200" indent="-228600" eaLnBrk="0" hangingPunct="0">
              <a:defRPr sz="2400" b="1">
                <a:solidFill>
                  <a:schemeClr val="tx1"/>
                </a:solidFill>
                <a:latin typeface="Tahoma" pitchFamily="34" charset="0"/>
              </a:defRPr>
            </a:lvl4pPr>
            <a:lvl5pPr marL="2057400" indent="-228600" eaLnBrk="0" hangingPunct="0">
              <a:defRPr sz="2400" b="1">
                <a:solidFill>
                  <a:schemeClr val="tx1"/>
                </a:solidFill>
                <a:latin typeface="Tahoma" pitchFamily="34" charset="0"/>
              </a:defRPr>
            </a:lvl5pPr>
            <a:lvl6pPr marL="2514600" indent="-228600" eaLnBrk="0" fontAlgn="base" hangingPunct="0">
              <a:spcBef>
                <a:spcPct val="0"/>
              </a:spcBef>
              <a:spcAft>
                <a:spcPct val="0"/>
              </a:spcAft>
              <a:defRPr sz="2400" b="1">
                <a:solidFill>
                  <a:schemeClr val="tx1"/>
                </a:solidFill>
                <a:latin typeface="Tahoma" pitchFamily="34" charset="0"/>
              </a:defRPr>
            </a:lvl6pPr>
            <a:lvl7pPr marL="2971800" indent="-228600" eaLnBrk="0" fontAlgn="base" hangingPunct="0">
              <a:spcBef>
                <a:spcPct val="0"/>
              </a:spcBef>
              <a:spcAft>
                <a:spcPct val="0"/>
              </a:spcAft>
              <a:defRPr sz="2400" b="1">
                <a:solidFill>
                  <a:schemeClr val="tx1"/>
                </a:solidFill>
                <a:latin typeface="Tahoma" pitchFamily="34" charset="0"/>
              </a:defRPr>
            </a:lvl7pPr>
            <a:lvl8pPr marL="3429000" indent="-228600" eaLnBrk="0" fontAlgn="base" hangingPunct="0">
              <a:spcBef>
                <a:spcPct val="0"/>
              </a:spcBef>
              <a:spcAft>
                <a:spcPct val="0"/>
              </a:spcAft>
              <a:defRPr sz="2400" b="1">
                <a:solidFill>
                  <a:schemeClr val="tx1"/>
                </a:solidFill>
                <a:latin typeface="Tahoma" pitchFamily="34" charset="0"/>
              </a:defRPr>
            </a:lvl8pPr>
            <a:lvl9pPr marL="3886200" indent="-228600" eaLnBrk="0" fontAlgn="base" hangingPunct="0">
              <a:spcBef>
                <a:spcPct val="0"/>
              </a:spcBef>
              <a:spcAft>
                <a:spcPct val="0"/>
              </a:spcAft>
              <a:defRPr sz="2400" b="1">
                <a:solidFill>
                  <a:schemeClr val="tx1"/>
                </a:solidFill>
                <a:latin typeface="Tahoma" pitchFamily="34" charset="0"/>
              </a:defRPr>
            </a:lvl9pPr>
          </a:lstStyle>
          <a:p>
            <a:pPr algn="ctr" eaLnBrk="1" hangingPunct="1">
              <a:lnSpc>
                <a:spcPct val="90000"/>
              </a:lnSpc>
              <a:spcBef>
                <a:spcPct val="50000"/>
              </a:spcBef>
            </a:pPr>
            <a:r>
              <a:rPr lang="en-US" altLang="zh-CN" sz="2000" b="0" dirty="0">
                <a:ea typeface="SimSun" pitchFamily="2" charset="-122"/>
              </a:rPr>
              <a:t>CGS (Coherent Gradient Sensor)</a:t>
            </a:r>
          </a:p>
          <a:p>
            <a:pPr algn="ctr" eaLnBrk="1" hangingPunct="1">
              <a:lnSpc>
                <a:spcPct val="90000"/>
              </a:lnSpc>
              <a:spcBef>
                <a:spcPct val="50000"/>
              </a:spcBef>
            </a:pPr>
            <a:r>
              <a:rPr lang="en-US" altLang="zh-CN" sz="2000" b="0" dirty="0">
                <a:ea typeface="SimSun" pitchFamily="2" charset="-122"/>
              </a:rPr>
              <a:t> by </a:t>
            </a:r>
            <a:r>
              <a:rPr lang="en-US" altLang="zh-CN" sz="2000" b="0" dirty="0" err="1">
                <a:ea typeface="SimSun" pitchFamily="2" charset="-122"/>
              </a:rPr>
              <a:t>Harresh</a:t>
            </a:r>
            <a:r>
              <a:rPr lang="en-US" altLang="zh-CN" sz="2000" b="0" dirty="0">
                <a:ea typeface="SimSun" pitchFamily="2" charset="-122"/>
              </a:rPr>
              <a:t> </a:t>
            </a:r>
            <a:r>
              <a:rPr lang="en-US" altLang="zh-CN" sz="2000" b="0" dirty="0" err="1">
                <a:ea typeface="SimSun" pitchFamily="2" charset="-122"/>
              </a:rPr>
              <a:t>Tippar</a:t>
            </a:r>
            <a:endParaRPr lang="en-US" altLang="zh-CN" sz="2000" b="0" dirty="0">
              <a:ea typeface="SimSun" pitchFamily="2" charset="-122"/>
            </a:endParaRPr>
          </a:p>
        </p:txBody>
      </p:sp>
      <p:sp>
        <p:nvSpPr>
          <p:cNvPr id="66578" name="Line 29"/>
          <p:cNvSpPr>
            <a:spLocks noChangeShapeType="1"/>
          </p:cNvSpPr>
          <p:nvPr/>
        </p:nvSpPr>
        <p:spPr bwMode="auto">
          <a:xfrm>
            <a:off x="990600" y="4465638"/>
            <a:ext cx="6019800" cy="0"/>
          </a:xfrm>
          <a:prstGeom prst="line">
            <a:avLst/>
          </a:prstGeom>
          <a:noFill/>
          <a:ln w="0">
            <a:solidFill>
              <a:schemeClr val="tx1"/>
            </a:solidFill>
            <a:prstDash val="dash"/>
            <a:round/>
            <a:headEnd type="none" w="med" len="lg"/>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579" name="Line 30"/>
          <p:cNvSpPr>
            <a:spLocks noChangeShapeType="1"/>
          </p:cNvSpPr>
          <p:nvPr/>
        </p:nvSpPr>
        <p:spPr bwMode="auto">
          <a:xfrm>
            <a:off x="1066800" y="2027238"/>
            <a:ext cx="5943600" cy="0"/>
          </a:xfrm>
          <a:prstGeom prst="line">
            <a:avLst/>
          </a:prstGeom>
          <a:noFill/>
          <a:ln w="0">
            <a:solidFill>
              <a:schemeClr val="tx1"/>
            </a:solidFill>
            <a:prstDash val="dash"/>
            <a:round/>
            <a:headEnd type="none" w="med" len="lg"/>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580" name="Text Box 31"/>
          <p:cNvSpPr txBox="1">
            <a:spLocks noChangeArrowheads="1"/>
          </p:cNvSpPr>
          <p:nvPr/>
        </p:nvSpPr>
        <p:spPr bwMode="auto">
          <a:xfrm>
            <a:off x="2590800" y="3017838"/>
            <a:ext cx="9906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med" len="lg"/>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b="1">
                <a:solidFill>
                  <a:schemeClr val="tx1"/>
                </a:solidFill>
                <a:latin typeface="Tahoma" pitchFamily="34" charset="0"/>
              </a:defRPr>
            </a:lvl1pPr>
            <a:lvl2pPr marL="742950" indent="-285750" eaLnBrk="0" hangingPunct="0">
              <a:defRPr sz="2400" b="1">
                <a:solidFill>
                  <a:schemeClr val="tx1"/>
                </a:solidFill>
                <a:latin typeface="Tahoma" pitchFamily="34" charset="0"/>
              </a:defRPr>
            </a:lvl2pPr>
            <a:lvl3pPr marL="1143000" indent="-228600" eaLnBrk="0" hangingPunct="0">
              <a:defRPr sz="2400" b="1">
                <a:solidFill>
                  <a:schemeClr val="tx1"/>
                </a:solidFill>
                <a:latin typeface="Tahoma" pitchFamily="34" charset="0"/>
              </a:defRPr>
            </a:lvl3pPr>
            <a:lvl4pPr marL="1600200" indent="-228600" eaLnBrk="0" hangingPunct="0">
              <a:defRPr sz="2400" b="1">
                <a:solidFill>
                  <a:schemeClr val="tx1"/>
                </a:solidFill>
                <a:latin typeface="Tahoma" pitchFamily="34" charset="0"/>
              </a:defRPr>
            </a:lvl4pPr>
            <a:lvl5pPr marL="2057400" indent="-228600" eaLnBrk="0" hangingPunct="0">
              <a:defRPr sz="2400" b="1">
                <a:solidFill>
                  <a:schemeClr val="tx1"/>
                </a:solidFill>
                <a:latin typeface="Tahoma" pitchFamily="34" charset="0"/>
              </a:defRPr>
            </a:lvl5pPr>
            <a:lvl6pPr marL="2514600" indent="-228600" eaLnBrk="0" fontAlgn="base" hangingPunct="0">
              <a:spcBef>
                <a:spcPct val="0"/>
              </a:spcBef>
              <a:spcAft>
                <a:spcPct val="0"/>
              </a:spcAft>
              <a:defRPr sz="2400" b="1">
                <a:solidFill>
                  <a:schemeClr val="tx1"/>
                </a:solidFill>
                <a:latin typeface="Tahoma" pitchFamily="34" charset="0"/>
              </a:defRPr>
            </a:lvl6pPr>
            <a:lvl7pPr marL="2971800" indent="-228600" eaLnBrk="0" fontAlgn="base" hangingPunct="0">
              <a:spcBef>
                <a:spcPct val="0"/>
              </a:spcBef>
              <a:spcAft>
                <a:spcPct val="0"/>
              </a:spcAft>
              <a:defRPr sz="2400" b="1">
                <a:solidFill>
                  <a:schemeClr val="tx1"/>
                </a:solidFill>
                <a:latin typeface="Tahoma" pitchFamily="34" charset="0"/>
              </a:defRPr>
            </a:lvl7pPr>
            <a:lvl8pPr marL="3429000" indent="-228600" eaLnBrk="0" fontAlgn="base" hangingPunct="0">
              <a:spcBef>
                <a:spcPct val="0"/>
              </a:spcBef>
              <a:spcAft>
                <a:spcPct val="0"/>
              </a:spcAft>
              <a:defRPr sz="2400" b="1">
                <a:solidFill>
                  <a:schemeClr val="tx1"/>
                </a:solidFill>
                <a:latin typeface="Tahoma" pitchFamily="34" charset="0"/>
              </a:defRPr>
            </a:lvl8pPr>
            <a:lvl9pPr marL="3886200" indent="-228600" eaLnBrk="0" fontAlgn="base" hangingPunct="0">
              <a:spcBef>
                <a:spcPct val="0"/>
              </a:spcBef>
              <a:spcAft>
                <a:spcPct val="0"/>
              </a:spcAft>
              <a:defRPr sz="2400" b="1">
                <a:solidFill>
                  <a:schemeClr val="tx1"/>
                </a:solidFill>
                <a:latin typeface="Tahoma" pitchFamily="34" charset="0"/>
              </a:defRPr>
            </a:lvl9pPr>
          </a:lstStyle>
          <a:p>
            <a:pPr eaLnBrk="1" hangingPunct="1">
              <a:spcBef>
                <a:spcPct val="50000"/>
              </a:spcBef>
            </a:pPr>
            <a:r>
              <a:rPr lang="en-US" altLang="zh-CN" sz="1800" b="0">
                <a:ea typeface="SimSun" pitchFamily="2" charset="-122"/>
              </a:rPr>
              <a:t>Grating</a:t>
            </a:r>
          </a:p>
        </p:txBody>
      </p:sp>
      <p:sp>
        <p:nvSpPr>
          <p:cNvPr id="286752" name="Text Box 32"/>
          <p:cNvSpPr txBox="1">
            <a:spLocks noChangeArrowheads="1"/>
          </p:cNvSpPr>
          <p:nvPr/>
        </p:nvSpPr>
        <p:spPr bwMode="auto">
          <a:xfrm>
            <a:off x="3048000" y="228600"/>
            <a:ext cx="332105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altLang="zh-CN" i="1">
                <a:solidFill>
                  <a:schemeClr val="tx2"/>
                </a:solidFill>
                <a:effectLst>
                  <a:outerShdw blurRad="38100" dist="38100" dir="2700000" algn="tl">
                    <a:srgbClr val="C0C0C0"/>
                  </a:outerShdw>
                </a:effectLst>
                <a:ea typeface="SimSun" pitchFamily="2" charset="-122"/>
              </a:rPr>
              <a:t>Refraction Moiré  &amp;</a:t>
            </a:r>
          </a:p>
          <a:p>
            <a:pPr>
              <a:defRPr/>
            </a:pPr>
            <a:r>
              <a:rPr lang="en-US" altLang="zh-CN" i="1">
                <a:solidFill>
                  <a:schemeClr val="tx2"/>
                </a:solidFill>
                <a:effectLst>
                  <a:outerShdw blurRad="38100" dist="38100" dir="2700000" algn="tl">
                    <a:srgbClr val="C0C0C0"/>
                  </a:outerShdw>
                </a:effectLst>
                <a:ea typeface="SimSun" pitchFamily="2" charset="-122"/>
              </a:rPr>
              <a:t>Moiré Deflectometry</a:t>
            </a:r>
          </a:p>
        </p:txBody>
      </p:sp>
      <p:pic>
        <p:nvPicPr>
          <p:cNvPr id="66582" name="Picture 2" descr="C:\Users\MCASTE~1\AppData\Local\Temp\Rar$DI91.424\SBU-stack_2clr__rgb_forWeb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10400" y="204788"/>
            <a:ext cx="1798638"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1143000" y="6362700"/>
            <a:ext cx="685800" cy="228600"/>
          </a:xfrm>
          <a:prstGeom prst="rect">
            <a:avLst/>
          </a:prstGeom>
          <a:solidFill>
            <a:srgbClr val="FFFF00"/>
          </a:solidFill>
          <a:ln w="3175" cap="flat" cmpd="sng" algn="ctr">
            <a:solidFill>
              <a:srgbClr val="FFFF00"/>
            </a:solidFill>
            <a:prstDash val="solid"/>
            <a:round/>
            <a:headEnd type="none" w="med" len="med"/>
            <a:tailEnd type="triangl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Tahoma" pitchFamily="34" charset="0"/>
            </a:endParaRPr>
          </a:p>
        </p:txBody>
      </p:sp>
      <p:pic>
        <p:nvPicPr>
          <p:cNvPr id="67589" name="Picture 18" descr="moire-setu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228233"/>
            <a:ext cx="40767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bwMode="auto">
          <a:xfrm>
            <a:off x="1104900" y="5748119"/>
            <a:ext cx="762000" cy="271681"/>
          </a:xfrm>
          <a:prstGeom prst="rect">
            <a:avLst/>
          </a:prstGeom>
          <a:solidFill>
            <a:srgbClr val="FFFF00"/>
          </a:solidFill>
          <a:ln w="3175" cap="flat" cmpd="sng" algn="ctr">
            <a:solidFill>
              <a:srgbClr val="FFFF00"/>
            </a:solidFill>
            <a:prstDash val="solid"/>
            <a:round/>
            <a:headEnd type="none" w="med" len="med"/>
            <a:tailEnd type="triangl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dirty="0">
              <a:ln>
                <a:noFill/>
              </a:ln>
              <a:solidFill>
                <a:schemeClr val="tx1"/>
              </a:solidFill>
              <a:effectLst/>
              <a:latin typeface="Tahoma" pitchFamily="34" charset="0"/>
            </a:endParaRPr>
          </a:p>
        </p:txBody>
      </p:sp>
      <p:sp>
        <p:nvSpPr>
          <p:cNvPr id="67586" name="Slide Number Placeholder 6"/>
          <p:cNvSpPr>
            <a:spLocks noGrp="1"/>
          </p:cNvSpPr>
          <p:nvPr>
            <p:ph type="sldNum" sz="quarter" idx="12"/>
          </p:nvPr>
        </p:nvSpPr>
        <p:spPr>
          <a:noFill/>
        </p:spPr>
        <p:txBody>
          <a:bodyPr/>
          <a:lstStyle>
            <a:lvl1pPr eaLnBrk="0" hangingPunct="0">
              <a:defRPr sz="2400" b="1">
                <a:solidFill>
                  <a:schemeClr val="tx1"/>
                </a:solidFill>
                <a:latin typeface="Tahoma" pitchFamily="34" charset="0"/>
              </a:defRPr>
            </a:lvl1pPr>
            <a:lvl2pPr marL="742950" indent="-285750" eaLnBrk="0" hangingPunct="0">
              <a:defRPr sz="2400" b="1">
                <a:solidFill>
                  <a:schemeClr val="tx1"/>
                </a:solidFill>
                <a:latin typeface="Tahoma" pitchFamily="34" charset="0"/>
              </a:defRPr>
            </a:lvl2pPr>
            <a:lvl3pPr marL="1143000" indent="-228600" eaLnBrk="0" hangingPunct="0">
              <a:defRPr sz="2400" b="1">
                <a:solidFill>
                  <a:schemeClr val="tx1"/>
                </a:solidFill>
                <a:latin typeface="Tahoma" pitchFamily="34" charset="0"/>
              </a:defRPr>
            </a:lvl3pPr>
            <a:lvl4pPr marL="1600200" indent="-228600" eaLnBrk="0" hangingPunct="0">
              <a:defRPr sz="2400" b="1">
                <a:solidFill>
                  <a:schemeClr val="tx1"/>
                </a:solidFill>
                <a:latin typeface="Tahoma" pitchFamily="34" charset="0"/>
              </a:defRPr>
            </a:lvl4pPr>
            <a:lvl5pPr marL="2057400" indent="-228600" eaLnBrk="0" hangingPunct="0">
              <a:defRPr sz="2400" b="1">
                <a:solidFill>
                  <a:schemeClr val="tx1"/>
                </a:solidFill>
                <a:latin typeface="Tahoma" pitchFamily="34" charset="0"/>
              </a:defRPr>
            </a:lvl5pPr>
            <a:lvl6pPr marL="2514600" indent="-228600" eaLnBrk="0" fontAlgn="base" hangingPunct="0">
              <a:spcBef>
                <a:spcPct val="0"/>
              </a:spcBef>
              <a:spcAft>
                <a:spcPct val="0"/>
              </a:spcAft>
              <a:defRPr sz="2400" b="1">
                <a:solidFill>
                  <a:schemeClr val="tx1"/>
                </a:solidFill>
                <a:latin typeface="Tahoma" pitchFamily="34" charset="0"/>
              </a:defRPr>
            </a:lvl6pPr>
            <a:lvl7pPr marL="2971800" indent="-228600" eaLnBrk="0" fontAlgn="base" hangingPunct="0">
              <a:spcBef>
                <a:spcPct val="0"/>
              </a:spcBef>
              <a:spcAft>
                <a:spcPct val="0"/>
              </a:spcAft>
              <a:defRPr sz="2400" b="1">
                <a:solidFill>
                  <a:schemeClr val="tx1"/>
                </a:solidFill>
                <a:latin typeface="Tahoma" pitchFamily="34" charset="0"/>
              </a:defRPr>
            </a:lvl7pPr>
            <a:lvl8pPr marL="3429000" indent="-228600" eaLnBrk="0" fontAlgn="base" hangingPunct="0">
              <a:spcBef>
                <a:spcPct val="0"/>
              </a:spcBef>
              <a:spcAft>
                <a:spcPct val="0"/>
              </a:spcAft>
              <a:defRPr sz="2400" b="1">
                <a:solidFill>
                  <a:schemeClr val="tx1"/>
                </a:solidFill>
                <a:latin typeface="Tahoma" pitchFamily="34" charset="0"/>
              </a:defRPr>
            </a:lvl8pPr>
            <a:lvl9pPr marL="3886200" indent="-228600" eaLnBrk="0" fontAlgn="base" hangingPunct="0">
              <a:spcBef>
                <a:spcPct val="0"/>
              </a:spcBef>
              <a:spcAft>
                <a:spcPct val="0"/>
              </a:spcAft>
              <a:defRPr sz="2400" b="1">
                <a:solidFill>
                  <a:schemeClr val="tx1"/>
                </a:solidFill>
                <a:latin typeface="Tahoma" pitchFamily="34" charset="0"/>
              </a:defRPr>
            </a:lvl9pPr>
          </a:lstStyle>
          <a:p>
            <a:pPr eaLnBrk="1" hangingPunct="1"/>
            <a:fld id="{32237615-A7DC-4655-B86E-B65CAD00696D}" type="slidenum">
              <a:rPr lang="zh-CN" altLang="en-US" sz="1400" b="0" smtClean="0"/>
              <a:pPr eaLnBrk="1" hangingPunct="1"/>
              <a:t>15</a:t>
            </a:fld>
            <a:endParaRPr lang="en-US" altLang="zh-CN" sz="1400" b="0"/>
          </a:p>
        </p:txBody>
      </p:sp>
      <p:sp>
        <p:nvSpPr>
          <p:cNvPr id="238596" name="Text Box 4"/>
          <p:cNvSpPr txBox="1">
            <a:spLocks noChangeArrowheads="1"/>
          </p:cNvSpPr>
          <p:nvPr/>
        </p:nvSpPr>
        <p:spPr bwMode="auto">
          <a:xfrm>
            <a:off x="1828800" y="304800"/>
            <a:ext cx="34448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altLang="zh-CN" i="1">
                <a:solidFill>
                  <a:schemeClr val="tx2"/>
                </a:solidFill>
                <a:effectLst>
                  <a:outerShdw blurRad="38100" dist="38100" dir="2700000" algn="tl">
                    <a:srgbClr val="C0C0C0"/>
                  </a:outerShdw>
                </a:effectLst>
                <a:ea typeface="SimSun" pitchFamily="2" charset="-122"/>
              </a:rPr>
              <a:t>Moiré Interferometry</a:t>
            </a:r>
          </a:p>
        </p:txBody>
      </p:sp>
      <p:pic>
        <p:nvPicPr>
          <p:cNvPr id="67588" name="Picture 16" descr="moire-2-beam-resul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3400" y="1295400"/>
            <a:ext cx="4557713" cy="401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90" name="Text Box 19"/>
          <p:cNvSpPr txBox="1">
            <a:spLocks noChangeArrowheads="1"/>
          </p:cNvSpPr>
          <p:nvPr/>
        </p:nvSpPr>
        <p:spPr bwMode="auto">
          <a:xfrm>
            <a:off x="5669756" y="5330485"/>
            <a:ext cx="19050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solidFill>
                  <a:schemeClr val="tx1"/>
                </a:solidFill>
                <a:miter lim="800000"/>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b="1">
                <a:solidFill>
                  <a:schemeClr val="tx1"/>
                </a:solidFill>
                <a:latin typeface="Tahoma" pitchFamily="34" charset="0"/>
              </a:defRPr>
            </a:lvl1pPr>
            <a:lvl2pPr marL="742950" indent="-285750" eaLnBrk="0" hangingPunct="0">
              <a:defRPr sz="2400" b="1">
                <a:solidFill>
                  <a:schemeClr val="tx1"/>
                </a:solidFill>
                <a:latin typeface="Tahoma" pitchFamily="34" charset="0"/>
              </a:defRPr>
            </a:lvl2pPr>
            <a:lvl3pPr marL="1143000" indent="-228600" eaLnBrk="0" hangingPunct="0">
              <a:defRPr sz="2400" b="1">
                <a:solidFill>
                  <a:schemeClr val="tx1"/>
                </a:solidFill>
                <a:latin typeface="Tahoma" pitchFamily="34" charset="0"/>
              </a:defRPr>
            </a:lvl3pPr>
            <a:lvl4pPr marL="1600200" indent="-228600" eaLnBrk="0" hangingPunct="0">
              <a:defRPr sz="2400" b="1">
                <a:solidFill>
                  <a:schemeClr val="tx1"/>
                </a:solidFill>
                <a:latin typeface="Tahoma" pitchFamily="34" charset="0"/>
              </a:defRPr>
            </a:lvl4pPr>
            <a:lvl5pPr marL="2057400" indent="-228600" eaLnBrk="0" hangingPunct="0">
              <a:defRPr sz="2400" b="1">
                <a:solidFill>
                  <a:schemeClr val="tx1"/>
                </a:solidFill>
                <a:latin typeface="Tahoma" pitchFamily="34" charset="0"/>
              </a:defRPr>
            </a:lvl5pPr>
            <a:lvl6pPr marL="2514600" indent="-228600" eaLnBrk="0" fontAlgn="base" hangingPunct="0">
              <a:spcBef>
                <a:spcPct val="0"/>
              </a:spcBef>
              <a:spcAft>
                <a:spcPct val="0"/>
              </a:spcAft>
              <a:defRPr sz="2400" b="1">
                <a:solidFill>
                  <a:schemeClr val="tx1"/>
                </a:solidFill>
                <a:latin typeface="Tahoma" pitchFamily="34" charset="0"/>
              </a:defRPr>
            </a:lvl6pPr>
            <a:lvl7pPr marL="2971800" indent="-228600" eaLnBrk="0" fontAlgn="base" hangingPunct="0">
              <a:spcBef>
                <a:spcPct val="0"/>
              </a:spcBef>
              <a:spcAft>
                <a:spcPct val="0"/>
              </a:spcAft>
              <a:defRPr sz="2400" b="1">
                <a:solidFill>
                  <a:schemeClr val="tx1"/>
                </a:solidFill>
                <a:latin typeface="Tahoma" pitchFamily="34" charset="0"/>
              </a:defRPr>
            </a:lvl7pPr>
            <a:lvl8pPr marL="3429000" indent="-228600" eaLnBrk="0" fontAlgn="base" hangingPunct="0">
              <a:spcBef>
                <a:spcPct val="0"/>
              </a:spcBef>
              <a:spcAft>
                <a:spcPct val="0"/>
              </a:spcAft>
              <a:defRPr sz="2400" b="1">
                <a:solidFill>
                  <a:schemeClr val="tx1"/>
                </a:solidFill>
                <a:latin typeface="Tahoma" pitchFamily="34" charset="0"/>
              </a:defRPr>
            </a:lvl8pPr>
            <a:lvl9pPr marL="3886200" indent="-228600" eaLnBrk="0" fontAlgn="base" hangingPunct="0">
              <a:spcBef>
                <a:spcPct val="0"/>
              </a:spcBef>
              <a:spcAft>
                <a:spcPct val="0"/>
              </a:spcAft>
              <a:defRPr sz="2400" b="1">
                <a:solidFill>
                  <a:schemeClr val="tx1"/>
                </a:solidFill>
                <a:latin typeface="Tahoma" pitchFamily="34" charset="0"/>
              </a:defRPr>
            </a:lvl9pPr>
          </a:lstStyle>
          <a:p>
            <a:pPr eaLnBrk="1" hangingPunct="1">
              <a:spcBef>
                <a:spcPct val="50000"/>
              </a:spcBef>
            </a:pPr>
            <a:r>
              <a:rPr lang="en-US" altLang="zh-CN" sz="1600" b="0" dirty="0">
                <a:ea typeface="SimSun" pitchFamily="2" charset="-122"/>
              </a:rPr>
              <a:t>Han. B, 1997</a:t>
            </a:r>
          </a:p>
        </p:txBody>
      </p:sp>
      <p:pic>
        <p:nvPicPr>
          <p:cNvPr id="67591" name="Picture 2" descr="C:\Users\MCASTE~1\AppData\Local\Temp\Rar$DI91.424\SBU-stack_2clr__rgb_forWeb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10400" y="204788"/>
            <a:ext cx="1798638"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742767" y="5772854"/>
            <a:ext cx="7048500" cy="1200329"/>
          </a:xfrm>
          <a:prstGeom prst="rect">
            <a:avLst/>
          </a:prstGeom>
        </p:spPr>
        <p:txBody>
          <a:bodyPr wrap="square">
            <a:spAutoFit/>
          </a:bodyPr>
          <a:lstStyle/>
          <a:p>
            <a:pPr marL="342900" marR="0" lvl="0" indent="-342900" algn="just">
              <a:spcBef>
                <a:spcPts val="0"/>
              </a:spcBef>
              <a:spcAft>
                <a:spcPts val="0"/>
              </a:spcAft>
              <a:buFont typeface="+mj-lt"/>
              <a:buAutoNum type="arabicPeriod"/>
              <a:tabLst>
                <a:tab pos="685800" algn="l"/>
              </a:tabLst>
            </a:pPr>
            <a:r>
              <a:rPr lang="en-US" sz="1200" dirty="0">
                <a:latin typeface="Times New Roman" panose="02020603050405020304" pitchFamily="18" charset="0"/>
                <a:ea typeface="SimSun" panose="02010600030101010101" pitchFamily="2" charset="-122"/>
              </a:rPr>
              <a:t>Wang, Y.Y., and Chiang, F.P., 1997. “Experimental Study of Three-Dimensional Residual Stresses in Rails by Moiré Interferometry and Dissecting Method,” Optics &amp; Lasers in Engineering, 27, pp. 89-100.</a:t>
            </a:r>
          </a:p>
          <a:p>
            <a:pPr marL="342900" marR="0" lvl="0" indent="-342900" algn="just">
              <a:spcBef>
                <a:spcPts val="0"/>
              </a:spcBef>
              <a:spcAft>
                <a:spcPts val="0"/>
              </a:spcAft>
              <a:buFont typeface="+mj-lt"/>
              <a:buAutoNum type="arabicPeriod"/>
              <a:tabLst>
                <a:tab pos="457200" algn="l"/>
              </a:tabLst>
            </a:pPr>
            <a:r>
              <a:rPr lang="en-US" sz="1200" dirty="0">
                <a:latin typeface="Times New Roman" panose="02020603050405020304" pitchFamily="18" charset="0"/>
                <a:ea typeface="SimSun" panose="02010600030101010101" pitchFamily="2" charset="-122"/>
              </a:rPr>
              <a:t>Kin, C.C., and Chiang, F.P., 1984. “A three-beam interferometric technique for the determination of strain on curved surface,” Optical Engineering, 23(6), pp. 766-768.</a:t>
            </a:r>
          </a:p>
          <a:p>
            <a:pPr marL="342900" marR="0" lvl="0" indent="-342900" algn="just">
              <a:spcBef>
                <a:spcPts val="0"/>
              </a:spcBef>
              <a:spcAft>
                <a:spcPts val="0"/>
              </a:spcAft>
              <a:buFont typeface="+mj-lt"/>
              <a:buAutoNum type="arabicPeriod"/>
              <a:tabLst>
                <a:tab pos="685800" algn="l"/>
              </a:tabLst>
            </a:pPr>
            <a:endParaRPr lang="en-US" sz="1200" dirty="0">
              <a:effectLst/>
              <a:latin typeface="Times New Roman" panose="02020603050405020304" pitchFamily="18" charset="0"/>
              <a:ea typeface="SimSun" panose="02010600030101010101" pitchFamily="2" charset="-122"/>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Number Placeholder 4"/>
          <p:cNvSpPr>
            <a:spLocks noGrp="1"/>
          </p:cNvSpPr>
          <p:nvPr>
            <p:ph type="sldNum" sz="quarter" idx="12"/>
          </p:nvPr>
        </p:nvSpPr>
        <p:spPr>
          <a:noFill/>
        </p:spPr>
        <p:txBody>
          <a:bodyPr/>
          <a:lstStyle>
            <a:lvl1pPr eaLnBrk="0" hangingPunct="0">
              <a:defRPr sz="2400" b="1">
                <a:solidFill>
                  <a:schemeClr val="tx1"/>
                </a:solidFill>
                <a:latin typeface="Tahoma" pitchFamily="34" charset="0"/>
              </a:defRPr>
            </a:lvl1pPr>
            <a:lvl2pPr marL="742950" indent="-285750" eaLnBrk="0" hangingPunct="0">
              <a:defRPr sz="2400" b="1">
                <a:solidFill>
                  <a:schemeClr val="tx1"/>
                </a:solidFill>
                <a:latin typeface="Tahoma" pitchFamily="34" charset="0"/>
              </a:defRPr>
            </a:lvl2pPr>
            <a:lvl3pPr marL="1143000" indent="-228600" eaLnBrk="0" hangingPunct="0">
              <a:defRPr sz="2400" b="1">
                <a:solidFill>
                  <a:schemeClr val="tx1"/>
                </a:solidFill>
                <a:latin typeface="Tahoma" pitchFamily="34" charset="0"/>
              </a:defRPr>
            </a:lvl3pPr>
            <a:lvl4pPr marL="1600200" indent="-228600" eaLnBrk="0" hangingPunct="0">
              <a:defRPr sz="2400" b="1">
                <a:solidFill>
                  <a:schemeClr val="tx1"/>
                </a:solidFill>
                <a:latin typeface="Tahoma" pitchFamily="34" charset="0"/>
              </a:defRPr>
            </a:lvl4pPr>
            <a:lvl5pPr marL="2057400" indent="-228600" eaLnBrk="0" hangingPunct="0">
              <a:defRPr sz="2400" b="1">
                <a:solidFill>
                  <a:schemeClr val="tx1"/>
                </a:solidFill>
                <a:latin typeface="Tahoma" pitchFamily="34" charset="0"/>
              </a:defRPr>
            </a:lvl5pPr>
            <a:lvl6pPr marL="2514600" indent="-228600" eaLnBrk="0" fontAlgn="base" hangingPunct="0">
              <a:spcBef>
                <a:spcPct val="0"/>
              </a:spcBef>
              <a:spcAft>
                <a:spcPct val="0"/>
              </a:spcAft>
              <a:defRPr sz="2400" b="1">
                <a:solidFill>
                  <a:schemeClr val="tx1"/>
                </a:solidFill>
                <a:latin typeface="Tahoma" pitchFamily="34" charset="0"/>
              </a:defRPr>
            </a:lvl6pPr>
            <a:lvl7pPr marL="2971800" indent="-228600" eaLnBrk="0" fontAlgn="base" hangingPunct="0">
              <a:spcBef>
                <a:spcPct val="0"/>
              </a:spcBef>
              <a:spcAft>
                <a:spcPct val="0"/>
              </a:spcAft>
              <a:defRPr sz="2400" b="1">
                <a:solidFill>
                  <a:schemeClr val="tx1"/>
                </a:solidFill>
                <a:latin typeface="Tahoma" pitchFamily="34" charset="0"/>
              </a:defRPr>
            </a:lvl7pPr>
            <a:lvl8pPr marL="3429000" indent="-228600" eaLnBrk="0" fontAlgn="base" hangingPunct="0">
              <a:spcBef>
                <a:spcPct val="0"/>
              </a:spcBef>
              <a:spcAft>
                <a:spcPct val="0"/>
              </a:spcAft>
              <a:defRPr sz="2400" b="1">
                <a:solidFill>
                  <a:schemeClr val="tx1"/>
                </a:solidFill>
                <a:latin typeface="Tahoma" pitchFamily="34" charset="0"/>
              </a:defRPr>
            </a:lvl8pPr>
            <a:lvl9pPr marL="3886200" indent="-228600" eaLnBrk="0" fontAlgn="base" hangingPunct="0">
              <a:spcBef>
                <a:spcPct val="0"/>
              </a:spcBef>
              <a:spcAft>
                <a:spcPct val="0"/>
              </a:spcAft>
              <a:defRPr sz="2400" b="1">
                <a:solidFill>
                  <a:schemeClr val="tx1"/>
                </a:solidFill>
                <a:latin typeface="Tahoma" pitchFamily="34" charset="0"/>
              </a:defRPr>
            </a:lvl9pPr>
          </a:lstStyle>
          <a:p>
            <a:pPr eaLnBrk="1" hangingPunct="1"/>
            <a:fld id="{62460399-CA25-4532-88A7-97590C5F4932}" type="slidenum">
              <a:rPr lang="zh-CN" altLang="en-US" sz="1400" b="0" smtClean="0"/>
              <a:pPr eaLnBrk="1" hangingPunct="1"/>
              <a:t>16</a:t>
            </a:fld>
            <a:endParaRPr lang="en-US" altLang="zh-CN" sz="1400" b="0"/>
          </a:p>
        </p:txBody>
      </p:sp>
      <p:sp>
        <p:nvSpPr>
          <p:cNvPr id="235525" name="Text Box 5"/>
          <p:cNvSpPr txBox="1">
            <a:spLocks noChangeArrowheads="1"/>
          </p:cNvSpPr>
          <p:nvPr/>
        </p:nvSpPr>
        <p:spPr bwMode="auto">
          <a:xfrm>
            <a:off x="2362200" y="381000"/>
            <a:ext cx="44291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altLang="zh-CN" i="1">
                <a:solidFill>
                  <a:schemeClr val="tx2"/>
                </a:solidFill>
                <a:effectLst>
                  <a:outerShdw blurRad="38100" dist="38100" dir="2700000" algn="tl">
                    <a:srgbClr val="C0C0C0"/>
                  </a:outerShdw>
                </a:effectLst>
                <a:ea typeface="SimSun" pitchFamily="2" charset="-122"/>
              </a:rPr>
              <a:t>Holographic Interferometry</a:t>
            </a:r>
          </a:p>
        </p:txBody>
      </p:sp>
      <p:sp>
        <p:nvSpPr>
          <p:cNvPr id="68612" name="Rectangle 11"/>
          <p:cNvSpPr>
            <a:spLocks noChangeArrowheads="1"/>
          </p:cNvSpPr>
          <p:nvPr/>
        </p:nvSpPr>
        <p:spPr bwMode="auto">
          <a:xfrm>
            <a:off x="76200" y="2617788"/>
            <a:ext cx="798513" cy="193675"/>
          </a:xfrm>
          <a:prstGeom prst="rect">
            <a:avLst/>
          </a:prstGeom>
          <a:noFill/>
          <a:ln w="254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8613" name="Line 12"/>
          <p:cNvSpPr>
            <a:spLocks noChangeShapeType="1"/>
          </p:cNvSpPr>
          <p:nvPr/>
        </p:nvSpPr>
        <p:spPr bwMode="auto">
          <a:xfrm>
            <a:off x="874713" y="2714625"/>
            <a:ext cx="1681162" cy="0"/>
          </a:xfrm>
          <a:prstGeom prst="line">
            <a:avLst/>
          </a:prstGeom>
          <a:noFill/>
          <a:ln w="31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68614" name="Line 13"/>
          <p:cNvSpPr>
            <a:spLocks noChangeShapeType="1"/>
          </p:cNvSpPr>
          <p:nvPr/>
        </p:nvSpPr>
        <p:spPr bwMode="auto">
          <a:xfrm>
            <a:off x="1814513" y="2471738"/>
            <a:ext cx="471487" cy="484187"/>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68615" name="Line 14"/>
          <p:cNvSpPr>
            <a:spLocks noChangeShapeType="1"/>
          </p:cNvSpPr>
          <p:nvPr/>
        </p:nvSpPr>
        <p:spPr bwMode="auto">
          <a:xfrm>
            <a:off x="2051050" y="2714625"/>
            <a:ext cx="0" cy="1304925"/>
          </a:xfrm>
          <a:prstGeom prst="line">
            <a:avLst/>
          </a:prstGeom>
          <a:noFill/>
          <a:ln w="31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68616" name="Oval 15"/>
          <p:cNvSpPr>
            <a:spLocks noChangeArrowheads="1"/>
          </p:cNvSpPr>
          <p:nvPr/>
        </p:nvSpPr>
        <p:spPr bwMode="auto">
          <a:xfrm>
            <a:off x="2555875" y="2644775"/>
            <a:ext cx="93663" cy="146050"/>
          </a:xfrm>
          <a:prstGeom prst="ellipse">
            <a:avLst/>
          </a:prstGeom>
          <a:noFill/>
          <a:ln w="9525">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8617" name="Line 16"/>
          <p:cNvSpPr>
            <a:spLocks noChangeShapeType="1"/>
          </p:cNvSpPr>
          <p:nvPr/>
        </p:nvSpPr>
        <p:spPr bwMode="auto">
          <a:xfrm flipV="1">
            <a:off x="2649538" y="2251075"/>
            <a:ext cx="1174750" cy="434975"/>
          </a:xfrm>
          <a:prstGeom prst="line">
            <a:avLst/>
          </a:prstGeom>
          <a:noFill/>
          <a:ln w="3175">
            <a:solidFill>
              <a:srgbClr val="FF0000"/>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68618" name="Line 17"/>
          <p:cNvSpPr>
            <a:spLocks noChangeShapeType="1"/>
          </p:cNvSpPr>
          <p:nvPr/>
        </p:nvSpPr>
        <p:spPr bwMode="auto">
          <a:xfrm>
            <a:off x="2649538" y="2733675"/>
            <a:ext cx="1174750" cy="581025"/>
          </a:xfrm>
          <a:prstGeom prst="line">
            <a:avLst/>
          </a:prstGeom>
          <a:noFill/>
          <a:ln w="3175">
            <a:solidFill>
              <a:srgbClr val="FF0000"/>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68619" name="Freeform 20"/>
          <p:cNvSpPr>
            <a:spLocks/>
          </p:cNvSpPr>
          <p:nvPr/>
        </p:nvSpPr>
        <p:spPr bwMode="auto">
          <a:xfrm>
            <a:off x="3452813" y="2455863"/>
            <a:ext cx="579437" cy="644525"/>
          </a:xfrm>
          <a:custGeom>
            <a:avLst/>
            <a:gdLst>
              <a:gd name="T0" fmla="*/ 329554794 w 592"/>
              <a:gd name="T1" fmla="*/ 113589475 h 640"/>
              <a:gd name="T2" fmla="*/ 191601806 w 592"/>
              <a:gd name="T3" fmla="*/ 16226924 h 640"/>
              <a:gd name="T4" fmla="*/ 7663837 w 592"/>
              <a:gd name="T5" fmla="*/ 210952025 h 640"/>
              <a:gd name="T6" fmla="*/ 145616825 w 592"/>
              <a:gd name="T7" fmla="*/ 454357899 h 640"/>
              <a:gd name="T8" fmla="*/ 467507781 w 592"/>
              <a:gd name="T9" fmla="*/ 649081993 h 640"/>
              <a:gd name="T10" fmla="*/ 559476766 w 592"/>
              <a:gd name="T11" fmla="*/ 454357899 h 640"/>
              <a:gd name="T12" fmla="*/ 421523778 w 592"/>
              <a:gd name="T13" fmla="*/ 356995348 h 640"/>
              <a:gd name="T14" fmla="*/ 467507781 w 592"/>
              <a:gd name="T15" fmla="*/ 162270247 h 640"/>
              <a:gd name="T16" fmla="*/ 329554794 w 592"/>
              <a:gd name="T17" fmla="*/ 113589475 h 64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92" h="640">
                <a:moveTo>
                  <a:pt x="344" y="112"/>
                </a:moveTo>
                <a:cubicBezTo>
                  <a:pt x="296" y="88"/>
                  <a:pt x="256" y="0"/>
                  <a:pt x="200" y="16"/>
                </a:cubicBezTo>
                <a:cubicBezTo>
                  <a:pt x="144" y="32"/>
                  <a:pt x="16" y="136"/>
                  <a:pt x="8" y="208"/>
                </a:cubicBezTo>
                <a:cubicBezTo>
                  <a:pt x="0" y="280"/>
                  <a:pt x="72" y="376"/>
                  <a:pt x="152" y="448"/>
                </a:cubicBezTo>
                <a:cubicBezTo>
                  <a:pt x="232" y="520"/>
                  <a:pt x="416" y="640"/>
                  <a:pt x="488" y="640"/>
                </a:cubicBezTo>
                <a:cubicBezTo>
                  <a:pt x="560" y="640"/>
                  <a:pt x="592" y="496"/>
                  <a:pt x="584" y="448"/>
                </a:cubicBezTo>
                <a:cubicBezTo>
                  <a:pt x="576" y="400"/>
                  <a:pt x="456" y="400"/>
                  <a:pt x="440" y="352"/>
                </a:cubicBezTo>
                <a:cubicBezTo>
                  <a:pt x="424" y="304"/>
                  <a:pt x="504" y="200"/>
                  <a:pt x="488" y="160"/>
                </a:cubicBezTo>
                <a:cubicBezTo>
                  <a:pt x="472" y="120"/>
                  <a:pt x="392" y="136"/>
                  <a:pt x="344" y="112"/>
                </a:cubicBezTo>
                <a:close/>
              </a:path>
            </a:pathLst>
          </a:custGeom>
          <a:noFill/>
          <a:ln w="25400">
            <a:solidFill>
              <a:srgbClr val="00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68620" name="Line 21"/>
          <p:cNvSpPr>
            <a:spLocks noChangeShapeType="1"/>
          </p:cNvSpPr>
          <p:nvPr/>
        </p:nvSpPr>
        <p:spPr bwMode="auto">
          <a:xfrm>
            <a:off x="1870075" y="3817938"/>
            <a:ext cx="422275" cy="484187"/>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68621" name="Line 24"/>
          <p:cNvSpPr>
            <a:spLocks noChangeShapeType="1"/>
          </p:cNvSpPr>
          <p:nvPr/>
        </p:nvSpPr>
        <p:spPr bwMode="auto">
          <a:xfrm>
            <a:off x="2051050" y="4019550"/>
            <a:ext cx="515938" cy="241300"/>
          </a:xfrm>
          <a:prstGeom prst="line">
            <a:avLst/>
          </a:prstGeom>
          <a:noFill/>
          <a:ln w="3175">
            <a:solidFill>
              <a:srgbClr val="FF0000"/>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68622" name="Line 25"/>
          <p:cNvSpPr>
            <a:spLocks noChangeShapeType="1"/>
          </p:cNvSpPr>
          <p:nvPr/>
        </p:nvSpPr>
        <p:spPr bwMode="auto">
          <a:xfrm>
            <a:off x="2513013" y="4237038"/>
            <a:ext cx="147637" cy="69850"/>
          </a:xfrm>
          <a:prstGeom prst="line">
            <a:avLst/>
          </a:prstGeom>
          <a:noFill/>
          <a:ln w="3175">
            <a:solidFill>
              <a:srgbClr val="FF0000"/>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68623" name="Oval 26"/>
          <p:cNvSpPr>
            <a:spLocks noChangeArrowheads="1"/>
          </p:cNvSpPr>
          <p:nvPr/>
        </p:nvSpPr>
        <p:spPr bwMode="auto">
          <a:xfrm>
            <a:off x="2660650" y="4260850"/>
            <a:ext cx="95250" cy="146050"/>
          </a:xfrm>
          <a:prstGeom prst="ellipse">
            <a:avLst/>
          </a:prstGeom>
          <a:noFill/>
          <a:ln w="9525">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8624" name="Rectangle 27"/>
          <p:cNvSpPr>
            <a:spLocks noChangeArrowheads="1"/>
          </p:cNvSpPr>
          <p:nvPr/>
        </p:nvSpPr>
        <p:spPr bwMode="auto">
          <a:xfrm>
            <a:off x="2990850" y="4600575"/>
            <a:ext cx="1081088" cy="96838"/>
          </a:xfrm>
          <a:prstGeom prst="rect">
            <a:avLst/>
          </a:prstGeom>
          <a:noFill/>
          <a:ln w="25400">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8625" name="Line 28"/>
          <p:cNvSpPr>
            <a:spLocks noChangeShapeType="1"/>
          </p:cNvSpPr>
          <p:nvPr/>
        </p:nvSpPr>
        <p:spPr bwMode="auto">
          <a:xfrm>
            <a:off x="2755900" y="4357688"/>
            <a:ext cx="234950" cy="242887"/>
          </a:xfrm>
          <a:prstGeom prst="line">
            <a:avLst/>
          </a:prstGeom>
          <a:noFill/>
          <a:ln w="3175">
            <a:solidFill>
              <a:srgbClr val="FF0000"/>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68626" name="Line 29"/>
          <p:cNvSpPr>
            <a:spLocks noChangeShapeType="1"/>
          </p:cNvSpPr>
          <p:nvPr/>
        </p:nvSpPr>
        <p:spPr bwMode="auto">
          <a:xfrm>
            <a:off x="2755900" y="4310063"/>
            <a:ext cx="1316038" cy="290512"/>
          </a:xfrm>
          <a:prstGeom prst="line">
            <a:avLst/>
          </a:prstGeom>
          <a:noFill/>
          <a:ln w="3175">
            <a:solidFill>
              <a:srgbClr val="FF0000"/>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68627" name="Text Box 30"/>
          <p:cNvSpPr txBox="1">
            <a:spLocks noChangeArrowheads="1"/>
          </p:cNvSpPr>
          <p:nvPr/>
        </p:nvSpPr>
        <p:spPr bwMode="auto">
          <a:xfrm>
            <a:off x="169863" y="3005138"/>
            <a:ext cx="8001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b="1">
                <a:solidFill>
                  <a:schemeClr val="tx1"/>
                </a:solidFill>
                <a:latin typeface="Tahoma" pitchFamily="34" charset="0"/>
              </a:defRPr>
            </a:lvl1pPr>
            <a:lvl2pPr marL="742950" indent="-285750" eaLnBrk="0" hangingPunct="0">
              <a:defRPr sz="2400" b="1">
                <a:solidFill>
                  <a:schemeClr val="tx1"/>
                </a:solidFill>
                <a:latin typeface="Tahoma" pitchFamily="34" charset="0"/>
              </a:defRPr>
            </a:lvl2pPr>
            <a:lvl3pPr marL="1143000" indent="-228600" eaLnBrk="0" hangingPunct="0">
              <a:defRPr sz="2400" b="1">
                <a:solidFill>
                  <a:schemeClr val="tx1"/>
                </a:solidFill>
                <a:latin typeface="Tahoma" pitchFamily="34" charset="0"/>
              </a:defRPr>
            </a:lvl3pPr>
            <a:lvl4pPr marL="1600200" indent="-228600" eaLnBrk="0" hangingPunct="0">
              <a:defRPr sz="2400" b="1">
                <a:solidFill>
                  <a:schemeClr val="tx1"/>
                </a:solidFill>
                <a:latin typeface="Tahoma" pitchFamily="34" charset="0"/>
              </a:defRPr>
            </a:lvl4pPr>
            <a:lvl5pPr marL="2057400" indent="-228600" eaLnBrk="0" hangingPunct="0">
              <a:defRPr sz="2400" b="1">
                <a:solidFill>
                  <a:schemeClr val="tx1"/>
                </a:solidFill>
                <a:latin typeface="Tahoma" pitchFamily="34" charset="0"/>
              </a:defRPr>
            </a:lvl5pPr>
            <a:lvl6pPr marL="2514600" indent="-228600" eaLnBrk="0" fontAlgn="base" hangingPunct="0">
              <a:spcBef>
                <a:spcPct val="0"/>
              </a:spcBef>
              <a:spcAft>
                <a:spcPct val="0"/>
              </a:spcAft>
              <a:defRPr sz="2400" b="1">
                <a:solidFill>
                  <a:schemeClr val="tx1"/>
                </a:solidFill>
                <a:latin typeface="Tahoma" pitchFamily="34" charset="0"/>
              </a:defRPr>
            </a:lvl6pPr>
            <a:lvl7pPr marL="2971800" indent="-228600" eaLnBrk="0" fontAlgn="base" hangingPunct="0">
              <a:spcBef>
                <a:spcPct val="0"/>
              </a:spcBef>
              <a:spcAft>
                <a:spcPct val="0"/>
              </a:spcAft>
              <a:defRPr sz="2400" b="1">
                <a:solidFill>
                  <a:schemeClr val="tx1"/>
                </a:solidFill>
                <a:latin typeface="Tahoma" pitchFamily="34" charset="0"/>
              </a:defRPr>
            </a:lvl7pPr>
            <a:lvl8pPr marL="3429000" indent="-228600" eaLnBrk="0" fontAlgn="base" hangingPunct="0">
              <a:spcBef>
                <a:spcPct val="0"/>
              </a:spcBef>
              <a:spcAft>
                <a:spcPct val="0"/>
              </a:spcAft>
              <a:defRPr sz="2400" b="1">
                <a:solidFill>
                  <a:schemeClr val="tx1"/>
                </a:solidFill>
                <a:latin typeface="Tahoma" pitchFamily="34" charset="0"/>
              </a:defRPr>
            </a:lvl8pPr>
            <a:lvl9pPr marL="3886200" indent="-228600" eaLnBrk="0" fontAlgn="base" hangingPunct="0">
              <a:spcBef>
                <a:spcPct val="0"/>
              </a:spcBef>
              <a:spcAft>
                <a:spcPct val="0"/>
              </a:spcAft>
              <a:defRPr sz="2400" b="1">
                <a:solidFill>
                  <a:schemeClr val="tx1"/>
                </a:solidFill>
                <a:latin typeface="Tahoma" pitchFamily="34" charset="0"/>
              </a:defRPr>
            </a:lvl9pPr>
          </a:lstStyle>
          <a:p>
            <a:pPr eaLnBrk="1" hangingPunct="1">
              <a:spcBef>
                <a:spcPct val="50000"/>
              </a:spcBef>
            </a:pPr>
            <a:r>
              <a:rPr lang="en-US" altLang="zh-CN" sz="1200" b="0">
                <a:ea typeface="SimSun" pitchFamily="2" charset="-122"/>
              </a:rPr>
              <a:t>Laser</a:t>
            </a:r>
          </a:p>
        </p:txBody>
      </p:sp>
      <p:sp>
        <p:nvSpPr>
          <p:cNvPr id="68628" name="Text Box 31"/>
          <p:cNvSpPr txBox="1">
            <a:spLocks noChangeArrowheads="1"/>
          </p:cNvSpPr>
          <p:nvPr/>
        </p:nvSpPr>
        <p:spPr bwMode="auto">
          <a:xfrm>
            <a:off x="1862138" y="2133600"/>
            <a:ext cx="1363662"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b="1">
                <a:solidFill>
                  <a:schemeClr val="tx1"/>
                </a:solidFill>
                <a:latin typeface="Tahoma" pitchFamily="34" charset="0"/>
              </a:defRPr>
            </a:lvl1pPr>
            <a:lvl2pPr marL="742950" indent="-285750" eaLnBrk="0" hangingPunct="0">
              <a:defRPr sz="2400" b="1">
                <a:solidFill>
                  <a:schemeClr val="tx1"/>
                </a:solidFill>
                <a:latin typeface="Tahoma" pitchFamily="34" charset="0"/>
              </a:defRPr>
            </a:lvl2pPr>
            <a:lvl3pPr marL="1143000" indent="-228600" eaLnBrk="0" hangingPunct="0">
              <a:defRPr sz="2400" b="1">
                <a:solidFill>
                  <a:schemeClr val="tx1"/>
                </a:solidFill>
                <a:latin typeface="Tahoma" pitchFamily="34" charset="0"/>
              </a:defRPr>
            </a:lvl3pPr>
            <a:lvl4pPr marL="1600200" indent="-228600" eaLnBrk="0" hangingPunct="0">
              <a:defRPr sz="2400" b="1">
                <a:solidFill>
                  <a:schemeClr val="tx1"/>
                </a:solidFill>
                <a:latin typeface="Tahoma" pitchFamily="34" charset="0"/>
              </a:defRPr>
            </a:lvl4pPr>
            <a:lvl5pPr marL="2057400" indent="-228600" eaLnBrk="0" hangingPunct="0">
              <a:defRPr sz="2400" b="1">
                <a:solidFill>
                  <a:schemeClr val="tx1"/>
                </a:solidFill>
                <a:latin typeface="Tahoma" pitchFamily="34" charset="0"/>
              </a:defRPr>
            </a:lvl5pPr>
            <a:lvl6pPr marL="2514600" indent="-228600" eaLnBrk="0" fontAlgn="base" hangingPunct="0">
              <a:spcBef>
                <a:spcPct val="0"/>
              </a:spcBef>
              <a:spcAft>
                <a:spcPct val="0"/>
              </a:spcAft>
              <a:defRPr sz="2400" b="1">
                <a:solidFill>
                  <a:schemeClr val="tx1"/>
                </a:solidFill>
                <a:latin typeface="Tahoma" pitchFamily="34" charset="0"/>
              </a:defRPr>
            </a:lvl6pPr>
            <a:lvl7pPr marL="2971800" indent="-228600" eaLnBrk="0" fontAlgn="base" hangingPunct="0">
              <a:spcBef>
                <a:spcPct val="0"/>
              </a:spcBef>
              <a:spcAft>
                <a:spcPct val="0"/>
              </a:spcAft>
              <a:defRPr sz="2400" b="1">
                <a:solidFill>
                  <a:schemeClr val="tx1"/>
                </a:solidFill>
                <a:latin typeface="Tahoma" pitchFamily="34" charset="0"/>
              </a:defRPr>
            </a:lvl7pPr>
            <a:lvl8pPr marL="3429000" indent="-228600" eaLnBrk="0" fontAlgn="base" hangingPunct="0">
              <a:spcBef>
                <a:spcPct val="0"/>
              </a:spcBef>
              <a:spcAft>
                <a:spcPct val="0"/>
              </a:spcAft>
              <a:defRPr sz="2400" b="1">
                <a:solidFill>
                  <a:schemeClr val="tx1"/>
                </a:solidFill>
                <a:latin typeface="Tahoma" pitchFamily="34" charset="0"/>
              </a:defRPr>
            </a:lvl8pPr>
            <a:lvl9pPr marL="3886200" indent="-228600" eaLnBrk="0" fontAlgn="base" hangingPunct="0">
              <a:spcBef>
                <a:spcPct val="0"/>
              </a:spcBef>
              <a:spcAft>
                <a:spcPct val="0"/>
              </a:spcAft>
              <a:defRPr sz="2400" b="1">
                <a:solidFill>
                  <a:schemeClr val="tx1"/>
                </a:solidFill>
                <a:latin typeface="Tahoma" pitchFamily="34" charset="0"/>
              </a:defRPr>
            </a:lvl9pPr>
          </a:lstStyle>
          <a:p>
            <a:pPr eaLnBrk="1" hangingPunct="1">
              <a:spcBef>
                <a:spcPct val="50000"/>
              </a:spcBef>
            </a:pPr>
            <a:r>
              <a:rPr lang="en-US" altLang="zh-CN" sz="1200" b="0">
                <a:ea typeface="SimSun" pitchFamily="2" charset="-122"/>
              </a:rPr>
              <a:t>Beam Splitter</a:t>
            </a:r>
          </a:p>
        </p:txBody>
      </p:sp>
      <p:sp>
        <p:nvSpPr>
          <p:cNvPr id="68629" name="Text Box 32"/>
          <p:cNvSpPr txBox="1">
            <a:spLocks noChangeArrowheads="1"/>
          </p:cNvSpPr>
          <p:nvPr/>
        </p:nvSpPr>
        <p:spPr bwMode="auto">
          <a:xfrm>
            <a:off x="2660650" y="2908300"/>
            <a:ext cx="7064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b="1">
                <a:solidFill>
                  <a:schemeClr val="tx1"/>
                </a:solidFill>
                <a:latin typeface="Tahoma" pitchFamily="34" charset="0"/>
              </a:defRPr>
            </a:lvl1pPr>
            <a:lvl2pPr marL="742950" indent="-285750" eaLnBrk="0" hangingPunct="0">
              <a:defRPr sz="2400" b="1">
                <a:solidFill>
                  <a:schemeClr val="tx1"/>
                </a:solidFill>
                <a:latin typeface="Tahoma" pitchFamily="34" charset="0"/>
              </a:defRPr>
            </a:lvl2pPr>
            <a:lvl3pPr marL="1143000" indent="-228600" eaLnBrk="0" hangingPunct="0">
              <a:defRPr sz="2400" b="1">
                <a:solidFill>
                  <a:schemeClr val="tx1"/>
                </a:solidFill>
                <a:latin typeface="Tahoma" pitchFamily="34" charset="0"/>
              </a:defRPr>
            </a:lvl3pPr>
            <a:lvl4pPr marL="1600200" indent="-228600" eaLnBrk="0" hangingPunct="0">
              <a:defRPr sz="2400" b="1">
                <a:solidFill>
                  <a:schemeClr val="tx1"/>
                </a:solidFill>
                <a:latin typeface="Tahoma" pitchFamily="34" charset="0"/>
              </a:defRPr>
            </a:lvl4pPr>
            <a:lvl5pPr marL="2057400" indent="-228600" eaLnBrk="0" hangingPunct="0">
              <a:defRPr sz="2400" b="1">
                <a:solidFill>
                  <a:schemeClr val="tx1"/>
                </a:solidFill>
                <a:latin typeface="Tahoma" pitchFamily="34" charset="0"/>
              </a:defRPr>
            </a:lvl5pPr>
            <a:lvl6pPr marL="2514600" indent="-228600" eaLnBrk="0" fontAlgn="base" hangingPunct="0">
              <a:spcBef>
                <a:spcPct val="0"/>
              </a:spcBef>
              <a:spcAft>
                <a:spcPct val="0"/>
              </a:spcAft>
              <a:defRPr sz="2400" b="1">
                <a:solidFill>
                  <a:schemeClr val="tx1"/>
                </a:solidFill>
                <a:latin typeface="Tahoma" pitchFamily="34" charset="0"/>
              </a:defRPr>
            </a:lvl6pPr>
            <a:lvl7pPr marL="2971800" indent="-228600" eaLnBrk="0" fontAlgn="base" hangingPunct="0">
              <a:spcBef>
                <a:spcPct val="0"/>
              </a:spcBef>
              <a:spcAft>
                <a:spcPct val="0"/>
              </a:spcAft>
              <a:defRPr sz="2400" b="1">
                <a:solidFill>
                  <a:schemeClr val="tx1"/>
                </a:solidFill>
                <a:latin typeface="Tahoma" pitchFamily="34" charset="0"/>
              </a:defRPr>
            </a:lvl7pPr>
            <a:lvl8pPr marL="3429000" indent="-228600" eaLnBrk="0" fontAlgn="base" hangingPunct="0">
              <a:spcBef>
                <a:spcPct val="0"/>
              </a:spcBef>
              <a:spcAft>
                <a:spcPct val="0"/>
              </a:spcAft>
              <a:defRPr sz="2400" b="1">
                <a:solidFill>
                  <a:schemeClr val="tx1"/>
                </a:solidFill>
                <a:latin typeface="Tahoma" pitchFamily="34" charset="0"/>
              </a:defRPr>
            </a:lvl8pPr>
            <a:lvl9pPr marL="3886200" indent="-228600" eaLnBrk="0" fontAlgn="base" hangingPunct="0">
              <a:spcBef>
                <a:spcPct val="0"/>
              </a:spcBef>
              <a:spcAft>
                <a:spcPct val="0"/>
              </a:spcAft>
              <a:defRPr sz="2400" b="1">
                <a:solidFill>
                  <a:schemeClr val="tx1"/>
                </a:solidFill>
                <a:latin typeface="Tahoma" pitchFamily="34" charset="0"/>
              </a:defRPr>
            </a:lvl9pPr>
          </a:lstStyle>
          <a:p>
            <a:pPr eaLnBrk="1" hangingPunct="1">
              <a:spcBef>
                <a:spcPct val="50000"/>
              </a:spcBef>
            </a:pPr>
            <a:r>
              <a:rPr lang="en-US" altLang="zh-CN" sz="1200" b="0">
                <a:ea typeface="SimSun" pitchFamily="2" charset="-122"/>
              </a:rPr>
              <a:t>Object Beam</a:t>
            </a:r>
          </a:p>
        </p:txBody>
      </p:sp>
      <p:sp>
        <p:nvSpPr>
          <p:cNvPr id="68630" name="Text Box 33"/>
          <p:cNvSpPr txBox="1">
            <a:spLocks noChangeArrowheads="1"/>
          </p:cNvSpPr>
          <p:nvPr/>
        </p:nvSpPr>
        <p:spPr bwMode="auto">
          <a:xfrm>
            <a:off x="4071938" y="2471738"/>
            <a:ext cx="70485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b="1">
                <a:solidFill>
                  <a:schemeClr val="tx1"/>
                </a:solidFill>
                <a:latin typeface="Tahoma" pitchFamily="34" charset="0"/>
              </a:defRPr>
            </a:lvl1pPr>
            <a:lvl2pPr marL="742950" indent="-285750" eaLnBrk="0" hangingPunct="0">
              <a:defRPr sz="2400" b="1">
                <a:solidFill>
                  <a:schemeClr val="tx1"/>
                </a:solidFill>
                <a:latin typeface="Tahoma" pitchFamily="34" charset="0"/>
              </a:defRPr>
            </a:lvl2pPr>
            <a:lvl3pPr marL="1143000" indent="-228600" eaLnBrk="0" hangingPunct="0">
              <a:defRPr sz="2400" b="1">
                <a:solidFill>
                  <a:schemeClr val="tx1"/>
                </a:solidFill>
                <a:latin typeface="Tahoma" pitchFamily="34" charset="0"/>
              </a:defRPr>
            </a:lvl3pPr>
            <a:lvl4pPr marL="1600200" indent="-228600" eaLnBrk="0" hangingPunct="0">
              <a:defRPr sz="2400" b="1">
                <a:solidFill>
                  <a:schemeClr val="tx1"/>
                </a:solidFill>
                <a:latin typeface="Tahoma" pitchFamily="34" charset="0"/>
              </a:defRPr>
            </a:lvl4pPr>
            <a:lvl5pPr marL="2057400" indent="-228600" eaLnBrk="0" hangingPunct="0">
              <a:defRPr sz="2400" b="1">
                <a:solidFill>
                  <a:schemeClr val="tx1"/>
                </a:solidFill>
                <a:latin typeface="Tahoma" pitchFamily="34" charset="0"/>
              </a:defRPr>
            </a:lvl5pPr>
            <a:lvl6pPr marL="2514600" indent="-228600" eaLnBrk="0" fontAlgn="base" hangingPunct="0">
              <a:spcBef>
                <a:spcPct val="0"/>
              </a:spcBef>
              <a:spcAft>
                <a:spcPct val="0"/>
              </a:spcAft>
              <a:defRPr sz="2400" b="1">
                <a:solidFill>
                  <a:schemeClr val="tx1"/>
                </a:solidFill>
                <a:latin typeface="Tahoma" pitchFamily="34" charset="0"/>
              </a:defRPr>
            </a:lvl6pPr>
            <a:lvl7pPr marL="2971800" indent="-228600" eaLnBrk="0" fontAlgn="base" hangingPunct="0">
              <a:spcBef>
                <a:spcPct val="0"/>
              </a:spcBef>
              <a:spcAft>
                <a:spcPct val="0"/>
              </a:spcAft>
              <a:defRPr sz="2400" b="1">
                <a:solidFill>
                  <a:schemeClr val="tx1"/>
                </a:solidFill>
                <a:latin typeface="Tahoma" pitchFamily="34" charset="0"/>
              </a:defRPr>
            </a:lvl7pPr>
            <a:lvl8pPr marL="3429000" indent="-228600" eaLnBrk="0" fontAlgn="base" hangingPunct="0">
              <a:spcBef>
                <a:spcPct val="0"/>
              </a:spcBef>
              <a:spcAft>
                <a:spcPct val="0"/>
              </a:spcAft>
              <a:defRPr sz="2400" b="1">
                <a:solidFill>
                  <a:schemeClr val="tx1"/>
                </a:solidFill>
                <a:latin typeface="Tahoma" pitchFamily="34" charset="0"/>
              </a:defRPr>
            </a:lvl8pPr>
            <a:lvl9pPr marL="3886200" indent="-228600" eaLnBrk="0" fontAlgn="base" hangingPunct="0">
              <a:spcBef>
                <a:spcPct val="0"/>
              </a:spcBef>
              <a:spcAft>
                <a:spcPct val="0"/>
              </a:spcAft>
              <a:defRPr sz="2400" b="1">
                <a:solidFill>
                  <a:schemeClr val="tx1"/>
                </a:solidFill>
                <a:latin typeface="Tahoma" pitchFamily="34" charset="0"/>
              </a:defRPr>
            </a:lvl9pPr>
          </a:lstStyle>
          <a:p>
            <a:pPr eaLnBrk="1" hangingPunct="1">
              <a:spcBef>
                <a:spcPct val="50000"/>
              </a:spcBef>
            </a:pPr>
            <a:r>
              <a:rPr lang="en-US" altLang="zh-CN" sz="1200" b="0">
                <a:ea typeface="SimSun" pitchFamily="2" charset="-122"/>
              </a:rPr>
              <a:t>Object</a:t>
            </a:r>
          </a:p>
        </p:txBody>
      </p:sp>
      <p:sp>
        <p:nvSpPr>
          <p:cNvPr id="68631" name="Text Box 34"/>
          <p:cNvSpPr txBox="1">
            <a:spLocks noChangeArrowheads="1"/>
          </p:cNvSpPr>
          <p:nvPr/>
        </p:nvSpPr>
        <p:spPr bwMode="auto">
          <a:xfrm>
            <a:off x="2520950" y="3679825"/>
            <a:ext cx="1363663"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b="1">
                <a:solidFill>
                  <a:schemeClr val="tx1"/>
                </a:solidFill>
                <a:latin typeface="Tahoma" pitchFamily="34" charset="0"/>
              </a:defRPr>
            </a:lvl1pPr>
            <a:lvl2pPr marL="742950" indent="-285750" eaLnBrk="0" hangingPunct="0">
              <a:defRPr sz="2400" b="1">
                <a:solidFill>
                  <a:schemeClr val="tx1"/>
                </a:solidFill>
                <a:latin typeface="Tahoma" pitchFamily="34" charset="0"/>
              </a:defRPr>
            </a:lvl2pPr>
            <a:lvl3pPr marL="1143000" indent="-228600" eaLnBrk="0" hangingPunct="0">
              <a:defRPr sz="2400" b="1">
                <a:solidFill>
                  <a:schemeClr val="tx1"/>
                </a:solidFill>
                <a:latin typeface="Tahoma" pitchFamily="34" charset="0"/>
              </a:defRPr>
            </a:lvl3pPr>
            <a:lvl4pPr marL="1600200" indent="-228600" eaLnBrk="0" hangingPunct="0">
              <a:defRPr sz="2400" b="1">
                <a:solidFill>
                  <a:schemeClr val="tx1"/>
                </a:solidFill>
                <a:latin typeface="Tahoma" pitchFamily="34" charset="0"/>
              </a:defRPr>
            </a:lvl4pPr>
            <a:lvl5pPr marL="2057400" indent="-228600" eaLnBrk="0" hangingPunct="0">
              <a:defRPr sz="2400" b="1">
                <a:solidFill>
                  <a:schemeClr val="tx1"/>
                </a:solidFill>
                <a:latin typeface="Tahoma" pitchFamily="34" charset="0"/>
              </a:defRPr>
            </a:lvl5pPr>
            <a:lvl6pPr marL="2514600" indent="-228600" eaLnBrk="0" fontAlgn="base" hangingPunct="0">
              <a:spcBef>
                <a:spcPct val="0"/>
              </a:spcBef>
              <a:spcAft>
                <a:spcPct val="0"/>
              </a:spcAft>
              <a:defRPr sz="2400" b="1">
                <a:solidFill>
                  <a:schemeClr val="tx1"/>
                </a:solidFill>
                <a:latin typeface="Tahoma" pitchFamily="34" charset="0"/>
              </a:defRPr>
            </a:lvl6pPr>
            <a:lvl7pPr marL="2971800" indent="-228600" eaLnBrk="0" fontAlgn="base" hangingPunct="0">
              <a:spcBef>
                <a:spcPct val="0"/>
              </a:spcBef>
              <a:spcAft>
                <a:spcPct val="0"/>
              </a:spcAft>
              <a:defRPr sz="2400" b="1">
                <a:solidFill>
                  <a:schemeClr val="tx1"/>
                </a:solidFill>
                <a:latin typeface="Tahoma" pitchFamily="34" charset="0"/>
              </a:defRPr>
            </a:lvl7pPr>
            <a:lvl8pPr marL="3429000" indent="-228600" eaLnBrk="0" fontAlgn="base" hangingPunct="0">
              <a:spcBef>
                <a:spcPct val="0"/>
              </a:spcBef>
              <a:spcAft>
                <a:spcPct val="0"/>
              </a:spcAft>
              <a:defRPr sz="2400" b="1">
                <a:solidFill>
                  <a:schemeClr val="tx1"/>
                </a:solidFill>
                <a:latin typeface="Tahoma" pitchFamily="34" charset="0"/>
              </a:defRPr>
            </a:lvl8pPr>
            <a:lvl9pPr marL="3886200" indent="-228600" eaLnBrk="0" fontAlgn="base" hangingPunct="0">
              <a:spcBef>
                <a:spcPct val="0"/>
              </a:spcBef>
              <a:spcAft>
                <a:spcPct val="0"/>
              </a:spcAft>
              <a:defRPr sz="2400" b="1">
                <a:solidFill>
                  <a:schemeClr val="tx1"/>
                </a:solidFill>
                <a:latin typeface="Tahoma" pitchFamily="34" charset="0"/>
              </a:defRPr>
            </a:lvl9pPr>
          </a:lstStyle>
          <a:p>
            <a:pPr eaLnBrk="1" hangingPunct="1">
              <a:spcBef>
                <a:spcPct val="50000"/>
              </a:spcBef>
            </a:pPr>
            <a:r>
              <a:rPr lang="en-US" altLang="zh-CN" sz="1200" b="0">
                <a:ea typeface="SimSun" pitchFamily="2" charset="-122"/>
              </a:rPr>
              <a:t>Reference Beam</a:t>
            </a:r>
          </a:p>
        </p:txBody>
      </p:sp>
      <p:sp>
        <p:nvSpPr>
          <p:cNvPr id="68632" name="Text Box 35"/>
          <p:cNvSpPr txBox="1">
            <a:spLocks noChangeArrowheads="1"/>
          </p:cNvSpPr>
          <p:nvPr/>
        </p:nvSpPr>
        <p:spPr bwMode="auto">
          <a:xfrm>
            <a:off x="2895600" y="5105400"/>
            <a:ext cx="989013"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b="1">
                <a:solidFill>
                  <a:schemeClr val="tx1"/>
                </a:solidFill>
                <a:latin typeface="Tahoma" pitchFamily="34" charset="0"/>
              </a:defRPr>
            </a:lvl1pPr>
            <a:lvl2pPr marL="742950" indent="-285750" eaLnBrk="0" hangingPunct="0">
              <a:defRPr sz="2400" b="1">
                <a:solidFill>
                  <a:schemeClr val="tx1"/>
                </a:solidFill>
                <a:latin typeface="Tahoma" pitchFamily="34" charset="0"/>
              </a:defRPr>
            </a:lvl2pPr>
            <a:lvl3pPr marL="1143000" indent="-228600" eaLnBrk="0" hangingPunct="0">
              <a:defRPr sz="2400" b="1">
                <a:solidFill>
                  <a:schemeClr val="tx1"/>
                </a:solidFill>
                <a:latin typeface="Tahoma" pitchFamily="34" charset="0"/>
              </a:defRPr>
            </a:lvl3pPr>
            <a:lvl4pPr marL="1600200" indent="-228600" eaLnBrk="0" hangingPunct="0">
              <a:defRPr sz="2400" b="1">
                <a:solidFill>
                  <a:schemeClr val="tx1"/>
                </a:solidFill>
                <a:latin typeface="Tahoma" pitchFamily="34" charset="0"/>
              </a:defRPr>
            </a:lvl4pPr>
            <a:lvl5pPr marL="2057400" indent="-228600" eaLnBrk="0" hangingPunct="0">
              <a:defRPr sz="2400" b="1">
                <a:solidFill>
                  <a:schemeClr val="tx1"/>
                </a:solidFill>
                <a:latin typeface="Tahoma" pitchFamily="34" charset="0"/>
              </a:defRPr>
            </a:lvl5pPr>
            <a:lvl6pPr marL="2514600" indent="-228600" eaLnBrk="0" fontAlgn="base" hangingPunct="0">
              <a:spcBef>
                <a:spcPct val="0"/>
              </a:spcBef>
              <a:spcAft>
                <a:spcPct val="0"/>
              </a:spcAft>
              <a:defRPr sz="2400" b="1">
                <a:solidFill>
                  <a:schemeClr val="tx1"/>
                </a:solidFill>
                <a:latin typeface="Tahoma" pitchFamily="34" charset="0"/>
              </a:defRPr>
            </a:lvl6pPr>
            <a:lvl7pPr marL="2971800" indent="-228600" eaLnBrk="0" fontAlgn="base" hangingPunct="0">
              <a:spcBef>
                <a:spcPct val="0"/>
              </a:spcBef>
              <a:spcAft>
                <a:spcPct val="0"/>
              </a:spcAft>
              <a:defRPr sz="2400" b="1">
                <a:solidFill>
                  <a:schemeClr val="tx1"/>
                </a:solidFill>
                <a:latin typeface="Tahoma" pitchFamily="34" charset="0"/>
              </a:defRPr>
            </a:lvl7pPr>
            <a:lvl8pPr marL="3429000" indent="-228600" eaLnBrk="0" fontAlgn="base" hangingPunct="0">
              <a:spcBef>
                <a:spcPct val="0"/>
              </a:spcBef>
              <a:spcAft>
                <a:spcPct val="0"/>
              </a:spcAft>
              <a:defRPr sz="2400" b="1">
                <a:solidFill>
                  <a:schemeClr val="tx1"/>
                </a:solidFill>
                <a:latin typeface="Tahoma" pitchFamily="34" charset="0"/>
              </a:defRPr>
            </a:lvl8pPr>
            <a:lvl9pPr marL="3886200" indent="-228600" eaLnBrk="0" fontAlgn="base" hangingPunct="0">
              <a:spcBef>
                <a:spcPct val="0"/>
              </a:spcBef>
              <a:spcAft>
                <a:spcPct val="0"/>
              </a:spcAft>
              <a:defRPr sz="2400" b="1">
                <a:solidFill>
                  <a:schemeClr val="tx1"/>
                </a:solidFill>
                <a:latin typeface="Tahoma" pitchFamily="34" charset="0"/>
              </a:defRPr>
            </a:lvl9pPr>
          </a:lstStyle>
          <a:p>
            <a:pPr eaLnBrk="1" hangingPunct="1">
              <a:spcBef>
                <a:spcPct val="50000"/>
              </a:spcBef>
            </a:pPr>
            <a:r>
              <a:rPr lang="en-US" altLang="zh-CN" sz="1200" b="0">
                <a:ea typeface="SimSun" pitchFamily="2" charset="-122"/>
              </a:rPr>
              <a:t>Hologram</a:t>
            </a:r>
          </a:p>
        </p:txBody>
      </p:sp>
      <p:sp>
        <p:nvSpPr>
          <p:cNvPr id="68633" name="Line 36"/>
          <p:cNvSpPr>
            <a:spLocks noChangeShapeType="1"/>
          </p:cNvSpPr>
          <p:nvPr/>
        </p:nvSpPr>
        <p:spPr bwMode="auto">
          <a:xfrm>
            <a:off x="1157288" y="2714625"/>
            <a:ext cx="376237" cy="0"/>
          </a:xfrm>
          <a:prstGeom prst="line">
            <a:avLst/>
          </a:prstGeom>
          <a:noFill/>
          <a:ln w="3175">
            <a:solidFill>
              <a:srgbClr val="FF0000"/>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68634" name="Line 37"/>
          <p:cNvSpPr>
            <a:spLocks noChangeShapeType="1"/>
          </p:cNvSpPr>
          <p:nvPr/>
        </p:nvSpPr>
        <p:spPr bwMode="auto">
          <a:xfrm>
            <a:off x="2097088" y="2714625"/>
            <a:ext cx="376237" cy="0"/>
          </a:xfrm>
          <a:prstGeom prst="line">
            <a:avLst/>
          </a:prstGeom>
          <a:noFill/>
          <a:ln w="3175">
            <a:solidFill>
              <a:srgbClr val="FF0000"/>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68635" name="Line 38"/>
          <p:cNvSpPr>
            <a:spLocks noChangeShapeType="1"/>
          </p:cNvSpPr>
          <p:nvPr/>
        </p:nvSpPr>
        <p:spPr bwMode="auto">
          <a:xfrm>
            <a:off x="2051050" y="3197225"/>
            <a:ext cx="0" cy="146050"/>
          </a:xfrm>
          <a:prstGeom prst="line">
            <a:avLst/>
          </a:prstGeom>
          <a:noFill/>
          <a:ln w="3175">
            <a:solidFill>
              <a:srgbClr val="FF0000"/>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pic>
        <p:nvPicPr>
          <p:cNvPr id="68636" name="Picture 40" descr="load cfg I"/>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29200" y="1905000"/>
            <a:ext cx="20574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37" name="Picture 41" descr="1088hz"/>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91400" y="1981200"/>
            <a:ext cx="1062038" cy="317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38" name="Picture 2" descr="C:\Users\MCASTE~1\AppData\Local\Temp\Rar$DI91.424\SBU-stack_2clr__rgb_forWeb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10400" y="204788"/>
            <a:ext cx="1798638"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1829753" y="5551487"/>
            <a:ext cx="8269287" cy="369332"/>
          </a:xfrm>
          <a:prstGeom prst="rect">
            <a:avLst/>
          </a:prstGeom>
          <a:noFill/>
        </p:spPr>
        <p:txBody>
          <a:bodyPr wrap="square" rtlCol="0">
            <a:spAutoFit/>
          </a:bodyPr>
          <a:lstStyle/>
          <a:p>
            <a:r>
              <a:rPr lang="en-US" sz="1800" dirty="0"/>
              <a:t>General Dynamics Company Electric Boat Division</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Number Placeholder 5"/>
          <p:cNvSpPr>
            <a:spLocks noGrp="1"/>
          </p:cNvSpPr>
          <p:nvPr>
            <p:ph type="sldNum" sz="quarter" idx="12"/>
          </p:nvPr>
        </p:nvSpPr>
        <p:spPr>
          <a:noFill/>
        </p:spPr>
        <p:txBody>
          <a:bodyPr/>
          <a:lstStyle>
            <a:lvl1pPr eaLnBrk="0" hangingPunct="0">
              <a:defRPr sz="2400" b="1">
                <a:solidFill>
                  <a:schemeClr val="tx1"/>
                </a:solidFill>
                <a:latin typeface="Tahoma" pitchFamily="34" charset="0"/>
              </a:defRPr>
            </a:lvl1pPr>
            <a:lvl2pPr marL="742950" indent="-285750" eaLnBrk="0" hangingPunct="0">
              <a:defRPr sz="2400" b="1">
                <a:solidFill>
                  <a:schemeClr val="tx1"/>
                </a:solidFill>
                <a:latin typeface="Tahoma" pitchFamily="34" charset="0"/>
              </a:defRPr>
            </a:lvl2pPr>
            <a:lvl3pPr marL="1143000" indent="-228600" eaLnBrk="0" hangingPunct="0">
              <a:defRPr sz="2400" b="1">
                <a:solidFill>
                  <a:schemeClr val="tx1"/>
                </a:solidFill>
                <a:latin typeface="Tahoma" pitchFamily="34" charset="0"/>
              </a:defRPr>
            </a:lvl3pPr>
            <a:lvl4pPr marL="1600200" indent="-228600" eaLnBrk="0" hangingPunct="0">
              <a:defRPr sz="2400" b="1">
                <a:solidFill>
                  <a:schemeClr val="tx1"/>
                </a:solidFill>
                <a:latin typeface="Tahoma" pitchFamily="34" charset="0"/>
              </a:defRPr>
            </a:lvl4pPr>
            <a:lvl5pPr marL="2057400" indent="-228600" eaLnBrk="0" hangingPunct="0">
              <a:defRPr sz="2400" b="1">
                <a:solidFill>
                  <a:schemeClr val="tx1"/>
                </a:solidFill>
                <a:latin typeface="Tahoma" pitchFamily="34" charset="0"/>
              </a:defRPr>
            </a:lvl5pPr>
            <a:lvl6pPr marL="2514600" indent="-228600" eaLnBrk="0" fontAlgn="base" hangingPunct="0">
              <a:spcBef>
                <a:spcPct val="0"/>
              </a:spcBef>
              <a:spcAft>
                <a:spcPct val="0"/>
              </a:spcAft>
              <a:defRPr sz="2400" b="1">
                <a:solidFill>
                  <a:schemeClr val="tx1"/>
                </a:solidFill>
                <a:latin typeface="Tahoma" pitchFamily="34" charset="0"/>
              </a:defRPr>
            </a:lvl6pPr>
            <a:lvl7pPr marL="2971800" indent="-228600" eaLnBrk="0" fontAlgn="base" hangingPunct="0">
              <a:spcBef>
                <a:spcPct val="0"/>
              </a:spcBef>
              <a:spcAft>
                <a:spcPct val="0"/>
              </a:spcAft>
              <a:defRPr sz="2400" b="1">
                <a:solidFill>
                  <a:schemeClr val="tx1"/>
                </a:solidFill>
                <a:latin typeface="Tahoma" pitchFamily="34" charset="0"/>
              </a:defRPr>
            </a:lvl7pPr>
            <a:lvl8pPr marL="3429000" indent="-228600" eaLnBrk="0" fontAlgn="base" hangingPunct="0">
              <a:spcBef>
                <a:spcPct val="0"/>
              </a:spcBef>
              <a:spcAft>
                <a:spcPct val="0"/>
              </a:spcAft>
              <a:defRPr sz="2400" b="1">
                <a:solidFill>
                  <a:schemeClr val="tx1"/>
                </a:solidFill>
                <a:latin typeface="Tahoma" pitchFamily="34" charset="0"/>
              </a:defRPr>
            </a:lvl8pPr>
            <a:lvl9pPr marL="3886200" indent="-228600" eaLnBrk="0" fontAlgn="base" hangingPunct="0">
              <a:spcBef>
                <a:spcPct val="0"/>
              </a:spcBef>
              <a:spcAft>
                <a:spcPct val="0"/>
              </a:spcAft>
              <a:defRPr sz="2400" b="1">
                <a:solidFill>
                  <a:schemeClr val="tx1"/>
                </a:solidFill>
                <a:latin typeface="Tahoma" pitchFamily="34" charset="0"/>
              </a:defRPr>
            </a:lvl9pPr>
          </a:lstStyle>
          <a:p>
            <a:pPr eaLnBrk="1" hangingPunct="1"/>
            <a:fld id="{949E41CD-FE32-4BEF-A8D5-66257BAF4778}" type="slidenum">
              <a:rPr lang="zh-CN" altLang="en-US" sz="1400" b="0" smtClean="0"/>
              <a:pPr eaLnBrk="1" hangingPunct="1"/>
              <a:t>17</a:t>
            </a:fld>
            <a:endParaRPr lang="en-US" altLang="zh-CN" sz="1400" b="0"/>
          </a:p>
        </p:txBody>
      </p:sp>
      <p:sp>
        <p:nvSpPr>
          <p:cNvPr id="247812" name="Text Box 4"/>
          <p:cNvSpPr txBox="1">
            <a:spLocks noChangeArrowheads="1"/>
          </p:cNvSpPr>
          <p:nvPr/>
        </p:nvSpPr>
        <p:spPr bwMode="auto">
          <a:xfrm>
            <a:off x="2286000" y="762000"/>
            <a:ext cx="40941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defRPr/>
            </a:pPr>
            <a:r>
              <a:rPr lang="en-US" altLang="zh-CN" i="1">
                <a:solidFill>
                  <a:schemeClr val="tx2"/>
                </a:solidFill>
                <a:effectLst>
                  <a:outerShdw blurRad="38100" dist="38100" dir="2700000" algn="tl">
                    <a:srgbClr val="C0C0C0"/>
                  </a:outerShdw>
                </a:effectLst>
                <a:ea typeface="SimSun" pitchFamily="2" charset="-122"/>
              </a:rPr>
              <a:t>One Beam Laser Speckles</a:t>
            </a:r>
          </a:p>
        </p:txBody>
      </p:sp>
      <p:pic>
        <p:nvPicPr>
          <p:cNvPr id="69636" name="Picture 7" descr="gun-speck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981200"/>
            <a:ext cx="8229600" cy="311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37" name="Picture 2" descr="C:\Users\MCASTE~1\AppData\Local\Temp\Rar$DI91.424\SBU-stack_2clr__rgb_forWeb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10400" y="204788"/>
            <a:ext cx="1798638"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Number Placeholder 5"/>
          <p:cNvSpPr>
            <a:spLocks noGrp="1"/>
          </p:cNvSpPr>
          <p:nvPr>
            <p:ph type="sldNum" sz="quarter" idx="12"/>
          </p:nvPr>
        </p:nvSpPr>
        <p:spPr>
          <a:noFill/>
        </p:spPr>
        <p:txBody>
          <a:bodyPr/>
          <a:lstStyle>
            <a:lvl1pPr eaLnBrk="0" hangingPunct="0">
              <a:defRPr sz="2400" b="1">
                <a:solidFill>
                  <a:schemeClr val="tx1"/>
                </a:solidFill>
                <a:latin typeface="Tahoma" pitchFamily="34" charset="0"/>
              </a:defRPr>
            </a:lvl1pPr>
            <a:lvl2pPr marL="742950" indent="-285750" eaLnBrk="0" hangingPunct="0">
              <a:defRPr sz="2400" b="1">
                <a:solidFill>
                  <a:schemeClr val="tx1"/>
                </a:solidFill>
                <a:latin typeface="Tahoma" pitchFamily="34" charset="0"/>
              </a:defRPr>
            </a:lvl2pPr>
            <a:lvl3pPr marL="1143000" indent="-228600" eaLnBrk="0" hangingPunct="0">
              <a:defRPr sz="2400" b="1">
                <a:solidFill>
                  <a:schemeClr val="tx1"/>
                </a:solidFill>
                <a:latin typeface="Tahoma" pitchFamily="34" charset="0"/>
              </a:defRPr>
            </a:lvl3pPr>
            <a:lvl4pPr marL="1600200" indent="-228600" eaLnBrk="0" hangingPunct="0">
              <a:defRPr sz="2400" b="1">
                <a:solidFill>
                  <a:schemeClr val="tx1"/>
                </a:solidFill>
                <a:latin typeface="Tahoma" pitchFamily="34" charset="0"/>
              </a:defRPr>
            </a:lvl4pPr>
            <a:lvl5pPr marL="2057400" indent="-228600" eaLnBrk="0" hangingPunct="0">
              <a:defRPr sz="2400" b="1">
                <a:solidFill>
                  <a:schemeClr val="tx1"/>
                </a:solidFill>
                <a:latin typeface="Tahoma" pitchFamily="34" charset="0"/>
              </a:defRPr>
            </a:lvl5pPr>
            <a:lvl6pPr marL="2514600" indent="-228600" eaLnBrk="0" fontAlgn="base" hangingPunct="0">
              <a:spcBef>
                <a:spcPct val="0"/>
              </a:spcBef>
              <a:spcAft>
                <a:spcPct val="0"/>
              </a:spcAft>
              <a:defRPr sz="2400" b="1">
                <a:solidFill>
                  <a:schemeClr val="tx1"/>
                </a:solidFill>
                <a:latin typeface="Tahoma" pitchFamily="34" charset="0"/>
              </a:defRPr>
            </a:lvl6pPr>
            <a:lvl7pPr marL="2971800" indent="-228600" eaLnBrk="0" fontAlgn="base" hangingPunct="0">
              <a:spcBef>
                <a:spcPct val="0"/>
              </a:spcBef>
              <a:spcAft>
                <a:spcPct val="0"/>
              </a:spcAft>
              <a:defRPr sz="2400" b="1">
                <a:solidFill>
                  <a:schemeClr val="tx1"/>
                </a:solidFill>
                <a:latin typeface="Tahoma" pitchFamily="34" charset="0"/>
              </a:defRPr>
            </a:lvl7pPr>
            <a:lvl8pPr marL="3429000" indent="-228600" eaLnBrk="0" fontAlgn="base" hangingPunct="0">
              <a:spcBef>
                <a:spcPct val="0"/>
              </a:spcBef>
              <a:spcAft>
                <a:spcPct val="0"/>
              </a:spcAft>
              <a:defRPr sz="2400" b="1">
                <a:solidFill>
                  <a:schemeClr val="tx1"/>
                </a:solidFill>
                <a:latin typeface="Tahoma" pitchFamily="34" charset="0"/>
              </a:defRPr>
            </a:lvl8pPr>
            <a:lvl9pPr marL="3886200" indent="-228600" eaLnBrk="0" fontAlgn="base" hangingPunct="0">
              <a:spcBef>
                <a:spcPct val="0"/>
              </a:spcBef>
              <a:spcAft>
                <a:spcPct val="0"/>
              </a:spcAft>
              <a:defRPr sz="2400" b="1">
                <a:solidFill>
                  <a:schemeClr val="tx1"/>
                </a:solidFill>
                <a:latin typeface="Tahoma" pitchFamily="34" charset="0"/>
              </a:defRPr>
            </a:lvl9pPr>
          </a:lstStyle>
          <a:p>
            <a:pPr eaLnBrk="1" hangingPunct="1"/>
            <a:fld id="{432B2F3D-3392-46D1-BCB2-2FDAA89010DD}" type="slidenum">
              <a:rPr lang="zh-CN" altLang="en-US" sz="1400" b="0" smtClean="0"/>
              <a:pPr eaLnBrk="1" hangingPunct="1"/>
              <a:t>18</a:t>
            </a:fld>
            <a:endParaRPr lang="en-US" altLang="zh-CN" sz="1400" b="0"/>
          </a:p>
        </p:txBody>
      </p:sp>
      <p:sp>
        <p:nvSpPr>
          <p:cNvPr id="315394" name="Rectangle 2"/>
          <p:cNvSpPr>
            <a:spLocks noGrp="1" noChangeArrowheads="1"/>
          </p:cNvSpPr>
          <p:nvPr>
            <p:ph type="title"/>
          </p:nvPr>
        </p:nvSpPr>
        <p:spPr>
          <a:xfrm>
            <a:off x="304800" y="457200"/>
            <a:ext cx="6781800" cy="533400"/>
          </a:xfrm>
        </p:spPr>
        <p:txBody>
          <a:bodyPr/>
          <a:lstStyle/>
          <a:p>
            <a:pPr eaLnBrk="1" hangingPunct="1">
              <a:defRPr/>
            </a:pPr>
            <a:r>
              <a:rPr lang="en-US" altLang="zh-CN" sz="2400" dirty="0">
                <a:ea typeface="SimSun" pitchFamily="2" charset="-122"/>
              </a:rPr>
              <a:t>Two-Beam Laser Speckle Interferometry</a:t>
            </a:r>
          </a:p>
        </p:txBody>
      </p:sp>
      <p:graphicFrame>
        <p:nvGraphicFramePr>
          <p:cNvPr id="70660" name="Object 4"/>
          <p:cNvGraphicFramePr>
            <a:graphicFrameLocks noGrp="1" noChangeAspect="1"/>
          </p:cNvGraphicFramePr>
          <p:nvPr>
            <p:ph idx="1"/>
          </p:nvPr>
        </p:nvGraphicFramePr>
        <p:xfrm>
          <a:off x="1600200" y="1295400"/>
          <a:ext cx="5715000" cy="4935538"/>
        </p:xfrm>
        <a:graphic>
          <a:graphicData uri="http://schemas.openxmlformats.org/presentationml/2006/ole">
            <mc:AlternateContent xmlns:mc="http://schemas.openxmlformats.org/markup-compatibility/2006">
              <mc:Choice xmlns:v="urn:schemas-microsoft-com:vml" Requires="v">
                <p:oleObj spid="_x0000_s70717" name="Image" r:id="rId3" imgW="6412698" imgH="5536508" progId="Photoshop.Image.7">
                  <p:embed/>
                </p:oleObj>
              </mc:Choice>
              <mc:Fallback>
                <p:oleObj name="Image" r:id="rId3" imgW="6412698" imgH="5536508" progId="Photoshop.Image.7">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00200" y="1295400"/>
                        <a:ext cx="5715000" cy="4935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0661" name="Text Box 6"/>
          <p:cNvSpPr txBox="1">
            <a:spLocks noChangeArrowheads="1"/>
          </p:cNvSpPr>
          <p:nvPr/>
        </p:nvSpPr>
        <p:spPr bwMode="auto">
          <a:xfrm>
            <a:off x="3581400" y="6248400"/>
            <a:ext cx="2286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b="1">
                <a:solidFill>
                  <a:schemeClr val="tx1"/>
                </a:solidFill>
                <a:latin typeface="Tahoma" pitchFamily="34" charset="0"/>
              </a:defRPr>
            </a:lvl1pPr>
            <a:lvl2pPr marL="742950" indent="-285750" eaLnBrk="0" hangingPunct="0">
              <a:defRPr sz="2400" b="1">
                <a:solidFill>
                  <a:schemeClr val="tx1"/>
                </a:solidFill>
                <a:latin typeface="Tahoma" pitchFamily="34" charset="0"/>
              </a:defRPr>
            </a:lvl2pPr>
            <a:lvl3pPr marL="1143000" indent="-228600" eaLnBrk="0" hangingPunct="0">
              <a:defRPr sz="2400" b="1">
                <a:solidFill>
                  <a:schemeClr val="tx1"/>
                </a:solidFill>
                <a:latin typeface="Tahoma" pitchFamily="34" charset="0"/>
              </a:defRPr>
            </a:lvl3pPr>
            <a:lvl4pPr marL="1600200" indent="-228600" eaLnBrk="0" hangingPunct="0">
              <a:defRPr sz="2400" b="1">
                <a:solidFill>
                  <a:schemeClr val="tx1"/>
                </a:solidFill>
                <a:latin typeface="Tahoma" pitchFamily="34" charset="0"/>
              </a:defRPr>
            </a:lvl4pPr>
            <a:lvl5pPr marL="2057400" indent="-228600" eaLnBrk="0" hangingPunct="0">
              <a:defRPr sz="2400" b="1">
                <a:solidFill>
                  <a:schemeClr val="tx1"/>
                </a:solidFill>
                <a:latin typeface="Tahoma" pitchFamily="34" charset="0"/>
              </a:defRPr>
            </a:lvl5pPr>
            <a:lvl6pPr marL="2514600" indent="-228600" eaLnBrk="0" fontAlgn="base" hangingPunct="0">
              <a:spcBef>
                <a:spcPct val="0"/>
              </a:spcBef>
              <a:spcAft>
                <a:spcPct val="0"/>
              </a:spcAft>
              <a:defRPr sz="2400" b="1">
                <a:solidFill>
                  <a:schemeClr val="tx1"/>
                </a:solidFill>
                <a:latin typeface="Tahoma" pitchFamily="34" charset="0"/>
              </a:defRPr>
            </a:lvl6pPr>
            <a:lvl7pPr marL="2971800" indent="-228600" eaLnBrk="0" fontAlgn="base" hangingPunct="0">
              <a:spcBef>
                <a:spcPct val="0"/>
              </a:spcBef>
              <a:spcAft>
                <a:spcPct val="0"/>
              </a:spcAft>
              <a:defRPr sz="2400" b="1">
                <a:solidFill>
                  <a:schemeClr val="tx1"/>
                </a:solidFill>
                <a:latin typeface="Tahoma" pitchFamily="34" charset="0"/>
              </a:defRPr>
            </a:lvl7pPr>
            <a:lvl8pPr marL="3429000" indent="-228600" eaLnBrk="0" fontAlgn="base" hangingPunct="0">
              <a:spcBef>
                <a:spcPct val="0"/>
              </a:spcBef>
              <a:spcAft>
                <a:spcPct val="0"/>
              </a:spcAft>
              <a:defRPr sz="2400" b="1">
                <a:solidFill>
                  <a:schemeClr val="tx1"/>
                </a:solidFill>
                <a:latin typeface="Tahoma" pitchFamily="34" charset="0"/>
              </a:defRPr>
            </a:lvl8pPr>
            <a:lvl9pPr marL="3886200" indent="-228600" eaLnBrk="0" fontAlgn="base" hangingPunct="0">
              <a:spcBef>
                <a:spcPct val="0"/>
              </a:spcBef>
              <a:spcAft>
                <a:spcPct val="0"/>
              </a:spcAft>
              <a:defRPr sz="2400" b="1">
                <a:solidFill>
                  <a:schemeClr val="tx1"/>
                </a:solidFill>
                <a:latin typeface="Tahoma" pitchFamily="34" charset="0"/>
              </a:defRPr>
            </a:lvl9pPr>
          </a:lstStyle>
          <a:p>
            <a:pPr eaLnBrk="1" hangingPunct="1">
              <a:spcBef>
                <a:spcPct val="50000"/>
              </a:spcBef>
            </a:pPr>
            <a:r>
              <a:rPr lang="en-US" altLang="zh-CN" sz="1800" b="0">
                <a:ea typeface="SimSun" pitchFamily="2" charset="-122"/>
              </a:rPr>
              <a:t>Butters </a:t>
            </a:r>
            <a:r>
              <a:rPr lang="en-US" altLang="zh-CN" sz="1800" b="0" i="1">
                <a:ea typeface="SimSun" pitchFamily="2" charset="-122"/>
              </a:rPr>
              <a:t>et al</a:t>
            </a:r>
            <a:r>
              <a:rPr lang="en-US" altLang="zh-CN" sz="1800" b="0">
                <a:ea typeface="SimSun" pitchFamily="2" charset="-122"/>
              </a:rPr>
              <a:t>, 1977</a:t>
            </a:r>
          </a:p>
        </p:txBody>
      </p:sp>
      <p:pic>
        <p:nvPicPr>
          <p:cNvPr id="70662" name="Picture 2" descr="C:\Users\MCASTE~1\AppData\Local\Temp\Rar$DI91.424\SBU-stack_2clr__rgb_forWeb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10400" y="204788"/>
            <a:ext cx="1798638"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Number Placeholder 4"/>
          <p:cNvSpPr>
            <a:spLocks noGrp="1"/>
          </p:cNvSpPr>
          <p:nvPr>
            <p:ph type="sldNum" sz="quarter" idx="12"/>
          </p:nvPr>
        </p:nvSpPr>
        <p:spPr>
          <a:noFill/>
        </p:spPr>
        <p:txBody>
          <a:bodyPr/>
          <a:lstStyle>
            <a:lvl1pPr eaLnBrk="0" hangingPunct="0">
              <a:defRPr sz="2400" b="1">
                <a:solidFill>
                  <a:schemeClr val="tx1"/>
                </a:solidFill>
                <a:latin typeface="Tahoma" pitchFamily="34" charset="0"/>
              </a:defRPr>
            </a:lvl1pPr>
            <a:lvl2pPr marL="742950" indent="-285750" eaLnBrk="0" hangingPunct="0">
              <a:defRPr sz="2400" b="1">
                <a:solidFill>
                  <a:schemeClr val="tx1"/>
                </a:solidFill>
                <a:latin typeface="Tahoma" pitchFamily="34" charset="0"/>
              </a:defRPr>
            </a:lvl2pPr>
            <a:lvl3pPr marL="1143000" indent="-228600" eaLnBrk="0" hangingPunct="0">
              <a:defRPr sz="2400" b="1">
                <a:solidFill>
                  <a:schemeClr val="tx1"/>
                </a:solidFill>
                <a:latin typeface="Tahoma" pitchFamily="34" charset="0"/>
              </a:defRPr>
            </a:lvl3pPr>
            <a:lvl4pPr marL="1600200" indent="-228600" eaLnBrk="0" hangingPunct="0">
              <a:defRPr sz="2400" b="1">
                <a:solidFill>
                  <a:schemeClr val="tx1"/>
                </a:solidFill>
                <a:latin typeface="Tahoma" pitchFamily="34" charset="0"/>
              </a:defRPr>
            </a:lvl4pPr>
            <a:lvl5pPr marL="2057400" indent="-228600" eaLnBrk="0" hangingPunct="0">
              <a:defRPr sz="2400" b="1">
                <a:solidFill>
                  <a:schemeClr val="tx1"/>
                </a:solidFill>
                <a:latin typeface="Tahoma" pitchFamily="34" charset="0"/>
              </a:defRPr>
            </a:lvl5pPr>
            <a:lvl6pPr marL="2514600" indent="-228600" eaLnBrk="0" fontAlgn="base" hangingPunct="0">
              <a:spcBef>
                <a:spcPct val="0"/>
              </a:spcBef>
              <a:spcAft>
                <a:spcPct val="0"/>
              </a:spcAft>
              <a:defRPr sz="2400" b="1">
                <a:solidFill>
                  <a:schemeClr val="tx1"/>
                </a:solidFill>
                <a:latin typeface="Tahoma" pitchFamily="34" charset="0"/>
              </a:defRPr>
            </a:lvl6pPr>
            <a:lvl7pPr marL="2971800" indent="-228600" eaLnBrk="0" fontAlgn="base" hangingPunct="0">
              <a:spcBef>
                <a:spcPct val="0"/>
              </a:spcBef>
              <a:spcAft>
                <a:spcPct val="0"/>
              </a:spcAft>
              <a:defRPr sz="2400" b="1">
                <a:solidFill>
                  <a:schemeClr val="tx1"/>
                </a:solidFill>
                <a:latin typeface="Tahoma" pitchFamily="34" charset="0"/>
              </a:defRPr>
            </a:lvl7pPr>
            <a:lvl8pPr marL="3429000" indent="-228600" eaLnBrk="0" fontAlgn="base" hangingPunct="0">
              <a:spcBef>
                <a:spcPct val="0"/>
              </a:spcBef>
              <a:spcAft>
                <a:spcPct val="0"/>
              </a:spcAft>
              <a:defRPr sz="2400" b="1">
                <a:solidFill>
                  <a:schemeClr val="tx1"/>
                </a:solidFill>
                <a:latin typeface="Tahoma" pitchFamily="34" charset="0"/>
              </a:defRPr>
            </a:lvl8pPr>
            <a:lvl9pPr marL="3886200" indent="-228600" eaLnBrk="0" fontAlgn="base" hangingPunct="0">
              <a:spcBef>
                <a:spcPct val="0"/>
              </a:spcBef>
              <a:spcAft>
                <a:spcPct val="0"/>
              </a:spcAft>
              <a:defRPr sz="2400" b="1">
                <a:solidFill>
                  <a:schemeClr val="tx1"/>
                </a:solidFill>
                <a:latin typeface="Tahoma" pitchFamily="34" charset="0"/>
              </a:defRPr>
            </a:lvl9pPr>
          </a:lstStyle>
          <a:p>
            <a:pPr eaLnBrk="1" hangingPunct="1"/>
            <a:fld id="{4AF943A0-B466-4DC6-AD34-D14266CCA1B1}" type="slidenum">
              <a:rPr lang="zh-CN" altLang="en-US" sz="1400" b="0" smtClean="0"/>
              <a:pPr eaLnBrk="1" hangingPunct="1"/>
              <a:t>19</a:t>
            </a:fld>
            <a:endParaRPr lang="en-US" altLang="zh-CN" sz="1400" b="0"/>
          </a:p>
        </p:txBody>
      </p:sp>
      <p:sp>
        <p:nvSpPr>
          <p:cNvPr id="242692" name="Text Box 4"/>
          <p:cNvSpPr txBox="1">
            <a:spLocks noChangeArrowheads="1"/>
          </p:cNvSpPr>
          <p:nvPr/>
        </p:nvSpPr>
        <p:spPr bwMode="auto">
          <a:xfrm>
            <a:off x="96838" y="228600"/>
            <a:ext cx="6969125"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defRPr/>
            </a:pPr>
            <a:r>
              <a:rPr lang="en-US" altLang="zh-CN" i="1" dirty="0">
                <a:solidFill>
                  <a:schemeClr val="tx2"/>
                </a:solidFill>
                <a:effectLst>
                  <a:outerShdw blurRad="38100" dist="38100" dir="2700000" algn="tl">
                    <a:srgbClr val="C0C0C0"/>
                  </a:outerShdw>
                </a:effectLst>
                <a:ea typeface="SimSun" pitchFamily="2" charset="-122"/>
              </a:rPr>
              <a:t>ESPI</a:t>
            </a:r>
          </a:p>
          <a:p>
            <a:pPr algn="ctr">
              <a:defRPr/>
            </a:pPr>
            <a:r>
              <a:rPr lang="en-US" altLang="zh-CN" i="1" dirty="0">
                <a:solidFill>
                  <a:schemeClr val="tx2"/>
                </a:solidFill>
                <a:effectLst>
                  <a:outerShdw blurRad="38100" dist="38100" dir="2700000" algn="tl">
                    <a:srgbClr val="C0C0C0"/>
                  </a:outerShdw>
                </a:effectLst>
                <a:ea typeface="SimSun" pitchFamily="2" charset="-122"/>
              </a:rPr>
              <a:t> (Electronic Speckle Pattern Interferometry)</a:t>
            </a:r>
          </a:p>
        </p:txBody>
      </p:sp>
      <p:graphicFrame>
        <p:nvGraphicFramePr>
          <p:cNvPr id="71684" name="Object 5"/>
          <p:cNvGraphicFramePr>
            <a:graphicFrameLocks noGrp="1" noChangeAspect="1"/>
          </p:cNvGraphicFramePr>
          <p:nvPr>
            <p:ph/>
            <p:extLst>
              <p:ext uri="{D42A27DB-BD31-4B8C-83A1-F6EECF244321}">
                <p14:modId xmlns:p14="http://schemas.microsoft.com/office/powerpoint/2010/main" val="2878601992"/>
              </p:ext>
            </p:extLst>
          </p:nvPr>
        </p:nvGraphicFramePr>
        <p:xfrm>
          <a:off x="838200" y="1295400"/>
          <a:ext cx="7315200" cy="4468949"/>
        </p:xfrm>
        <a:graphic>
          <a:graphicData uri="http://schemas.openxmlformats.org/presentationml/2006/ole">
            <mc:AlternateContent xmlns:mc="http://schemas.openxmlformats.org/markup-compatibility/2006">
              <mc:Choice xmlns:v="urn:schemas-microsoft-com:vml" Requires="v">
                <p:oleObj spid="_x0000_s71741" name="Image" r:id="rId3" imgW="8774603" imgH="5358730" progId="Photoshop.Image.7">
                  <p:embed/>
                </p:oleObj>
              </mc:Choice>
              <mc:Fallback>
                <p:oleObj name="Image" r:id="rId3" imgW="8774603" imgH="5358730" progId="Photoshop.Image.7">
                  <p:embed/>
                  <p:pic>
                    <p:nvPicPr>
                      <p:cNvPr id="0" name="Objec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1295400"/>
                        <a:ext cx="7315200" cy="44689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1685" name="Text Box 7"/>
          <p:cNvSpPr txBox="1">
            <a:spLocks noChangeArrowheads="1"/>
          </p:cNvSpPr>
          <p:nvPr/>
        </p:nvSpPr>
        <p:spPr bwMode="auto">
          <a:xfrm>
            <a:off x="3352800" y="5639661"/>
            <a:ext cx="2286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b="1">
                <a:solidFill>
                  <a:schemeClr val="tx1"/>
                </a:solidFill>
                <a:latin typeface="Tahoma" pitchFamily="34" charset="0"/>
              </a:defRPr>
            </a:lvl1pPr>
            <a:lvl2pPr marL="742950" indent="-285750" eaLnBrk="0" hangingPunct="0">
              <a:defRPr sz="2400" b="1">
                <a:solidFill>
                  <a:schemeClr val="tx1"/>
                </a:solidFill>
                <a:latin typeface="Tahoma" pitchFamily="34" charset="0"/>
              </a:defRPr>
            </a:lvl2pPr>
            <a:lvl3pPr marL="1143000" indent="-228600" eaLnBrk="0" hangingPunct="0">
              <a:defRPr sz="2400" b="1">
                <a:solidFill>
                  <a:schemeClr val="tx1"/>
                </a:solidFill>
                <a:latin typeface="Tahoma" pitchFamily="34" charset="0"/>
              </a:defRPr>
            </a:lvl3pPr>
            <a:lvl4pPr marL="1600200" indent="-228600" eaLnBrk="0" hangingPunct="0">
              <a:defRPr sz="2400" b="1">
                <a:solidFill>
                  <a:schemeClr val="tx1"/>
                </a:solidFill>
                <a:latin typeface="Tahoma" pitchFamily="34" charset="0"/>
              </a:defRPr>
            </a:lvl4pPr>
            <a:lvl5pPr marL="2057400" indent="-228600" eaLnBrk="0" hangingPunct="0">
              <a:defRPr sz="2400" b="1">
                <a:solidFill>
                  <a:schemeClr val="tx1"/>
                </a:solidFill>
                <a:latin typeface="Tahoma" pitchFamily="34" charset="0"/>
              </a:defRPr>
            </a:lvl5pPr>
            <a:lvl6pPr marL="2514600" indent="-228600" eaLnBrk="0" fontAlgn="base" hangingPunct="0">
              <a:spcBef>
                <a:spcPct val="0"/>
              </a:spcBef>
              <a:spcAft>
                <a:spcPct val="0"/>
              </a:spcAft>
              <a:defRPr sz="2400" b="1">
                <a:solidFill>
                  <a:schemeClr val="tx1"/>
                </a:solidFill>
                <a:latin typeface="Tahoma" pitchFamily="34" charset="0"/>
              </a:defRPr>
            </a:lvl6pPr>
            <a:lvl7pPr marL="2971800" indent="-228600" eaLnBrk="0" fontAlgn="base" hangingPunct="0">
              <a:spcBef>
                <a:spcPct val="0"/>
              </a:spcBef>
              <a:spcAft>
                <a:spcPct val="0"/>
              </a:spcAft>
              <a:defRPr sz="2400" b="1">
                <a:solidFill>
                  <a:schemeClr val="tx1"/>
                </a:solidFill>
                <a:latin typeface="Tahoma" pitchFamily="34" charset="0"/>
              </a:defRPr>
            </a:lvl7pPr>
            <a:lvl8pPr marL="3429000" indent="-228600" eaLnBrk="0" fontAlgn="base" hangingPunct="0">
              <a:spcBef>
                <a:spcPct val="0"/>
              </a:spcBef>
              <a:spcAft>
                <a:spcPct val="0"/>
              </a:spcAft>
              <a:defRPr sz="2400" b="1">
                <a:solidFill>
                  <a:schemeClr val="tx1"/>
                </a:solidFill>
                <a:latin typeface="Tahoma" pitchFamily="34" charset="0"/>
              </a:defRPr>
            </a:lvl8pPr>
            <a:lvl9pPr marL="3886200" indent="-228600" eaLnBrk="0" fontAlgn="base" hangingPunct="0">
              <a:spcBef>
                <a:spcPct val="0"/>
              </a:spcBef>
              <a:spcAft>
                <a:spcPct val="0"/>
              </a:spcAft>
              <a:defRPr sz="2400" b="1">
                <a:solidFill>
                  <a:schemeClr val="tx1"/>
                </a:solidFill>
                <a:latin typeface="Tahoma" pitchFamily="34" charset="0"/>
              </a:defRPr>
            </a:lvl9pPr>
          </a:lstStyle>
          <a:p>
            <a:pPr eaLnBrk="1" hangingPunct="1">
              <a:spcBef>
                <a:spcPct val="50000"/>
              </a:spcBef>
            </a:pPr>
            <a:r>
              <a:rPr lang="en-US" altLang="zh-CN" sz="1800" b="0" dirty="0">
                <a:ea typeface="SimSun" pitchFamily="2" charset="-122"/>
              </a:rPr>
              <a:t>Butters </a:t>
            </a:r>
            <a:r>
              <a:rPr lang="en-US" altLang="zh-CN" sz="1800" b="0" i="1" dirty="0">
                <a:ea typeface="SimSun" pitchFamily="2" charset="-122"/>
              </a:rPr>
              <a:t>et al</a:t>
            </a:r>
            <a:r>
              <a:rPr lang="en-US" altLang="zh-CN" sz="1800" b="0" dirty="0">
                <a:ea typeface="SimSun" pitchFamily="2" charset="-122"/>
              </a:rPr>
              <a:t>, 1977</a:t>
            </a:r>
          </a:p>
        </p:txBody>
      </p:sp>
      <p:pic>
        <p:nvPicPr>
          <p:cNvPr id="71686" name="Picture 2" descr="C:\Users\MCASTE~1\AppData\Local\Temp\Rar$DI91.424\SBU-stack_2clr__rgb_forWeb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10400" y="204788"/>
            <a:ext cx="1798638"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Number Placeholder 3"/>
          <p:cNvSpPr>
            <a:spLocks noGrp="1"/>
          </p:cNvSpPr>
          <p:nvPr>
            <p:ph type="sldNum" sz="quarter" idx="12"/>
          </p:nvPr>
        </p:nvSpPr>
        <p:spPr>
          <a:noFill/>
        </p:spPr>
        <p:txBody>
          <a:bodyPr/>
          <a:lstStyle>
            <a:lvl1pPr eaLnBrk="0" hangingPunct="0">
              <a:defRPr sz="2400" b="1">
                <a:solidFill>
                  <a:schemeClr val="tx1"/>
                </a:solidFill>
                <a:latin typeface="Tahoma" pitchFamily="34" charset="0"/>
              </a:defRPr>
            </a:lvl1pPr>
            <a:lvl2pPr marL="742950" indent="-285750" eaLnBrk="0" hangingPunct="0">
              <a:defRPr sz="2400" b="1">
                <a:solidFill>
                  <a:schemeClr val="tx1"/>
                </a:solidFill>
                <a:latin typeface="Tahoma" pitchFamily="34" charset="0"/>
              </a:defRPr>
            </a:lvl2pPr>
            <a:lvl3pPr marL="1143000" indent="-228600" eaLnBrk="0" hangingPunct="0">
              <a:defRPr sz="2400" b="1">
                <a:solidFill>
                  <a:schemeClr val="tx1"/>
                </a:solidFill>
                <a:latin typeface="Tahoma" pitchFamily="34" charset="0"/>
              </a:defRPr>
            </a:lvl3pPr>
            <a:lvl4pPr marL="1600200" indent="-228600" eaLnBrk="0" hangingPunct="0">
              <a:defRPr sz="2400" b="1">
                <a:solidFill>
                  <a:schemeClr val="tx1"/>
                </a:solidFill>
                <a:latin typeface="Tahoma" pitchFamily="34" charset="0"/>
              </a:defRPr>
            </a:lvl4pPr>
            <a:lvl5pPr marL="2057400" indent="-228600" eaLnBrk="0" hangingPunct="0">
              <a:defRPr sz="2400" b="1">
                <a:solidFill>
                  <a:schemeClr val="tx1"/>
                </a:solidFill>
                <a:latin typeface="Tahoma" pitchFamily="34" charset="0"/>
              </a:defRPr>
            </a:lvl5pPr>
            <a:lvl6pPr marL="2514600" indent="-228600" eaLnBrk="0" fontAlgn="base" hangingPunct="0">
              <a:spcBef>
                <a:spcPct val="0"/>
              </a:spcBef>
              <a:spcAft>
                <a:spcPct val="0"/>
              </a:spcAft>
              <a:defRPr sz="2400" b="1">
                <a:solidFill>
                  <a:schemeClr val="tx1"/>
                </a:solidFill>
                <a:latin typeface="Tahoma" pitchFamily="34" charset="0"/>
              </a:defRPr>
            </a:lvl6pPr>
            <a:lvl7pPr marL="2971800" indent="-228600" eaLnBrk="0" fontAlgn="base" hangingPunct="0">
              <a:spcBef>
                <a:spcPct val="0"/>
              </a:spcBef>
              <a:spcAft>
                <a:spcPct val="0"/>
              </a:spcAft>
              <a:defRPr sz="2400" b="1">
                <a:solidFill>
                  <a:schemeClr val="tx1"/>
                </a:solidFill>
                <a:latin typeface="Tahoma" pitchFamily="34" charset="0"/>
              </a:defRPr>
            </a:lvl7pPr>
            <a:lvl8pPr marL="3429000" indent="-228600" eaLnBrk="0" fontAlgn="base" hangingPunct="0">
              <a:spcBef>
                <a:spcPct val="0"/>
              </a:spcBef>
              <a:spcAft>
                <a:spcPct val="0"/>
              </a:spcAft>
              <a:defRPr sz="2400" b="1">
                <a:solidFill>
                  <a:schemeClr val="tx1"/>
                </a:solidFill>
                <a:latin typeface="Tahoma" pitchFamily="34" charset="0"/>
              </a:defRPr>
            </a:lvl8pPr>
            <a:lvl9pPr marL="3886200" indent="-228600" eaLnBrk="0" fontAlgn="base" hangingPunct="0">
              <a:spcBef>
                <a:spcPct val="0"/>
              </a:spcBef>
              <a:spcAft>
                <a:spcPct val="0"/>
              </a:spcAft>
              <a:defRPr sz="2400" b="1">
                <a:solidFill>
                  <a:schemeClr val="tx1"/>
                </a:solidFill>
                <a:latin typeface="Tahoma" pitchFamily="34" charset="0"/>
              </a:defRPr>
            </a:lvl9pPr>
          </a:lstStyle>
          <a:p>
            <a:pPr eaLnBrk="1" hangingPunct="1"/>
            <a:fld id="{DD14D5A4-86DF-4AD2-8D68-216C3992486A}" type="slidenum">
              <a:rPr lang="zh-CN" altLang="en-US" sz="1400" b="0" smtClean="0"/>
              <a:pPr eaLnBrk="1" hangingPunct="1"/>
              <a:t>2</a:t>
            </a:fld>
            <a:endParaRPr lang="en-US" altLang="zh-CN" sz="1400" b="0"/>
          </a:p>
        </p:txBody>
      </p:sp>
      <p:sp>
        <p:nvSpPr>
          <p:cNvPr id="56323" name="Text Box 2"/>
          <p:cNvSpPr txBox="1">
            <a:spLocks noChangeArrowheads="1"/>
          </p:cNvSpPr>
          <p:nvPr/>
        </p:nvSpPr>
        <p:spPr bwMode="auto">
          <a:xfrm>
            <a:off x="822325" y="3386138"/>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b="1">
                <a:solidFill>
                  <a:schemeClr val="tx1"/>
                </a:solidFill>
                <a:latin typeface="Tahoma" pitchFamily="34" charset="0"/>
              </a:defRPr>
            </a:lvl1pPr>
            <a:lvl2pPr marL="742950" indent="-285750" eaLnBrk="0" hangingPunct="0">
              <a:defRPr sz="2400" b="1">
                <a:solidFill>
                  <a:schemeClr val="tx1"/>
                </a:solidFill>
                <a:latin typeface="Tahoma" pitchFamily="34" charset="0"/>
              </a:defRPr>
            </a:lvl2pPr>
            <a:lvl3pPr marL="1143000" indent="-228600" eaLnBrk="0" hangingPunct="0">
              <a:defRPr sz="2400" b="1">
                <a:solidFill>
                  <a:schemeClr val="tx1"/>
                </a:solidFill>
                <a:latin typeface="Tahoma" pitchFamily="34" charset="0"/>
              </a:defRPr>
            </a:lvl3pPr>
            <a:lvl4pPr marL="1600200" indent="-228600" eaLnBrk="0" hangingPunct="0">
              <a:defRPr sz="2400" b="1">
                <a:solidFill>
                  <a:schemeClr val="tx1"/>
                </a:solidFill>
                <a:latin typeface="Tahoma" pitchFamily="34" charset="0"/>
              </a:defRPr>
            </a:lvl4pPr>
            <a:lvl5pPr marL="2057400" indent="-228600" eaLnBrk="0" hangingPunct="0">
              <a:defRPr sz="2400" b="1">
                <a:solidFill>
                  <a:schemeClr val="tx1"/>
                </a:solidFill>
                <a:latin typeface="Tahoma" pitchFamily="34" charset="0"/>
              </a:defRPr>
            </a:lvl5pPr>
            <a:lvl6pPr marL="2514600" indent="-228600" eaLnBrk="0" fontAlgn="base" hangingPunct="0">
              <a:spcBef>
                <a:spcPct val="0"/>
              </a:spcBef>
              <a:spcAft>
                <a:spcPct val="0"/>
              </a:spcAft>
              <a:defRPr sz="2400" b="1">
                <a:solidFill>
                  <a:schemeClr val="tx1"/>
                </a:solidFill>
                <a:latin typeface="Tahoma" pitchFamily="34" charset="0"/>
              </a:defRPr>
            </a:lvl6pPr>
            <a:lvl7pPr marL="2971800" indent="-228600" eaLnBrk="0" fontAlgn="base" hangingPunct="0">
              <a:spcBef>
                <a:spcPct val="0"/>
              </a:spcBef>
              <a:spcAft>
                <a:spcPct val="0"/>
              </a:spcAft>
              <a:defRPr sz="2400" b="1">
                <a:solidFill>
                  <a:schemeClr val="tx1"/>
                </a:solidFill>
                <a:latin typeface="Tahoma" pitchFamily="34" charset="0"/>
              </a:defRPr>
            </a:lvl7pPr>
            <a:lvl8pPr marL="3429000" indent="-228600" eaLnBrk="0" fontAlgn="base" hangingPunct="0">
              <a:spcBef>
                <a:spcPct val="0"/>
              </a:spcBef>
              <a:spcAft>
                <a:spcPct val="0"/>
              </a:spcAft>
              <a:defRPr sz="2400" b="1">
                <a:solidFill>
                  <a:schemeClr val="tx1"/>
                </a:solidFill>
                <a:latin typeface="Tahoma" pitchFamily="34" charset="0"/>
              </a:defRPr>
            </a:lvl8pPr>
            <a:lvl9pPr marL="3886200" indent="-228600" eaLnBrk="0" fontAlgn="base" hangingPunct="0">
              <a:spcBef>
                <a:spcPct val="0"/>
              </a:spcBef>
              <a:spcAft>
                <a:spcPct val="0"/>
              </a:spcAft>
              <a:defRPr sz="2400" b="1">
                <a:solidFill>
                  <a:schemeClr val="tx1"/>
                </a:solidFill>
                <a:latin typeface="Tahoma" pitchFamily="34" charset="0"/>
              </a:defRPr>
            </a:lvl9pPr>
          </a:lstStyle>
          <a:p>
            <a:pPr eaLnBrk="1" hangingPunct="1"/>
            <a:endParaRPr lang="zh-CN" altLang="en-US" b="0">
              <a:ea typeface="SimSun" pitchFamily="2" charset="-122"/>
            </a:endParaRPr>
          </a:p>
        </p:txBody>
      </p:sp>
      <p:sp>
        <p:nvSpPr>
          <p:cNvPr id="56324" name="Text Box 3"/>
          <p:cNvSpPr txBox="1">
            <a:spLocks noChangeArrowheads="1"/>
          </p:cNvSpPr>
          <p:nvPr/>
        </p:nvSpPr>
        <p:spPr bwMode="auto">
          <a:xfrm>
            <a:off x="457200" y="762000"/>
            <a:ext cx="423516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b="1">
                <a:solidFill>
                  <a:schemeClr val="tx1"/>
                </a:solidFill>
                <a:latin typeface="Tahoma" pitchFamily="34" charset="0"/>
              </a:defRPr>
            </a:lvl1pPr>
            <a:lvl2pPr marL="742950" indent="-285750" eaLnBrk="0" hangingPunct="0">
              <a:defRPr sz="2400" b="1">
                <a:solidFill>
                  <a:schemeClr val="tx1"/>
                </a:solidFill>
                <a:latin typeface="Tahoma" pitchFamily="34" charset="0"/>
              </a:defRPr>
            </a:lvl2pPr>
            <a:lvl3pPr marL="1143000" indent="-228600" eaLnBrk="0" hangingPunct="0">
              <a:defRPr sz="2400" b="1">
                <a:solidFill>
                  <a:schemeClr val="tx1"/>
                </a:solidFill>
                <a:latin typeface="Tahoma" pitchFamily="34" charset="0"/>
              </a:defRPr>
            </a:lvl3pPr>
            <a:lvl4pPr marL="1600200" indent="-228600" eaLnBrk="0" hangingPunct="0">
              <a:defRPr sz="2400" b="1">
                <a:solidFill>
                  <a:schemeClr val="tx1"/>
                </a:solidFill>
                <a:latin typeface="Tahoma" pitchFamily="34" charset="0"/>
              </a:defRPr>
            </a:lvl4pPr>
            <a:lvl5pPr marL="2057400" indent="-228600" eaLnBrk="0" hangingPunct="0">
              <a:defRPr sz="2400" b="1">
                <a:solidFill>
                  <a:schemeClr val="tx1"/>
                </a:solidFill>
                <a:latin typeface="Tahoma" pitchFamily="34" charset="0"/>
              </a:defRPr>
            </a:lvl5pPr>
            <a:lvl6pPr marL="2514600" indent="-228600" eaLnBrk="0" fontAlgn="base" hangingPunct="0">
              <a:spcBef>
                <a:spcPct val="0"/>
              </a:spcBef>
              <a:spcAft>
                <a:spcPct val="0"/>
              </a:spcAft>
              <a:defRPr sz="2400" b="1">
                <a:solidFill>
                  <a:schemeClr val="tx1"/>
                </a:solidFill>
                <a:latin typeface="Tahoma" pitchFamily="34" charset="0"/>
              </a:defRPr>
            </a:lvl6pPr>
            <a:lvl7pPr marL="2971800" indent="-228600" eaLnBrk="0" fontAlgn="base" hangingPunct="0">
              <a:spcBef>
                <a:spcPct val="0"/>
              </a:spcBef>
              <a:spcAft>
                <a:spcPct val="0"/>
              </a:spcAft>
              <a:defRPr sz="2400" b="1">
                <a:solidFill>
                  <a:schemeClr val="tx1"/>
                </a:solidFill>
                <a:latin typeface="Tahoma" pitchFamily="34" charset="0"/>
              </a:defRPr>
            </a:lvl7pPr>
            <a:lvl8pPr marL="3429000" indent="-228600" eaLnBrk="0" fontAlgn="base" hangingPunct="0">
              <a:spcBef>
                <a:spcPct val="0"/>
              </a:spcBef>
              <a:spcAft>
                <a:spcPct val="0"/>
              </a:spcAft>
              <a:defRPr sz="2400" b="1">
                <a:solidFill>
                  <a:schemeClr val="tx1"/>
                </a:solidFill>
                <a:latin typeface="Tahoma" pitchFamily="34" charset="0"/>
              </a:defRPr>
            </a:lvl8pPr>
            <a:lvl9pPr marL="3886200" indent="-228600" eaLnBrk="0" fontAlgn="base" hangingPunct="0">
              <a:spcBef>
                <a:spcPct val="0"/>
              </a:spcBef>
              <a:spcAft>
                <a:spcPct val="0"/>
              </a:spcAft>
              <a:defRPr sz="2400" b="1">
                <a:solidFill>
                  <a:schemeClr val="tx1"/>
                </a:solidFill>
                <a:latin typeface="Tahoma" pitchFamily="34" charset="0"/>
              </a:defRPr>
            </a:lvl9pPr>
          </a:lstStyle>
          <a:p>
            <a:pPr eaLnBrk="1" hangingPunct="1"/>
            <a:r>
              <a:rPr lang="en-US" altLang="zh-CN" sz="1800" dirty="0">
                <a:solidFill>
                  <a:schemeClr val="tx2"/>
                </a:solidFill>
                <a:ea typeface="SimSun" pitchFamily="2" charset="-122"/>
              </a:rPr>
              <a:t>Major Full Field Optical Techniques</a:t>
            </a:r>
          </a:p>
        </p:txBody>
      </p:sp>
      <p:sp>
        <p:nvSpPr>
          <p:cNvPr id="56325" name="Text Box 4"/>
          <p:cNvSpPr txBox="1">
            <a:spLocks noChangeArrowheads="1"/>
          </p:cNvSpPr>
          <p:nvPr/>
        </p:nvSpPr>
        <p:spPr bwMode="auto">
          <a:xfrm>
            <a:off x="4800600" y="762000"/>
            <a:ext cx="28956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b="1">
                <a:solidFill>
                  <a:schemeClr val="tx1"/>
                </a:solidFill>
                <a:latin typeface="Tahoma" pitchFamily="34" charset="0"/>
              </a:defRPr>
            </a:lvl1pPr>
            <a:lvl2pPr marL="742950" indent="-285750" eaLnBrk="0" hangingPunct="0">
              <a:defRPr sz="2400" b="1">
                <a:solidFill>
                  <a:schemeClr val="tx1"/>
                </a:solidFill>
                <a:latin typeface="Tahoma" pitchFamily="34" charset="0"/>
              </a:defRPr>
            </a:lvl2pPr>
            <a:lvl3pPr marL="1143000" indent="-228600" eaLnBrk="0" hangingPunct="0">
              <a:defRPr sz="2400" b="1">
                <a:solidFill>
                  <a:schemeClr val="tx1"/>
                </a:solidFill>
                <a:latin typeface="Tahoma" pitchFamily="34" charset="0"/>
              </a:defRPr>
            </a:lvl3pPr>
            <a:lvl4pPr marL="1600200" indent="-228600" eaLnBrk="0" hangingPunct="0">
              <a:defRPr sz="2400" b="1">
                <a:solidFill>
                  <a:schemeClr val="tx1"/>
                </a:solidFill>
                <a:latin typeface="Tahoma" pitchFamily="34" charset="0"/>
              </a:defRPr>
            </a:lvl4pPr>
            <a:lvl5pPr marL="2057400" indent="-228600" eaLnBrk="0" hangingPunct="0">
              <a:defRPr sz="2400" b="1">
                <a:solidFill>
                  <a:schemeClr val="tx1"/>
                </a:solidFill>
                <a:latin typeface="Tahoma" pitchFamily="34" charset="0"/>
              </a:defRPr>
            </a:lvl5pPr>
            <a:lvl6pPr marL="2514600" indent="-228600" eaLnBrk="0" fontAlgn="base" hangingPunct="0">
              <a:spcBef>
                <a:spcPct val="0"/>
              </a:spcBef>
              <a:spcAft>
                <a:spcPct val="0"/>
              </a:spcAft>
              <a:defRPr sz="2400" b="1">
                <a:solidFill>
                  <a:schemeClr val="tx1"/>
                </a:solidFill>
                <a:latin typeface="Tahoma" pitchFamily="34" charset="0"/>
              </a:defRPr>
            </a:lvl6pPr>
            <a:lvl7pPr marL="2971800" indent="-228600" eaLnBrk="0" fontAlgn="base" hangingPunct="0">
              <a:spcBef>
                <a:spcPct val="0"/>
              </a:spcBef>
              <a:spcAft>
                <a:spcPct val="0"/>
              </a:spcAft>
              <a:defRPr sz="2400" b="1">
                <a:solidFill>
                  <a:schemeClr val="tx1"/>
                </a:solidFill>
                <a:latin typeface="Tahoma" pitchFamily="34" charset="0"/>
              </a:defRPr>
            </a:lvl7pPr>
            <a:lvl8pPr marL="3429000" indent="-228600" eaLnBrk="0" fontAlgn="base" hangingPunct="0">
              <a:spcBef>
                <a:spcPct val="0"/>
              </a:spcBef>
              <a:spcAft>
                <a:spcPct val="0"/>
              </a:spcAft>
              <a:defRPr sz="2400" b="1">
                <a:solidFill>
                  <a:schemeClr val="tx1"/>
                </a:solidFill>
                <a:latin typeface="Tahoma" pitchFamily="34" charset="0"/>
              </a:defRPr>
            </a:lvl8pPr>
            <a:lvl9pPr marL="3886200" indent="-228600" eaLnBrk="0" fontAlgn="base" hangingPunct="0">
              <a:spcBef>
                <a:spcPct val="0"/>
              </a:spcBef>
              <a:spcAft>
                <a:spcPct val="0"/>
              </a:spcAft>
              <a:defRPr sz="2400" b="1">
                <a:solidFill>
                  <a:schemeClr val="tx1"/>
                </a:solidFill>
                <a:latin typeface="Tahoma" pitchFamily="34" charset="0"/>
              </a:defRPr>
            </a:lvl9pPr>
          </a:lstStyle>
          <a:p>
            <a:pPr algn="ctr" eaLnBrk="1" hangingPunct="1"/>
            <a:r>
              <a:rPr lang="en-US" altLang="zh-CN" sz="1800">
                <a:solidFill>
                  <a:schemeClr val="tx2"/>
                </a:solidFill>
                <a:ea typeface="SimSun" pitchFamily="2" charset="-122"/>
              </a:rPr>
              <a:t>Major Development Period</a:t>
            </a:r>
          </a:p>
        </p:txBody>
      </p:sp>
      <p:sp>
        <p:nvSpPr>
          <p:cNvPr id="56326" name="Rectangle 5"/>
          <p:cNvSpPr>
            <a:spLocks noChangeArrowheads="1"/>
          </p:cNvSpPr>
          <p:nvPr/>
        </p:nvSpPr>
        <p:spPr bwMode="auto">
          <a:xfrm>
            <a:off x="762000" y="1476375"/>
            <a:ext cx="4572000"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zh-CN" sz="1800" b="0">
                <a:ea typeface="SimSun" pitchFamily="2" charset="-122"/>
              </a:rPr>
              <a:t>Birefringence Techniques:</a:t>
            </a:r>
          </a:p>
          <a:p>
            <a:pPr lvl="1">
              <a:buFontTx/>
              <a:buChar char="•"/>
            </a:pPr>
            <a:r>
              <a:rPr lang="en-US" altLang="zh-CN" sz="1800" b="0">
                <a:ea typeface="SimSun" pitchFamily="2" charset="-122"/>
              </a:rPr>
              <a:t>Photoelasticity </a:t>
            </a:r>
          </a:p>
          <a:p>
            <a:pPr lvl="1">
              <a:buFontTx/>
              <a:buChar char="•"/>
            </a:pPr>
            <a:r>
              <a:rPr lang="en-US" altLang="zh-CN" sz="1800" b="0">
                <a:ea typeface="SimSun" pitchFamily="2" charset="-122"/>
              </a:rPr>
              <a:t>Photoviscoelasticity</a:t>
            </a:r>
          </a:p>
          <a:p>
            <a:pPr lvl="1">
              <a:buFontTx/>
              <a:buChar char="•"/>
            </a:pPr>
            <a:r>
              <a:rPr lang="en-US" altLang="zh-CN" sz="1800" b="0">
                <a:ea typeface="SimSun" pitchFamily="2" charset="-122"/>
              </a:rPr>
              <a:t>Photoplasticity</a:t>
            </a:r>
            <a:endParaRPr lang="en-US" altLang="zh-CN">
              <a:ea typeface="SimSun" pitchFamily="2" charset="-122"/>
            </a:endParaRPr>
          </a:p>
        </p:txBody>
      </p:sp>
      <p:sp>
        <p:nvSpPr>
          <p:cNvPr id="56327" name="Rectangle 6"/>
          <p:cNvSpPr>
            <a:spLocks noChangeArrowheads="1"/>
          </p:cNvSpPr>
          <p:nvPr/>
        </p:nvSpPr>
        <p:spPr bwMode="auto">
          <a:xfrm>
            <a:off x="762000" y="2649538"/>
            <a:ext cx="5029200" cy="1465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zh-CN" sz="1800" b="0">
                <a:ea typeface="SimSun" pitchFamily="2" charset="-122"/>
              </a:rPr>
              <a:t>Moiré Methods:</a:t>
            </a:r>
          </a:p>
          <a:p>
            <a:pPr lvl="1">
              <a:buFontTx/>
              <a:buChar char="•"/>
            </a:pPr>
            <a:r>
              <a:rPr lang="en-US" altLang="zh-CN" sz="1800" b="0">
                <a:ea typeface="SimSun" pitchFamily="2" charset="-122"/>
              </a:rPr>
              <a:t>In-plane Moiré  </a:t>
            </a:r>
          </a:p>
          <a:p>
            <a:pPr lvl="1">
              <a:buFontTx/>
              <a:buChar char="•"/>
            </a:pPr>
            <a:r>
              <a:rPr lang="en-US" altLang="zh-CN" sz="1800" b="0">
                <a:ea typeface="SimSun" pitchFamily="2" charset="-122"/>
              </a:rPr>
              <a:t>Shadow Moiré &amp; Projection moiré</a:t>
            </a:r>
          </a:p>
          <a:p>
            <a:pPr lvl="1">
              <a:buFontTx/>
              <a:buChar char="•"/>
            </a:pPr>
            <a:r>
              <a:rPr lang="en-US" altLang="zh-CN" sz="1800" b="0">
                <a:ea typeface="SimSun" pitchFamily="2" charset="-122"/>
              </a:rPr>
              <a:t>Reflection Moiré </a:t>
            </a:r>
          </a:p>
          <a:p>
            <a:pPr lvl="1">
              <a:buFontTx/>
              <a:buChar char="•"/>
            </a:pPr>
            <a:r>
              <a:rPr lang="en-US" altLang="zh-CN" sz="1800" b="0">
                <a:ea typeface="SimSun" pitchFamily="2" charset="-122"/>
              </a:rPr>
              <a:t>Refraction Moiré &amp; Moiré Deflectometry</a:t>
            </a:r>
            <a:endParaRPr lang="en-US" altLang="zh-CN">
              <a:ea typeface="SimSun" pitchFamily="2" charset="-122"/>
            </a:endParaRPr>
          </a:p>
        </p:txBody>
      </p:sp>
      <p:sp>
        <p:nvSpPr>
          <p:cNvPr id="56328" name="Rectangle 7"/>
          <p:cNvSpPr>
            <a:spLocks noChangeArrowheads="1"/>
          </p:cNvSpPr>
          <p:nvPr/>
        </p:nvSpPr>
        <p:spPr bwMode="auto">
          <a:xfrm>
            <a:off x="762000" y="4768850"/>
            <a:ext cx="45720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zh-CN" sz="1800" b="0">
                <a:ea typeface="SimSun" pitchFamily="2" charset="-122"/>
              </a:rPr>
              <a:t>Moiré Interferometry &amp; Two-Beam Interferometry:</a:t>
            </a:r>
          </a:p>
        </p:txBody>
      </p:sp>
      <p:sp>
        <p:nvSpPr>
          <p:cNvPr id="56329" name="Rectangle 8"/>
          <p:cNvSpPr>
            <a:spLocks noChangeArrowheads="1"/>
          </p:cNvSpPr>
          <p:nvPr/>
        </p:nvSpPr>
        <p:spPr bwMode="auto">
          <a:xfrm>
            <a:off x="762000" y="4281488"/>
            <a:ext cx="45720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zh-CN" sz="1800" b="0">
                <a:ea typeface="SimSun" pitchFamily="2" charset="-122"/>
              </a:rPr>
              <a:t>Holographic Interferometry: </a:t>
            </a:r>
          </a:p>
        </p:txBody>
      </p:sp>
      <p:sp>
        <p:nvSpPr>
          <p:cNvPr id="56330" name="Rectangle 9"/>
          <p:cNvSpPr>
            <a:spLocks noChangeArrowheads="1"/>
          </p:cNvSpPr>
          <p:nvPr/>
        </p:nvSpPr>
        <p:spPr bwMode="auto">
          <a:xfrm>
            <a:off x="5105400" y="1490663"/>
            <a:ext cx="24384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lvl="1"/>
            <a:r>
              <a:rPr lang="en-US" altLang="zh-CN" sz="1800" b="0">
                <a:ea typeface="SimSun" pitchFamily="2" charset="-122"/>
              </a:rPr>
              <a:t>Before 1950’s</a:t>
            </a:r>
          </a:p>
        </p:txBody>
      </p:sp>
      <p:sp>
        <p:nvSpPr>
          <p:cNvPr id="56331" name="Rectangle 10"/>
          <p:cNvSpPr>
            <a:spLocks noChangeArrowheads="1"/>
          </p:cNvSpPr>
          <p:nvPr/>
        </p:nvSpPr>
        <p:spPr bwMode="auto">
          <a:xfrm>
            <a:off x="5105400" y="2649538"/>
            <a:ext cx="24384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lvl="1"/>
            <a:r>
              <a:rPr lang="en-US" altLang="zh-CN" sz="1800" b="0">
                <a:ea typeface="SimSun" pitchFamily="2" charset="-122"/>
              </a:rPr>
              <a:t>1960’s – 1970’s</a:t>
            </a:r>
          </a:p>
        </p:txBody>
      </p:sp>
      <p:sp>
        <p:nvSpPr>
          <p:cNvPr id="56332" name="Rectangle 11"/>
          <p:cNvSpPr>
            <a:spLocks noChangeArrowheads="1"/>
          </p:cNvSpPr>
          <p:nvPr/>
        </p:nvSpPr>
        <p:spPr bwMode="auto">
          <a:xfrm>
            <a:off x="5105400" y="4738688"/>
            <a:ext cx="24384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lvl="1"/>
            <a:r>
              <a:rPr lang="en-US" altLang="zh-CN" sz="1800" b="0">
                <a:ea typeface="SimSun" pitchFamily="2" charset="-122"/>
              </a:rPr>
              <a:t>1980’s – 1990’s</a:t>
            </a:r>
          </a:p>
        </p:txBody>
      </p:sp>
      <p:sp>
        <p:nvSpPr>
          <p:cNvPr id="56333" name="Rectangle 12"/>
          <p:cNvSpPr>
            <a:spLocks noChangeArrowheads="1"/>
          </p:cNvSpPr>
          <p:nvPr/>
        </p:nvSpPr>
        <p:spPr bwMode="auto">
          <a:xfrm>
            <a:off x="5105400" y="4267200"/>
            <a:ext cx="2438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lvl="1"/>
            <a:r>
              <a:rPr lang="en-US" altLang="zh-CN" sz="1800" b="0">
                <a:ea typeface="SimSun" pitchFamily="2" charset="-122"/>
              </a:rPr>
              <a:t>1960’s – 1970’s</a:t>
            </a:r>
          </a:p>
        </p:txBody>
      </p:sp>
      <p:sp>
        <p:nvSpPr>
          <p:cNvPr id="270349" name="Text Box 13"/>
          <p:cNvSpPr txBox="1">
            <a:spLocks noChangeArrowheads="1"/>
          </p:cNvSpPr>
          <p:nvPr/>
        </p:nvSpPr>
        <p:spPr bwMode="auto">
          <a:xfrm>
            <a:off x="3810000" y="228600"/>
            <a:ext cx="195438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altLang="zh-CN" dirty="0">
                <a:solidFill>
                  <a:schemeClr val="tx2"/>
                </a:solidFill>
                <a:effectLst>
                  <a:outerShdw blurRad="38100" dist="38100" dir="2700000" algn="tl">
                    <a:srgbClr val="C0C0C0"/>
                  </a:outerShdw>
                </a:effectLst>
                <a:ea typeface="SimSun" pitchFamily="2" charset="-122"/>
              </a:rPr>
              <a:t>Chronology</a:t>
            </a:r>
          </a:p>
        </p:txBody>
      </p:sp>
      <p:pic>
        <p:nvPicPr>
          <p:cNvPr id="56335" name="Picture 2" descr="C:\Users\MCASTE~1\AppData\Local\Temp\Rar$DI91.424\SBU-stack_2clr__rgb_forWeb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10400" y="204788"/>
            <a:ext cx="1798638"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bwMode="auto">
          <a:xfrm>
            <a:off x="5073126" y="5964822"/>
            <a:ext cx="914400" cy="283577"/>
          </a:xfrm>
          <a:prstGeom prst="rect">
            <a:avLst/>
          </a:prstGeom>
          <a:solidFill>
            <a:srgbClr val="FFFF00"/>
          </a:solidFill>
          <a:ln w="3175" cap="flat" cmpd="sng" algn="ctr">
            <a:noFill/>
            <a:prstDash val="solid"/>
            <a:round/>
            <a:headEnd type="none" w="med" len="med"/>
            <a:tailEnd type="triangle" w="med" len="lg"/>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zh-CN" altLang="en-US" sz="2400" b="1" i="0" u="none" strike="noStrike" cap="none" normalizeH="0" baseline="0" smtClean="0">
              <a:ln>
                <a:noFill/>
              </a:ln>
              <a:solidFill>
                <a:schemeClr val="tx1"/>
              </a:solidFill>
              <a:effectLst/>
              <a:latin typeface="Tahoma" pitchFamily="34" charset="0"/>
            </a:endParaRPr>
          </a:p>
        </p:txBody>
      </p:sp>
      <p:sp>
        <p:nvSpPr>
          <p:cNvPr id="72706" name="Slide Number Placeholder 4"/>
          <p:cNvSpPr>
            <a:spLocks noGrp="1"/>
          </p:cNvSpPr>
          <p:nvPr>
            <p:ph type="sldNum" sz="quarter" idx="12"/>
          </p:nvPr>
        </p:nvSpPr>
        <p:spPr>
          <a:noFill/>
        </p:spPr>
        <p:txBody>
          <a:bodyPr/>
          <a:lstStyle>
            <a:lvl1pPr eaLnBrk="0" hangingPunct="0">
              <a:defRPr sz="2400" b="1">
                <a:solidFill>
                  <a:schemeClr val="tx1"/>
                </a:solidFill>
                <a:latin typeface="Tahoma" pitchFamily="34" charset="0"/>
              </a:defRPr>
            </a:lvl1pPr>
            <a:lvl2pPr marL="742950" indent="-285750" eaLnBrk="0" hangingPunct="0">
              <a:defRPr sz="2400" b="1">
                <a:solidFill>
                  <a:schemeClr val="tx1"/>
                </a:solidFill>
                <a:latin typeface="Tahoma" pitchFamily="34" charset="0"/>
              </a:defRPr>
            </a:lvl2pPr>
            <a:lvl3pPr marL="1143000" indent="-228600" eaLnBrk="0" hangingPunct="0">
              <a:defRPr sz="2400" b="1">
                <a:solidFill>
                  <a:schemeClr val="tx1"/>
                </a:solidFill>
                <a:latin typeface="Tahoma" pitchFamily="34" charset="0"/>
              </a:defRPr>
            </a:lvl3pPr>
            <a:lvl4pPr marL="1600200" indent="-228600" eaLnBrk="0" hangingPunct="0">
              <a:defRPr sz="2400" b="1">
                <a:solidFill>
                  <a:schemeClr val="tx1"/>
                </a:solidFill>
                <a:latin typeface="Tahoma" pitchFamily="34" charset="0"/>
              </a:defRPr>
            </a:lvl4pPr>
            <a:lvl5pPr marL="2057400" indent="-228600" eaLnBrk="0" hangingPunct="0">
              <a:defRPr sz="2400" b="1">
                <a:solidFill>
                  <a:schemeClr val="tx1"/>
                </a:solidFill>
                <a:latin typeface="Tahoma" pitchFamily="34" charset="0"/>
              </a:defRPr>
            </a:lvl5pPr>
            <a:lvl6pPr marL="2514600" indent="-228600" eaLnBrk="0" fontAlgn="base" hangingPunct="0">
              <a:spcBef>
                <a:spcPct val="0"/>
              </a:spcBef>
              <a:spcAft>
                <a:spcPct val="0"/>
              </a:spcAft>
              <a:defRPr sz="2400" b="1">
                <a:solidFill>
                  <a:schemeClr val="tx1"/>
                </a:solidFill>
                <a:latin typeface="Tahoma" pitchFamily="34" charset="0"/>
              </a:defRPr>
            </a:lvl6pPr>
            <a:lvl7pPr marL="2971800" indent="-228600" eaLnBrk="0" fontAlgn="base" hangingPunct="0">
              <a:spcBef>
                <a:spcPct val="0"/>
              </a:spcBef>
              <a:spcAft>
                <a:spcPct val="0"/>
              </a:spcAft>
              <a:defRPr sz="2400" b="1">
                <a:solidFill>
                  <a:schemeClr val="tx1"/>
                </a:solidFill>
                <a:latin typeface="Tahoma" pitchFamily="34" charset="0"/>
              </a:defRPr>
            </a:lvl7pPr>
            <a:lvl8pPr marL="3429000" indent="-228600" eaLnBrk="0" fontAlgn="base" hangingPunct="0">
              <a:spcBef>
                <a:spcPct val="0"/>
              </a:spcBef>
              <a:spcAft>
                <a:spcPct val="0"/>
              </a:spcAft>
              <a:defRPr sz="2400" b="1">
                <a:solidFill>
                  <a:schemeClr val="tx1"/>
                </a:solidFill>
                <a:latin typeface="Tahoma" pitchFamily="34" charset="0"/>
              </a:defRPr>
            </a:lvl8pPr>
            <a:lvl9pPr marL="3886200" indent="-228600" eaLnBrk="0" fontAlgn="base" hangingPunct="0">
              <a:spcBef>
                <a:spcPct val="0"/>
              </a:spcBef>
              <a:spcAft>
                <a:spcPct val="0"/>
              </a:spcAft>
              <a:defRPr sz="2400" b="1">
                <a:solidFill>
                  <a:schemeClr val="tx1"/>
                </a:solidFill>
                <a:latin typeface="Tahoma" pitchFamily="34" charset="0"/>
              </a:defRPr>
            </a:lvl9pPr>
          </a:lstStyle>
          <a:p>
            <a:pPr eaLnBrk="1" hangingPunct="1"/>
            <a:fld id="{281BF360-A951-4482-9447-651D6C6DA862}" type="slidenum">
              <a:rPr lang="zh-CN" altLang="en-US" sz="1400" b="0" smtClean="0"/>
              <a:pPr eaLnBrk="1" hangingPunct="1"/>
              <a:t>20</a:t>
            </a:fld>
            <a:endParaRPr lang="en-US" altLang="zh-CN" sz="1400" b="0"/>
          </a:p>
        </p:txBody>
      </p:sp>
      <p:sp>
        <p:nvSpPr>
          <p:cNvPr id="244740" name="Text Box 4"/>
          <p:cNvSpPr txBox="1">
            <a:spLocks noChangeArrowheads="1"/>
          </p:cNvSpPr>
          <p:nvPr/>
        </p:nvSpPr>
        <p:spPr bwMode="auto">
          <a:xfrm>
            <a:off x="96838" y="228600"/>
            <a:ext cx="6969125"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defRPr/>
            </a:pPr>
            <a:r>
              <a:rPr lang="en-US" altLang="zh-CN" i="1" dirty="0">
                <a:solidFill>
                  <a:schemeClr val="tx2"/>
                </a:solidFill>
                <a:effectLst>
                  <a:outerShdw blurRad="38100" dist="38100" dir="2700000" algn="tl">
                    <a:srgbClr val="C0C0C0"/>
                  </a:outerShdw>
                </a:effectLst>
                <a:ea typeface="SimSun" pitchFamily="2" charset="-122"/>
              </a:rPr>
              <a:t>ESPI</a:t>
            </a:r>
          </a:p>
          <a:p>
            <a:pPr algn="ctr">
              <a:defRPr/>
            </a:pPr>
            <a:r>
              <a:rPr lang="en-US" altLang="zh-CN" i="1" dirty="0">
                <a:solidFill>
                  <a:schemeClr val="tx2"/>
                </a:solidFill>
                <a:effectLst>
                  <a:outerShdw blurRad="38100" dist="38100" dir="2700000" algn="tl">
                    <a:srgbClr val="C0C0C0"/>
                  </a:outerShdw>
                </a:effectLst>
                <a:ea typeface="SimSun" pitchFamily="2" charset="-122"/>
              </a:rPr>
              <a:t> (Electronic Speckle Pattern Interferometry)</a:t>
            </a:r>
          </a:p>
        </p:txBody>
      </p:sp>
      <p:graphicFrame>
        <p:nvGraphicFramePr>
          <p:cNvPr id="72708" name="Object 5"/>
          <p:cNvGraphicFramePr>
            <a:graphicFrameLocks noGrp="1" noChangeAspect="1"/>
          </p:cNvGraphicFramePr>
          <p:nvPr>
            <p:ph/>
            <p:extLst>
              <p:ext uri="{D42A27DB-BD31-4B8C-83A1-F6EECF244321}">
                <p14:modId xmlns:p14="http://schemas.microsoft.com/office/powerpoint/2010/main" val="2041981295"/>
              </p:ext>
            </p:extLst>
          </p:nvPr>
        </p:nvGraphicFramePr>
        <p:xfrm>
          <a:off x="2475035" y="1295400"/>
          <a:ext cx="4057650" cy="4105016"/>
        </p:xfrm>
        <a:graphic>
          <a:graphicData uri="http://schemas.openxmlformats.org/presentationml/2006/ole">
            <mc:AlternateContent xmlns:mc="http://schemas.openxmlformats.org/markup-compatibility/2006">
              <mc:Choice xmlns:v="urn:schemas-microsoft-com:vml" Requires="v">
                <p:oleObj spid="_x0000_s72765" name="Image" r:id="rId3" imgW="11847619" imgH="11987302" progId="Photoshop.Image.7">
                  <p:embed/>
                </p:oleObj>
              </mc:Choice>
              <mc:Fallback>
                <p:oleObj name="Image" r:id="rId3" imgW="11847619" imgH="11987302" progId="Photoshop.Image.7">
                  <p:embed/>
                  <p:pic>
                    <p:nvPicPr>
                      <p:cNvPr id="0" name="Objec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75035" y="1295400"/>
                        <a:ext cx="4057650" cy="41050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2709" name="Text Box 7"/>
          <p:cNvSpPr txBox="1">
            <a:spLocks noChangeArrowheads="1"/>
          </p:cNvSpPr>
          <p:nvPr/>
        </p:nvSpPr>
        <p:spPr bwMode="auto">
          <a:xfrm>
            <a:off x="3360860" y="5461534"/>
            <a:ext cx="2286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b="1">
                <a:solidFill>
                  <a:schemeClr val="tx1"/>
                </a:solidFill>
                <a:latin typeface="Tahoma" pitchFamily="34" charset="0"/>
              </a:defRPr>
            </a:lvl1pPr>
            <a:lvl2pPr marL="742950" indent="-285750" eaLnBrk="0" hangingPunct="0">
              <a:defRPr sz="2400" b="1">
                <a:solidFill>
                  <a:schemeClr val="tx1"/>
                </a:solidFill>
                <a:latin typeface="Tahoma" pitchFamily="34" charset="0"/>
              </a:defRPr>
            </a:lvl2pPr>
            <a:lvl3pPr marL="1143000" indent="-228600" eaLnBrk="0" hangingPunct="0">
              <a:defRPr sz="2400" b="1">
                <a:solidFill>
                  <a:schemeClr val="tx1"/>
                </a:solidFill>
                <a:latin typeface="Tahoma" pitchFamily="34" charset="0"/>
              </a:defRPr>
            </a:lvl3pPr>
            <a:lvl4pPr marL="1600200" indent="-228600" eaLnBrk="0" hangingPunct="0">
              <a:defRPr sz="2400" b="1">
                <a:solidFill>
                  <a:schemeClr val="tx1"/>
                </a:solidFill>
                <a:latin typeface="Tahoma" pitchFamily="34" charset="0"/>
              </a:defRPr>
            </a:lvl4pPr>
            <a:lvl5pPr marL="2057400" indent="-228600" eaLnBrk="0" hangingPunct="0">
              <a:defRPr sz="2400" b="1">
                <a:solidFill>
                  <a:schemeClr val="tx1"/>
                </a:solidFill>
                <a:latin typeface="Tahoma" pitchFamily="34" charset="0"/>
              </a:defRPr>
            </a:lvl5pPr>
            <a:lvl6pPr marL="2514600" indent="-228600" eaLnBrk="0" fontAlgn="base" hangingPunct="0">
              <a:spcBef>
                <a:spcPct val="0"/>
              </a:spcBef>
              <a:spcAft>
                <a:spcPct val="0"/>
              </a:spcAft>
              <a:defRPr sz="2400" b="1">
                <a:solidFill>
                  <a:schemeClr val="tx1"/>
                </a:solidFill>
                <a:latin typeface="Tahoma" pitchFamily="34" charset="0"/>
              </a:defRPr>
            </a:lvl6pPr>
            <a:lvl7pPr marL="2971800" indent="-228600" eaLnBrk="0" fontAlgn="base" hangingPunct="0">
              <a:spcBef>
                <a:spcPct val="0"/>
              </a:spcBef>
              <a:spcAft>
                <a:spcPct val="0"/>
              </a:spcAft>
              <a:defRPr sz="2400" b="1">
                <a:solidFill>
                  <a:schemeClr val="tx1"/>
                </a:solidFill>
                <a:latin typeface="Tahoma" pitchFamily="34" charset="0"/>
              </a:defRPr>
            </a:lvl7pPr>
            <a:lvl8pPr marL="3429000" indent="-228600" eaLnBrk="0" fontAlgn="base" hangingPunct="0">
              <a:spcBef>
                <a:spcPct val="0"/>
              </a:spcBef>
              <a:spcAft>
                <a:spcPct val="0"/>
              </a:spcAft>
              <a:defRPr sz="2400" b="1">
                <a:solidFill>
                  <a:schemeClr val="tx1"/>
                </a:solidFill>
                <a:latin typeface="Tahoma" pitchFamily="34" charset="0"/>
              </a:defRPr>
            </a:lvl8pPr>
            <a:lvl9pPr marL="3886200" indent="-228600" eaLnBrk="0" fontAlgn="base" hangingPunct="0">
              <a:spcBef>
                <a:spcPct val="0"/>
              </a:spcBef>
              <a:spcAft>
                <a:spcPct val="0"/>
              </a:spcAft>
              <a:defRPr sz="2400" b="1">
                <a:solidFill>
                  <a:schemeClr val="tx1"/>
                </a:solidFill>
                <a:latin typeface="Tahoma" pitchFamily="34" charset="0"/>
              </a:defRPr>
            </a:lvl9pPr>
          </a:lstStyle>
          <a:p>
            <a:pPr eaLnBrk="1" hangingPunct="1">
              <a:spcBef>
                <a:spcPct val="50000"/>
              </a:spcBef>
            </a:pPr>
            <a:r>
              <a:rPr lang="en-US" altLang="zh-CN" sz="1800" b="0" dirty="0">
                <a:ea typeface="SimSun" pitchFamily="2" charset="-122"/>
              </a:rPr>
              <a:t>Butters </a:t>
            </a:r>
            <a:r>
              <a:rPr lang="en-US" altLang="zh-CN" sz="1800" b="0" i="1" dirty="0">
                <a:ea typeface="SimSun" pitchFamily="2" charset="-122"/>
              </a:rPr>
              <a:t>et al</a:t>
            </a:r>
            <a:r>
              <a:rPr lang="en-US" altLang="zh-CN" sz="1800" b="0" dirty="0">
                <a:ea typeface="SimSun" pitchFamily="2" charset="-122"/>
              </a:rPr>
              <a:t>, 1977</a:t>
            </a:r>
          </a:p>
        </p:txBody>
      </p:sp>
      <p:pic>
        <p:nvPicPr>
          <p:cNvPr id="72710" name="Picture 2" descr="C:\Users\MCASTE~1\AppData\Local\Temp\Rar$DI91.424\SBU-stack_2clr__rgb_forWeb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10400" y="204788"/>
            <a:ext cx="1798638"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2667000" y="5909846"/>
            <a:ext cx="7086600" cy="338554"/>
          </a:xfrm>
          <a:prstGeom prst="rect">
            <a:avLst/>
          </a:prstGeom>
          <a:noFill/>
        </p:spPr>
        <p:txBody>
          <a:bodyPr wrap="square" rtlCol="0">
            <a:spAutoFit/>
          </a:bodyPr>
          <a:lstStyle/>
          <a:p>
            <a:r>
              <a:rPr lang="en-US" sz="1600" b="0" dirty="0"/>
              <a:t>Advanced work by </a:t>
            </a:r>
            <a:r>
              <a:rPr lang="en-US" sz="1600" b="0" dirty="0" err="1"/>
              <a:t>C.C.M,C.Y.Chang</a:t>
            </a:r>
            <a:r>
              <a:rPr lang="en-US" sz="1600" b="0" dirty="0"/>
              <a:t>, et. al</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Number Placeholder 5"/>
          <p:cNvSpPr>
            <a:spLocks noGrp="1"/>
          </p:cNvSpPr>
          <p:nvPr>
            <p:ph type="sldNum" sz="quarter" idx="12"/>
          </p:nvPr>
        </p:nvSpPr>
        <p:spPr>
          <a:noFill/>
        </p:spPr>
        <p:txBody>
          <a:bodyPr/>
          <a:lstStyle>
            <a:lvl1pPr eaLnBrk="0" hangingPunct="0">
              <a:defRPr sz="2400" b="1">
                <a:solidFill>
                  <a:schemeClr val="tx1"/>
                </a:solidFill>
                <a:latin typeface="Tahoma" pitchFamily="34" charset="0"/>
              </a:defRPr>
            </a:lvl1pPr>
            <a:lvl2pPr marL="742950" indent="-285750" eaLnBrk="0" hangingPunct="0">
              <a:defRPr sz="2400" b="1">
                <a:solidFill>
                  <a:schemeClr val="tx1"/>
                </a:solidFill>
                <a:latin typeface="Tahoma" pitchFamily="34" charset="0"/>
              </a:defRPr>
            </a:lvl2pPr>
            <a:lvl3pPr marL="1143000" indent="-228600" eaLnBrk="0" hangingPunct="0">
              <a:defRPr sz="2400" b="1">
                <a:solidFill>
                  <a:schemeClr val="tx1"/>
                </a:solidFill>
                <a:latin typeface="Tahoma" pitchFamily="34" charset="0"/>
              </a:defRPr>
            </a:lvl3pPr>
            <a:lvl4pPr marL="1600200" indent="-228600" eaLnBrk="0" hangingPunct="0">
              <a:defRPr sz="2400" b="1">
                <a:solidFill>
                  <a:schemeClr val="tx1"/>
                </a:solidFill>
                <a:latin typeface="Tahoma" pitchFamily="34" charset="0"/>
              </a:defRPr>
            </a:lvl4pPr>
            <a:lvl5pPr marL="2057400" indent="-228600" eaLnBrk="0" hangingPunct="0">
              <a:defRPr sz="2400" b="1">
                <a:solidFill>
                  <a:schemeClr val="tx1"/>
                </a:solidFill>
                <a:latin typeface="Tahoma" pitchFamily="34" charset="0"/>
              </a:defRPr>
            </a:lvl5pPr>
            <a:lvl6pPr marL="2514600" indent="-228600" eaLnBrk="0" fontAlgn="base" hangingPunct="0">
              <a:spcBef>
                <a:spcPct val="0"/>
              </a:spcBef>
              <a:spcAft>
                <a:spcPct val="0"/>
              </a:spcAft>
              <a:defRPr sz="2400" b="1">
                <a:solidFill>
                  <a:schemeClr val="tx1"/>
                </a:solidFill>
                <a:latin typeface="Tahoma" pitchFamily="34" charset="0"/>
              </a:defRPr>
            </a:lvl6pPr>
            <a:lvl7pPr marL="2971800" indent="-228600" eaLnBrk="0" fontAlgn="base" hangingPunct="0">
              <a:spcBef>
                <a:spcPct val="0"/>
              </a:spcBef>
              <a:spcAft>
                <a:spcPct val="0"/>
              </a:spcAft>
              <a:defRPr sz="2400" b="1">
                <a:solidFill>
                  <a:schemeClr val="tx1"/>
                </a:solidFill>
                <a:latin typeface="Tahoma" pitchFamily="34" charset="0"/>
              </a:defRPr>
            </a:lvl7pPr>
            <a:lvl8pPr marL="3429000" indent="-228600" eaLnBrk="0" fontAlgn="base" hangingPunct="0">
              <a:spcBef>
                <a:spcPct val="0"/>
              </a:spcBef>
              <a:spcAft>
                <a:spcPct val="0"/>
              </a:spcAft>
              <a:defRPr sz="2400" b="1">
                <a:solidFill>
                  <a:schemeClr val="tx1"/>
                </a:solidFill>
                <a:latin typeface="Tahoma" pitchFamily="34" charset="0"/>
              </a:defRPr>
            </a:lvl8pPr>
            <a:lvl9pPr marL="3886200" indent="-228600" eaLnBrk="0" fontAlgn="base" hangingPunct="0">
              <a:spcBef>
                <a:spcPct val="0"/>
              </a:spcBef>
              <a:spcAft>
                <a:spcPct val="0"/>
              </a:spcAft>
              <a:defRPr sz="2400" b="1">
                <a:solidFill>
                  <a:schemeClr val="tx1"/>
                </a:solidFill>
                <a:latin typeface="Tahoma" pitchFamily="34" charset="0"/>
              </a:defRPr>
            </a:lvl9pPr>
          </a:lstStyle>
          <a:p>
            <a:pPr eaLnBrk="1" hangingPunct="1"/>
            <a:fld id="{AEA58301-AF52-4823-B0B5-422A2C896713}" type="slidenum">
              <a:rPr lang="zh-CN" altLang="en-US" sz="1400" b="0" smtClean="0"/>
              <a:pPr eaLnBrk="1" hangingPunct="1"/>
              <a:t>21</a:t>
            </a:fld>
            <a:endParaRPr lang="en-US" altLang="zh-CN" sz="1400" b="0"/>
          </a:p>
        </p:txBody>
      </p:sp>
      <p:sp>
        <p:nvSpPr>
          <p:cNvPr id="293890" name="Rectangle 2"/>
          <p:cNvSpPr>
            <a:spLocks noGrp="1" noChangeArrowheads="1"/>
          </p:cNvSpPr>
          <p:nvPr>
            <p:ph type="title"/>
          </p:nvPr>
        </p:nvSpPr>
        <p:spPr>
          <a:xfrm>
            <a:off x="609600" y="577850"/>
            <a:ext cx="7162800" cy="533400"/>
          </a:xfrm>
        </p:spPr>
        <p:txBody>
          <a:bodyPr/>
          <a:lstStyle/>
          <a:p>
            <a:pPr eaLnBrk="1" hangingPunct="1">
              <a:defRPr/>
            </a:pPr>
            <a:r>
              <a:rPr lang="en-US" altLang="zh-CN" sz="2400" dirty="0">
                <a:ea typeface="SimSun" pitchFamily="2" charset="-122"/>
              </a:rPr>
              <a:t>One-Beam Laser Speckle Interferometry</a:t>
            </a:r>
            <a:br>
              <a:rPr lang="en-US" altLang="zh-CN" sz="2400" dirty="0">
                <a:ea typeface="SimSun" pitchFamily="2" charset="-122"/>
              </a:rPr>
            </a:br>
            <a:r>
              <a:rPr lang="en-US" altLang="zh-CN" sz="2400" dirty="0">
                <a:ea typeface="SimSun" pitchFamily="2" charset="-122"/>
              </a:rPr>
              <a:t>(Speckle Photography)</a:t>
            </a:r>
          </a:p>
        </p:txBody>
      </p:sp>
      <p:sp>
        <p:nvSpPr>
          <p:cNvPr id="73732" name="Freeform 6"/>
          <p:cNvSpPr>
            <a:spLocks/>
          </p:cNvSpPr>
          <p:nvPr/>
        </p:nvSpPr>
        <p:spPr bwMode="auto">
          <a:xfrm>
            <a:off x="3765618" y="1635983"/>
            <a:ext cx="330200" cy="4343400"/>
          </a:xfrm>
          <a:custGeom>
            <a:avLst/>
            <a:gdLst>
              <a:gd name="T0" fmla="*/ 141128750 w 208"/>
              <a:gd name="T1" fmla="*/ 0 h 2736"/>
              <a:gd name="T2" fmla="*/ 141128750 w 208"/>
              <a:gd name="T3" fmla="*/ 604837500 h 2736"/>
              <a:gd name="T4" fmla="*/ 20161250 w 208"/>
              <a:gd name="T5" fmla="*/ 967740000 h 2736"/>
              <a:gd name="T6" fmla="*/ 262096250 w 208"/>
              <a:gd name="T7" fmla="*/ 1693545000 h 2736"/>
              <a:gd name="T8" fmla="*/ 20161250 w 208"/>
              <a:gd name="T9" fmla="*/ 2147483647 h 2736"/>
              <a:gd name="T10" fmla="*/ 383063750 w 208"/>
              <a:gd name="T11" fmla="*/ 2147483647 h 2736"/>
              <a:gd name="T12" fmla="*/ 20161250 w 208"/>
              <a:gd name="T13" fmla="*/ 2147483647 h 2736"/>
              <a:gd name="T14" fmla="*/ 383063750 w 208"/>
              <a:gd name="T15" fmla="*/ 2147483647 h 2736"/>
              <a:gd name="T16" fmla="*/ 141128750 w 208"/>
              <a:gd name="T17" fmla="*/ 2147483647 h 2736"/>
              <a:gd name="T18" fmla="*/ 504031250 w 208"/>
              <a:gd name="T19" fmla="*/ 2147483647 h 2736"/>
              <a:gd name="T20" fmla="*/ 262096250 w 208"/>
              <a:gd name="T21" fmla="*/ 2147483647 h 2736"/>
              <a:gd name="T22" fmla="*/ 262096250 w 208"/>
              <a:gd name="T23" fmla="*/ 2147483647 h 27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08" h="2736">
                <a:moveTo>
                  <a:pt x="56" y="0"/>
                </a:moveTo>
                <a:cubicBezTo>
                  <a:pt x="60" y="88"/>
                  <a:pt x="64" y="176"/>
                  <a:pt x="56" y="240"/>
                </a:cubicBezTo>
                <a:cubicBezTo>
                  <a:pt x="48" y="304"/>
                  <a:pt x="0" y="312"/>
                  <a:pt x="8" y="384"/>
                </a:cubicBezTo>
                <a:cubicBezTo>
                  <a:pt x="16" y="456"/>
                  <a:pt x="104" y="592"/>
                  <a:pt x="104" y="672"/>
                </a:cubicBezTo>
                <a:cubicBezTo>
                  <a:pt x="104" y="752"/>
                  <a:pt x="0" y="784"/>
                  <a:pt x="8" y="864"/>
                </a:cubicBezTo>
                <a:cubicBezTo>
                  <a:pt x="16" y="944"/>
                  <a:pt x="152" y="1064"/>
                  <a:pt x="152" y="1152"/>
                </a:cubicBezTo>
                <a:cubicBezTo>
                  <a:pt x="152" y="1240"/>
                  <a:pt x="8" y="1304"/>
                  <a:pt x="8" y="1392"/>
                </a:cubicBezTo>
                <a:cubicBezTo>
                  <a:pt x="8" y="1480"/>
                  <a:pt x="144" y="1592"/>
                  <a:pt x="152" y="1680"/>
                </a:cubicBezTo>
                <a:cubicBezTo>
                  <a:pt x="160" y="1768"/>
                  <a:pt x="48" y="1824"/>
                  <a:pt x="56" y="1920"/>
                </a:cubicBezTo>
                <a:cubicBezTo>
                  <a:pt x="64" y="2016"/>
                  <a:pt x="192" y="2168"/>
                  <a:pt x="200" y="2256"/>
                </a:cubicBezTo>
                <a:cubicBezTo>
                  <a:pt x="208" y="2344"/>
                  <a:pt x="120" y="2368"/>
                  <a:pt x="104" y="2448"/>
                </a:cubicBezTo>
                <a:cubicBezTo>
                  <a:pt x="88" y="2528"/>
                  <a:pt x="104" y="2704"/>
                  <a:pt x="104" y="2736"/>
                </a:cubicBezTo>
              </a:path>
            </a:pathLst>
          </a:cu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73733" name="Line 7"/>
          <p:cNvSpPr>
            <a:spLocks noChangeShapeType="1"/>
          </p:cNvSpPr>
          <p:nvPr/>
        </p:nvSpPr>
        <p:spPr bwMode="auto">
          <a:xfrm flipH="1">
            <a:off x="4196669" y="1665299"/>
            <a:ext cx="1676400" cy="469900"/>
          </a:xfrm>
          <a:prstGeom prst="line">
            <a:avLst/>
          </a:prstGeom>
          <a:noFill/>
          <a:ln w="31750">
            <a:solidFill>
              <a:srgbClr val="000000"/>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73734" name="Line 8"/>
          <p:cNvSpPr>
            <a:spLocks noChangeShapeType="1"/>
          </p:cNvSpPr>
          <p:nvPr/>
        </p:nvSpPr>
        <p:spPr bwMode="auto">
          <a:xfrm flipH="1">
            <a:off x="4175577" y="1823143"/>
            <a:ext cx="1649843" cy="785289"/>
          </a:xfrm>
          <a:prstGeom prst="line">
            <a:avLst/>
          </a:prstGeom>
          <a:noFill/>
          <a:ln w="31750">
            <a:solidFill>
              <a:srgbClr val="000000"/>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73735" name="Line 9"/>
          <p:cNvSpPr>
            <a:spLocks noChangeShapeType="1"/>
          </p:cNvSpPr>
          <p:nvPr/>
        </p:nvSpPr>
        <p:spPr bwMode="auto">
          <a:xfrm flipH="1">
            <a:off x="4408851" y="1985930"/>
            <a:ext cx="1447800" cy="1003300"/>
          </a:xfrm>
          <a:prstGeom prst="line">
            <a:avLst/>
          </a:prstGeom>
          <a:noFill/>
          <a:ln w="31750">
            <a:solidFill>
              <a:srgbClr val="000000"/>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73736" name="Text Box 10"/>
          <p:cNvSpPr txBox="1">
            <a:spLocks noChangeArrowheads="1"/>
          </p:cNvSpPr>
          <p:nvPr/>
        </p:nvSpPr>
        <p:spPr bwMode="auto">
          <a:xfrm>
            <a:off x="5846512" y="1408200"/>
            <a:ext cx="11430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b="1">
                <a:solidFill>
                  <a:schemeClr val="tx1"/>
                </a:solidFill>
                <a:latin typeface="Tahoma" pitchFamily="34" charset="0"/>
              </a:defRPr>
            </a:lvl1pPr>
            <a:lvl2pPr marL="742950" indent="-285750" eaLnBrk="0" hangingPunct="0">
              <a:defRPr sz="2400" b="1">
                <a:solidFill>
                  <a:schemeClr val="tx1"/>
                </a:solidFill>
                <a:latin typeface="Tahoma" pitchFamily="34" charset="0"/>
              </a:defRPr>
            </a:lvl2pPr>
            <a:lvl3pPr marL="1143000" indent="-228600" eaLnBrk="0" hangingPunct="0">
              <a:defRPr sz="2400" b="1">
                <a:solidFill>
                  <a:schemeClr val="tx1"/>
                </a:solidFill>
                <a:latin typeface="Tahoma" pitchFamily="34" charset="0"/>
              </a:defRPr>
            </a:lvl3pPr>
            <a:lvl4pPr marL="1600200" indent="-228600" eaLnBrk="0" hangingPunct="0">
              <a:defRPr sz="2400" b="1">
                <a:solidFill>
                  <a:schemeClr val="tx1"/>
                </a:solidFill>
                <a:latin typeface="Tahoma" pitchFamily="34" charset="0"/>
              </a:defRPr>
            </a:lvl4pPr>
            <a:lvl5pPr marL="2057400" indent="-228600" eaLnBrk="0" hangingPunct="0">
              <a:defRPr sz="2400" b="1">
                <a:solidFill>
                  <a:schemeClr val="tx1"/>
                </a:solidFill>
                <a:latin typeface="Tahoma" pitchFamily="34" charset="0"/>
              </a:defRPr>
            </a:lvl5pPr>
            <a:lvl6pPr marL="2514600" indent="-228600" eaLnBrk="0" fontAlgn="base" hangingPunct="0">
              <a:spcBef>
                <a:spcPct val="0"/>
              </a:spcBef>
              <a:spcAft>
                <a:spcPct val="0"/>
              </a:spcAft>
              <a:defRPr sz="2400" b="1">
                <a:solidFill>
                  <a:schemeClr val="tx1"/>
                </a:solidFill>
                <a:latin typeface="Tahoma" pitchFamily="34" charset="0"/>
              </a:defRPr>
            </a:lvl6pPr>
            <a:lvl7pPr marL="2971800" indent="-228600" eaLnBrk="0" fontAlgn="base" hangingPunct="0">
              <a:spcBef>
                <a:spcPct val="0"/>
              </a:spcBef>
              <a:spcAft>
                <a:spcPct val="0"/>
              </a:spcAft>
              <a:defRPr sz="2400" b="1">
                <a:solidFill>
                  <a:schemeClr val="tx1"/>
                </a:solidFill>
                <a:latin typeface="Tahoma" pitchFamily="34" charset="0"/>
              </a:defRPr>
            </a:lvl7pPr>
            <a:lvl8pPr marL="3429000" indent="-228600" eaLnBrk="0" fontAlgn="base" hangingPunct="0">
              <a:spcBef>
                <a:spcPct val="0"/>
              </a:spcBef>
              <a:spcAft>
                <a:spcPct val="0"/>
              </a:spcAft>
              <a:defRPr sz="2400" b="1">
                <a:solidFill>
                  <a:schemeClr val="tx1"/>
                </a:solidFill>
                <a:latin typeface="Tahoma" pitchFamily="34" charset="0"/>
              </a:defRPr>
            </a:lvl8pPr>
            <a:lvl9pPr marL="3886200" indent="-228600" eaLnBrk="0" fontAlgn="base" hangingPunct="0">
              <a:spcBef>
                <a:spcPct val="0"/>
              </a:spcBef>
              <a:spcAft>
                <a:spcPct val="0"/>
              </a:spcAft>
              <a:defRPr sz="2400" b="1">
                <a:solidFill>
                  <a:schemeClr val="tx1"/>
                </a:solidFill>
                <a:latin typeface="Tahoma" pitchFamily="34" charset="0"/>
              </a:defRPr>
            </a:lvl9pPr>
          </a:lstStyle>
          <a:p>
            <a:pPr eaLnBrk="1" hangingPunct="1">
              <a:spcBef>
                <a:spcPct val="50000"/>
              </a:spcBef>
            </a:pPr>
            <a:r>
              <a:rPr lang="en-US" altLang="zh-CN" b="0" dirty="0">
                <a:ea typeface="SimSun" pitchFamily="2" charset="-122"/>
              </a:rPr>
              <a:t>Laser Light</a:t>
            </a:r>
          </a:p>
        </p:txBody>
      </p:sp>
      <p:sp>
        <p:nvSpPr>
          <p:cNvPr id="73737" name="Text Box 12"/>
          <p:cNvSpPr txBox="1">
            <a:spLocks noChangeArrowheads="1"/>
          </p:cNvSpPr>
          <p:nvPr/>
        </p:nvSpPr>
        <p:spPr bwMode="auto">
          <a:xfrm>
            <a:off x="3238500" y="6155940"/>
            <a:ext cx="32766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b="1">
                <a:solidFill>
                  <a:schemeClr val="tx1"/>
                </a:solidFill>
                <a:latin typeface="Tahoma" pitchFamily="34" charset="0"/>
              </a:defRPr>
            </a:lvl1pPr>
            <a:lvl2pPr marL="742950" indent="-285750" eaLnBrk="0" hangingPunct="0">
              <a:defRPr sz="2400" b="1">
                <a:solidFill>
                  <a:schemeClr val="tx1"/>
                </a:solidFill>
                <a:latin typeface="Tahoma" pitchFamily="34" charset="0"/>
              </a:defRPr>
            </a:lvl2pPr>
            <a:lvl3pPr marL="1143000" indent="-228600" eaLnBrk="0" hangingPunct="0">
              <a:defRPr sz="2400" b="1">
                <a:solidFill>
                  <a:schemeClr val="tx1"/>
                </a:solidFill>
                <a:latin typeface="Tahoma" pitchFamily="34" charset="0"/>
              </a:defRPr>
            </a:lvl3pPr>
            <a:lvl4pPr marL="1600200" indent="-228600" eaLnBrk="0" hangingPunct="0">
              <a:defRPr sz="2400" b="1">
                <a:solidFill>
                  <a:schemeClr val="tx1"/>
                </a:solidFill>
                <a:latin typeface="Tahoma" pitchFamily="34" charset="0"/>
              </a:defRPr>
            </a:lvl4pPr>
            <a:lvl5pPr marL="2057400" indent="-228600" eaLnBrk="0" hangingPunct="0">
              <a:defRPr sz="2400" b="1">
                <a:solidFill>
                  <a:schemeClr val="tx1"/>
                </a:solidFill>
                <a:latin typeface="Tahoma" pitchFamily="34" charset="0"/>
              </a:defRPr>
            </a:lvl5pPr>
            <a:lvl6pPr marL="2514600" indent="-228600" eaLnBrk="0" fontAlgn="base" hangingPunct="0">
              <a:spcBef>
                <a:spcPct val="0"/>
              </a:spcBef>
              <a:spcAft>
                <a:spcPct val="0"/>
              </a:spcAft>
              <a:defRPr sz="2400" b="1">
                <a:solidFill>
                  <a:schemeClr val="tx1"/>
                </a:solidFill>
                <a:latin typeface="Tahoma" pitchFamily="34" charset="0"/>
              </a:defRPr>
            </a:lvl6pPr>
            <a:lvl7pPr marL="2971800" indent="-228600" eaLnBrk="0" fontAlgn="base" hangingPunct="0">
              <a:spcBef>
                <a:spcPct val="0"/>
              </a:spcBef>
              <a:spcAft>
                <a:spcPct val="0"/>
              </a:spcAft>
              <a:defRPr sz="2400" b="1">
                <a:solidFill>
                  <a:schemeClr val="tx1"/>
                </a:solidFill>
                <a:latin typeface="Tahoma" pitchFamily="34" charset="0"/>
              </a:defRPr>
            </a:lvl7pPr>
            <a:lvl8pPr marL="3429000" indent="-228600" eaLnBrk="0" fontAlgn="base" hangingPunct="0">
              <a:spcBef>
                <a:spcPct val="0"/>
              </a:spcBef>
              <a:spcAft>
                <a:spcPct val="0"/>
              </a:spcAft>
              <a:defRPr sz="2400" b="1">
                <a:solidFill>
                  <a:schemeClr val="tx1"/>
                </a:solidFill>
                <a:latin typeface="Tahoma" pitchFamily="34" charset="0"/>
              </a:defRPr>
            </a:lvl8pPr>
            <a:lvl9pPr marL="3886200" indent="-228600" eaLnBrk="0" fontAlgn="base" hangingPunct="0">
              <a:spcBef>
                <a:spcPct val="0"/>
              </a:spcBef>
              <a:spcAft>
                <a:spcPct val="0"/>
              </a:spcAft>
              <a:defRPr sz="2400" b="1">
                <a:solidFill>
                  <a:schemeClr val="tx1"/>
                </a:solidFill>
                <a:latin typeface="Tahoma" pitchFamily="34" charset="0"/>
              </a:defRPr>
            </a:lvl9pPr>
          </a:lstStyle>
          <a:p>
            <a:pPr eaLnBrk="1" hangingPunct="1">
              <a:spcBef>
                <a:spcPct val="50000"/>
              </a:spcBef>
            </a:pPr>
            <a:r>
              <a:rPr lang="en-US" altLang="zh-CN" sz="2000" b="0" dirty="0">
                <a:ea typeface="SimSun" pitchFamily="2" charset="-122"/>
              </a:rPr>
              <a:t>Optically Rough Surface</a:t>
            </a:r>
          </a:p>
        </p:txBody>
      </p:sp>
      <p:pic>
        <p:nvPicPr>
          <p:cNvPr id="73738" name="Picture 13" descr="camera left sid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89944" y="3493570"/>
            <a:ext cx="1447800" cy="1087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9" name="Text Box 14"/>
          <p:cNvSpPr txBox="1">
            <a:spLocks noChangeArrowheads="1"/>
          </p:cNvSpPr>
          <p:nvPr/>
        </p:nvSpPr>
        <p:spPr bwMode="auto">
          <a:xfrm>
            <a:off x="6872150" y="4751881"/>
            <a:ext cx="1295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b="1">
                <a:solidFill>
                  <a:schemeClr val="tx1"/>
                </a:solidFill>
                <a:latin typeface="Tahoma" pitchFamily="34" charset="0"/>
              </a:defRPr>
            </a:lvl1pPr>
            <a:lvl2pPr marL="742950" indent="-285750" eaLnBrk="0" hangingPunct="0">
              <a:defRPr sz="2400" b="1">
                <a:solidFill>
                  <a:schemeClr val="tx1"/>
                </a:solidFill>
                <a:latin typeface="Tahoma" pitchFamily="34" charset="0"/>
              </a:defRPr>
            </a:lvl2pPr>
            <a:lvl3pPr marL="1143000" indent="-228600" eaLnBrk="0" hangingPunct="0">
              <a:defRPr sz="2400" b="1">
                <a:solidFill>
                  <a:schemeClr val="tx1"/>
                </a:solidFill>
                <a:latin typeface="Tahoma" pitchFamily="34" charset="0"/>
              </a:defRPr>
            </a:lvl3pPr>
            <a:lvl4pPr marL="1600200" indent="-228600" eaLnBrk="0" hangingPunct="0">
              <a:defRPr sz="2400" b="1">
                <a:solidFill>
                  <a:schemeClr val="tx1"/>
                </a:solidFill>
                <a:latin typeface="Tahoma" pitchFamily="34" charset="0"/>
              </a:defRPr>
            </a:lvl4pPr>
            <a:lvl5pPr marL="2057400" indent="-228600" eaLnBrk="0" hangingPunct="0">
              <a:defRPr sz="2400" b="1">
                <a:solidFill>
                  <a:schemeClr val="tx1"/>
                </a:solidFill>
                <a:latin typeface="Tahoma" pitchFamily="34" charset="0"/>
              </a:defRPr>
            </a:lvl5pPr>
            <a:lvl6pPr marL="2514600" indent="-228600" eaLnBrk="0" fontAlgn="base" hangingPunct="0">
              <a:spcBef>
                <a:spcPct val="0"/>
              </a:spcBef>
              <a:spcAft>
                <a:spcPct val="0"/>
              </a:spcAft>
              <a:defRPr sz="2400" b="1">
                <a:solidFill>
                  <a:schemeClr val="tx1"/>
                </a:solidFill>
                <a:latin typeface="Tahoma" pitchFamily="34" charset="0"/>
              </a:defRPr>
            </a:lvl6pPr>
            <a:lvl7pPr marL="2971800" indent="-228600" eaLnBrk="0" fontAlgn="base" hangingPunct="0">
              <a:spcBef>
                <a:spcPct val="0"/>
              </a:spcBef>
              <a:spcAft>
                <a:spcPct val="0"/>
              </a:spcAft>
              <a:defRPr sz="2400" b="1">
                <a:solidFill>
                  <a:schemeClr val="tx1"/>
                </a:solidFill>
                <a:latin typeface="Tahoma" pitchFamily="34" charset="0"/>
              </a:defRPr>
            </a:lvl7pPr>
            <a:lvl8pPr marL="3429000" indent="-228600" eaLnBrk="0" fontAlgn="base" hangingPunct="0">
              <a:spcBef>
                <a:spcPct val="0"/>
              </a:spcBef>
              <a:spcAft>
                <a:spcPct val="0"/>
              </a:spcAft>
              <a:defRPr sz="2400" b="1">
                <a:solidFill>
                  <a:schemeClr val="tx1"/>
                </a:solidFill>
                <a:latin typeface="Tahoma" pitchFamily="34" charset="0"/>
              </a:defRPr>
            </a:lvl8pPr>
            <a:lvl9pPr marL="3886200" indent="-228600" eaLnBrk="0" fontAlgn="base" hangingPunct="0">
              <a:spcBef>
                <a:spcPct val="0"/>
              </a:spcBef>
              <a:spcAft>
                <a:spcPct val="0"/>
              </a:spcAft>
              <a:defRPr sz="2400" b="1">
                <a:solidFill>
                  <a:schemeClr val="tx1"/>
                </a:solidFill>
                <a:latin typeface="Tahoma" pitchFamily="34" charset="0"/>
              </a:defRPr>
            </a:lvl9pPr>
          </a:lstStyle>
          <a:p>
            <a:pPr eaLnBrk="1" hangingPunct="1">
              <a:spcBef>
                <a:spcPct val="50000"/>
              </a:spcBef>
            </a:pPr>
            <a:r>
              <a:rPr lang="en-US" altLang="zh-CN" b="0" dirty="0">
                <a:ea typeface="SimSun" pitchFamily="2" charset="-122"/>
              </a:rPr>
              <a:t>Camera</a:t>
            </a:r>
          </a:p>
        </p:txBody>
      </p:sp>
      <p:grpSp>
        <p:nvGrpSpPr>
          <p:cNvPr id="73740" name="Group 74"/>
          <p:cNvGrpSpPr>
            <a:grpSpLocks/>
          </p:cNvGrpSpPr>
          <p:nvPr/>
        </p:nvGrpSpPr>
        <p:grpSpPr bwMode="auto">
          <a:xfrm>
            <a:off x="3962400" y="2821886"/>
            <a:ext cx="2743200" cy="2235976"/>
            <a:chOff x="1344" y="1824"/>
            <a:chExt cx="2016" cy="1776"/>
          </a:xfrm>
        </p:grpSpPr>
        <p:grpSp>
          <p:nvGrpSpPr>
            <p:cNvPr id="73742" name="Group 18"/>
            <p:cNvGrpSpPr>
              <a:grpSpLocks/>
            </p:cNvGrpSpPr>
            <p:nvPr/>
          </p:nvGrpSpPr>
          <p:grpSpPr bwMode="auto">
            <a:xfrm>
              <a:off x="1485" y="2040"/>
              <a:ext cx="288" cy="267"/>
              <a:chOff x="1149" y="2040"/>
              <a:chExt cx="288" cy="267"/>
            </a:xfrm>
          </p:grpSpPr>
          <p:sp>
            <p:nvSpPr>
              <p:cNvPr id="73785" name="Line 15"/>
              <p:cNvSpPr>
                <a:spLocks noChangeShapeType="1"/>
              </p:cNvSpPr>
              <p:nvPr/>
            </p:nvSpPr>
            <p:spPr bwMode="auto">
              <a:xfrm flipV="1">
                <a:off x="1149" y="2040"/>
                <a:ext cx="240" cy="144"/>
              </a:xfrm>
              <a:prstGeom prst="line">
                <a:avLst/>
              </a:prstGeom>
              <a:noFill/>
              <a:ln w="6350">
                <a:solidFill>
                  <a:srgbClr val="000000"/>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73786" name="Line 16"/>
              <p:cNvSpPr>
                <a:spLocks noChangeShapeType="1"/>
              </p:cNvSpPr>
              <p:nvPr/>
            </p:nvSpPr>
            <p:spPr bwMode="auto">
              <a:xfrm flipV="1">
                <a:off x="1149" y="2184"/>
                <a:ext cx="288" cy="0"/>
              </a:xfrm>
              <a:prstGeom prst="line">
                <a:avLst/>
              </a:prstGeom>
              <a:noFill/>
              <a:ln w="6350">
                <a:solidFill>
                  <a:srgbClr val="000000"/>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73787" name="Line 17"/>
              <p:cNvSpPr>
                <a:spLocks noChangeShapeType="1"/>
              </p:cNvSpPr>
              <p:nvPr/>
            </p:nvSpPr>
            <p:spPr bwMode="auto">
              <a:xfrm>
                <a:off x="1152" y="2193"/>
                <a:ext cx="219" cy="114"/>
              </a:xfrm>
              <a:prstGeom prst="line">
                <a:avLst/>
              </a:prstGeom>
              <a:noFill/>
              <a:ln w="6350">
                <a:solidFill>
                  <a:srgbClr val="000000"/>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grpSp>
        <p:grpSp>
          <p:nvGrpSpPr>
            <p:cNvPr id="73743" name="Group 19"/>
            <p:cNvGrpSpPr>
              <a:grpSpLocks/>
            </p:cNvGrpSpPr>
            <p:nvPr/>
          </p:nvGrpSpPr>
          <p:grpSpPr bwMode="auto">
            <a:xfrm>
              <a:off x="1488" y="2592"/>
              <a:ext cx="288" cy="267"/>
              <a:chOff x="1149" y="2040"/>
              <a:chExt cx="288" cy="267"/>
            </a:xfrm>
          </p:grpSpPr>
          <p:sp>
            <p:nvSpPr>
              <p:cNvPr id="73782" name="Line 20"/>
              <p:cNvSpPr>
                <a:spLocks noChangeShapeType="1"/>
              </p:cNvSpPr>
              <p:nvPr/>
            </p:nvSpPr>
            <p:spPr bwMode="auto">
              <a:xfrm flipV="1">
                <a:off x="1149" y="2040"/>
                <a:ext cx="240" cy="144"/>
              </a:xfrm>
              <a:prstGeom prst="line">
                <a:avLst/>
              </a:prstGeom>
              <a:noFill/>
              <a:ln w="6350">
                <a:solidFill>
                  <a:srgbClr val="000000"/>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73783" name="Line 21"/>
              <p:cNvSpPr>
                <a:spLocks noChangeShapeType="1"/>
              </p:cNvSpPr>
              <p:nvPr/>
            </p:nvSpPr>
            <p:spPr bwMode="auto">
              <a:xfrm flipV="1">
                <a:off x="1149" y="2184"/>
                <a:ext cx="288" cy="0"/>
              </a:xfrm>
              <a:prstGeom prst="line">
                <a:avLst/>
              </a:prstGeom>
              <a:noFill/>
              <a:ln w="6350">
                <a:solidFill>
                  <a:srgbClr val="000000"/>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73784" name="Line 22"/>
              <p:cNvSpPr>
                <a:spLocks noChangeShapeType="1"/>
              </p:cNvSpPr>
              <p:nvPr/>
            </p:nvSpPr>
            <p:spPr bwMode="auto">
              <a:xfrm>
                <a:off x="1152" y="2193"/>
                <a:ext cx="219" cy="114"/>
              </a:xfrm>
              <a:prstGeom prst="line">
                <a:avLst/>
              </a:prstGeom>
              <a:noFill/>
              <a:ln w="6350">
                <a:solidFill>
                  <a:srgbClr val="000000"/>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grpSp>
        <p:grpSp>
          <p:nvGrpSpPr>
            <p:cNvPr id="73744" name="Group 23"/>
            <p:cNvGrpSpPr>
              <a:grpSpLocks/>
            </p:cNvGrpSpPr>
            <p:nvPr/>
          </p:nvGrpSpPr>
          <p:grpSpPr bwMode="auto">
            <a:xfrm>
              <a:off x="1536" y="3168"/>
              <a:ext cx="288" cy="267"/>
              <a:chOff x="1149" y="2040"/>
              <a:chExt cx="288" cy="267"/>
            </a:xfrm>
          </p:grpSpPr>
          <p:sp>
            <p:nvSpPr>
              <p:cNvPr id="73779" name="Line 24"/>
              <p:cNvSpPr>
                <a:spLocks noChangeShapeType="1"/>
              </p:cNvSpPr>
              <p:nvPr/>
            </p:nvSpPr>
            <p:spPr bwMode="auto">
              <a:xfrm flipV="1">
                <a:off x="1149" y="2040"/>
                <a:ext cx="240" cy="144"/>
              </a:xfrm>
              <a:prstGeom prst="line">
                <a:avLst/>
              </a:prstGeom>
              <a:noFill/>
              <a:ln w="6350">
                <a:solidFill>
                  <a:srgbClr val="000000"/>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73780" name="Line 25"/>
              <p:cNvSpPr>
                <a:spLocks noChangeShapeType="1"/>
              </p:cNvSpPr>
              <p:nvPr/>
            </p:nvSpPr>
            <p:spPr bwMode="auto">
              <a:xfrm flipV="1">
                <a:off x="1149" y="2184"/>
                <a:ext cx="288" cy="0"/>
              </a:xfrm>
              <a:prstGeom prst="line">
                <a:avLst/>
              </a:prstGeom>
              <a:noFill/>
              <a:ln w="6350">
                <a:solidFill>
                  <a:srgbClr val="000000"/>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73781" name="Line 26"/>
              <p:cNvSpPr>
                <a:spLocks noChangeShapeType="1"/>
              </p:cNvSpPr>
              <p:nvPr/>
            </p:nvSpPr>
            <p:spPr bwMode="auto">
              <a:xfrm>
                <a:off x="1152" y="2193"/>
                <a:ext cx="219" cy="114"/>
              </a:xfrm>
              <a:prstGeom prst="line">
                <a:avLst/>
              </a:prstGeom>
              <a:noFill/>
              <a:ln w="6350">
                <a:solidFill>
                  <a:srgbClr val="000000"/>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grpSp>
        <p:sp>
          <p:nvSpPr>
            <p:cNvPr id="73745" name="Oval 27"/>
            <p:cNvSpPr>
              <a:spLocks noChangeArrowheads="1"/>
            </p:cNvSpPr>
            <p:nvPr/>
          </p:nvSpPr>
          <p:spPr bwMode="auto">
            <a:xfrm>
              <a:off x="1872" y="2160"/>
              <a:ext cx="144" cy="27"/>
            </a:xfrm>
            <a:prstGeom prst="ellipse">
              <a:avLst/>
            </a:prstGeom>
            <a:noFill/>
            <a:ln w="12700">
              <a:solidFill>
                <a:srgbClr val="00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746" name="Oval 28"/>
            <p:cNvSpPr>
              <a:spLocks noChangeArrowheads="1"/>
            </p:cNvSpPr>
            <p:nvPr/>
          </p:nvSpPr>
          <p:spPr bwMode="auto">
            <a:xfrm>
              <a:off x="1824" y="2304"/>
              <a:ext cx="144" cy="28"/>
            </a:xfrm>
            <a:prstGeom prst="ellipse">
              <a:avLst/>
            </a:prstGeom>
            <a:noFill/>
            <a:ln w="12700">
              <a:solidFill>
                <a:srgbClr val="00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747" name="Oval 29"/>
            <p:cNvSpPr>
              <a:spLocks noChangeArrowheads="1"/>
            </p:cNvSpPr>
            <p:nvPr/>
          </p:nvSpPr>
          <p:spPr bwMode="auto">
            <a:xfrm>
              <a:off x="1872" y="2448"/>
              <a:ext cx="144" cy="27"/>
            </a:xfrm>
            <a:prstGeom prst="ellipse">
              <a:avLst/>
            </a:prstGeom>
            <a:noFill/>
            <a:ln w="12700">
              <a:solidFill>
                <a:srgbClr val="00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748" name="Oval 32"/>
            <p:cNvSpPr>
              <a:spLocks noChangeArrowheads="1"/>
            </p:cNvSpPr>
            <p:nvPr/>
          </p:nvSpPr>
          <p:spPr bwMode="auto">
            <a:xfrm>
              <a:off x="2160" y="1968"/>
              <a:ext cx="288" cy="130"/>
            </a:xfrm>
            <a:prstGeom prst="ellipse">
              <a:avLst/>
            </a:prstGeom>
            <a:noFill/>
            <a:ln w="12700">
              <a:solidFill>
                <a:srgbClr val="00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749" name="Oval 33"/>
            <p:cNvSpPr>
              <a:spLocks noChangeArrowheads="1"/>
            </p:cNvSpPr>
            <p:nvPr/>
          </p:nvSpPr>
          <p:spPr bwMode="auto">
            <a:xfrm>
              <a:off x="2208" y="2186"/>
              <a:ext cx="288" cy="63"/>
            </a:xfrm>
            <a:prstGeom prst="ellipse">
              <a:avLst/>
            </a:prstGeom>
            <a:noFill/>
            <a:ln w="12700">
              <a:solidFill>
                <a:srgbClr val="00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750" name="Oval 34"/>
            <p:cNvSpPr>
              <a:spLocks noChangeArrowheads="1"/>
            </p:cNvSpPr>
            <p:nvPr/>
          </p:nvSpPr>
          <p:spPr bwMode="auto">
            <a:xfrm>
              <a:off x="2160" y="2400"/>
              <a:ext cx="288" cy="48"/>
            </a:xfrm>
            <a:prstGeom prst="ellipse">
              <a:avLst/>
            </a:prstGeom>
            <a:noFill/>
            <a:ln w="12700">
              <a:solidFill>
                <a:srgbClr val="00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751" name="Oval 36"/>
            <p:cNvSpPr>
              <a:spLocks noChangeArrowheads="1"/>
            </p:cNvSpPr>
            <p:nvPr/>
          </p:nvSpPr>
          <p:spPr bwMode="auto">
            <a:xfrm>
              <a:off x="2736" y="1824"/>
              <a:ext cx="624" cy="151"/>
            </a:xfrm>
            <a:prstGeom prst="ellipse">
              <a:avLst/>
            </a:prstGeom>
            <a:noFill/>
            <a:ln w="12700">
              <a:solidFill>
                <a:srgbClr val="00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752" name="Oval 37"/>
            <p:cNvSpPr>
              <a:spLocks noChangeArrowheads="1"/>
            </p:cNvSpPr>
            <p:nvPr/>
          </p:nvSpPr>
          <p:spPr bwMode="auto">
            <a:xfrm>
              <a:off x="2640" y="2016"/>
              <a:ext cx="528" cy="150"/>
            </a:xfrm>
            <a:prstGeom prst="ellipse">
              <a:avLst/>
            </a:prstGeom>
            <a:noFill/>
            <a:ln w="12700">
              <a:solidFill>
                <a:srgbClr val="00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753" name="Oval 38"/>
            <p:cNvSpPr>
              <a:spLocks noChangeArrowheads="1"/>
            </p:cNvSpPr>
            <p:nvPr/>
          </p:nvSpPr>
          <p:spPr bwMode="auto">
            <a:xfrm>
              <a:off x="2544" y="2304"/>
              <a:ext cx="576" cy="103"/>
            </a:xfrm>
            <a:prstGeom prst="ellipse">
              <a:avLst/>
            </a:prstGeom>
            <a:noFill/>
            <a:ln w="12700">
              <a:solidFill>
                <a:srgbClr val="00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754" name="Oval 42"/>
            <p:cNvSpPr>
              <a:spLocks noChangeArrowheads="1"/>
            </p:cNvSpPr>
            <p:nvPr/>
          </p:nvSpPr>
          <p:spPr bwMode="auto">
            <a:xfrm>
              <a:off x="1824" y="2640"/>
              <a:ext cx="144" cy="27"/>
            </a:xfrm>
            <a:prstGeom prst="ellipse">
              <a:avLst/>
            </a:prstGeom>
            <a:noFill/>
            <a:ln w="12700">
              <a:solidFill>
                <a:srgbClr val="00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755" name="Oval 43"/>
            <p:cNvSpPr>
              <a:spLocks noChangeArrowheads="1"/>
            </p:cNvSpPr>
            <p:nvPr/>
          </p:nvSpPr>
          <p:spPr bwMode="auto">
            <a:xfrm>
              <a:off x="1776" y="2736"/>
              <a:ext cx="144" cy="28"/>
            </a:xfrm>
            <a:prstGeom prst="ellipse">
              <a:avLst/>
            </a:prstGeom>
            <a:noFill/>
            <a:ln w="12700">
              <a:solidFill>
                <a:srgbClr val="00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756" name="Oval 44"/>
            <p:cNvSpPr>
              <a:spLocks noChangeArrowheads="1"/>
            </p:cNvSpPr>
            <p:nvPr/>
          </p:nvSpPr>
          <p:spPr bwMode="auto">
            <a:xfrm>
              <a:off x="1824" y="2928"/>
              <a:ext cx="144" cy="27"/>
            </a:xfrm>
            <a:prstGeom prst="ellipse">
              <a:avLst/>
            </a:prstGeom>
            <a:noFill/>
            <a:ln w="12700">
              <a:solidFill>
                <a:srgbClr val="00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757" name="Oval 46"/>
            <p:cNvSpPr>
              <a:spLocks noChangeArrowheads="1"/>
            </p:cNvSpPr>
            <p:nvPr/>
          </p:nvSpPr>
          <p:spPr bwMode="auto">
            <a:xfrm>
              <a:off x="2208" y="2640"/>
              <a:ext cx="192" cy="34"/>
            </a:xfrm>
            <a:prstGeom prst="ellipse">
              <a:avLst/>
            </a:prstGeom>
            <a:noFill/>
            <a:ln w="12700">
              <a:solidFill>
                <a:srgbClr val="00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758" name="Oval 47"/>
            <p:cNvSpPr>
              <a:spLocks noChangeArrowheads="1"/>
            </p:cNvSpPr>
            <p:nvPr/>
          </p:nvSpPr>
          <p:spPr bwMode="auto">
            <a:xfrm>
              <a:off x="2160" y="2688"/>
              <a:ext cx="240" cy="89"/>
            </a:xfrm>
            <a:prstGeom prst="ellipse">
              <a:avLst/>
            </a:prstGeom>
            <a:noFill/>
            <a:ln w="12700">
              <a:solidFill>
                <a:srgbClr val="00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759" name="Oval 48"/>
            <p:cNvSpPr>
              <a:spLocks noChangeArrowheads="1"/>
            </p:cNvSpPr>
            <p:nvPr/>
          </p:nvSpPr>
          <p:spPr bwMode="auto">
            <a:xfrm>
              <a:off x="2208" y="2832"/>
              <a:ext cx="288" cy="48"/>
            </a:xfrm>
            <a:prstGeom prst="ellipse">
              <a:avLst/>
            </a:prstGeom>
            <a:noFill/>
            <a:ln w="12700">
              <a:solidFill>
                <a:srgbClr val="00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760" name="Oval 51"/>
            <p:cNvSpPr>
              <a:spLocks noChangeArrowheads="1"/>
            </p:cNvSpPr>
            <p:nvPr/>
          </p:nvSpPr>
          <p:spPr bwMode="auto">
            <a:xfrm>
              <a:off x="2592" y="2592"/>
              <a:ext cx="480" cy="96"/>
            </a:xfrm>
            <a:prstGeom prst="ellipse">
              <a:avLst/>
            </a:prstGeom>
            <a:noFill/>
            <a:ln w="12700">
              <a:solidFill>
                <a:srgbClr val="00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761" name="Oval 52"/>
            <p:cNvSpPr>
              <a:spLocks noChangeArrowheads="1"/>
            </p:cNvSpPr>
            <p:nvPr/>
          </p:nvSpPr>
          <p:spPr bwMode="auto">
            <a:xfrm>
              <a:off x="2544" y="2784"/>
              <a:ext cx="528" cy="96"/>
            </a:xfrm>
            <a:prstGeom prst="ellipse">
              <a:avLst/>
            </a:prstGeom>
            <a:noFill/>
            <a:ln w="12700">
              <a:solidFill>
                <a:srgbClr val="00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762" name="Oval 55"/>
            <p:cNvSpPr>
              <a:spLocks noChangeArrowheads="1"/>
            </p:cNvSpPr>
            <p:nvPr/>
          </p:nvSpPr>
          <p:spPr bwMode="auto">
            <a:xfrm>
              <a:off x="1920" y="3120"/>
              <a:ext cx="144" cy="41"/>
            </a:xfrm>
            <a:prstGeom prst="ellipse">
              <a:avLst/>
            </a:prstGeom>
            <a:noFill/>
            <a:ln w="12700">
              <a:solidFill>
                <a:srgbClr val="00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763" name="Oval 56"/>
            <p:cNvSpPr>
              <a:spLocks noChangeArrowheads="1"/>
            </p:cNvSpPr>
            <p:nvPr/>
          </p:nvSpPr>
          <p:spPr bwMode="auto">
            <a:xfrm>
              <a:off x="1872" y="3291"/>
              <a:ext cx="144" cy="42"/>
            </a:xfrm>
            <a:prstGeom prst="ellipse">
              <a:avLst/>
            </a:prstGeom>
            <a:noFill/>
            <a:ln w="12700">
              <a:solidFill>
                <a:srgbClr val="00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764" name="Oval 57"/>
            <p:cNvSpPr>
              <a:spLocks noChangeArrowheads="1"/>
            </p:cNvSpPr>
            <p:nvPr/>
          </p:nvSpPr>
          <p:spPr bwMode="auto">
            <a:xfrm>
              <a:off x="1872" y="3415"/>
              <a:ext cx="144" cy="41"/>
            </a:xfrm>
            <a:prstGeom prst="ellipse">
              <a:avLst/>
            </a:prstGeom>
            <a:noFill/>
            <a:ln w="12700">
              <a:solidFill>
                <a:srgbClr val="00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765" name="Oval 59"/>
            <p:cNvSpPr>
              <a:spLocks noChangeArrowheads="1"/>
            </p:cNvSpPr>
            <p:nvPr/>
          </p:nvSpPr>
          <p:spPr bwMode="auto">
            <a:xfrm>
              <a:off x="2112" y="2976"/>
              <a:ext cx="240" cy="96"/>
            </a:xfrm>
            <a:prstGeom prst="ellipse">
              <a:avLst/>
            </a:prstGeom>
            <a:noFill/>
            <a:ln w="12700">
              <a:solidFill>
                <a:srgbClr val="00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766" name="Oval 60"/>
            <p:cNvSpPr>
              <a:spLocks noChangeArrowheads="1"/>
            </p:cNvSpPr>
            <p:nvPr/>
          </p:nvSpPr>
          <p:spPr bwMode="auto">
            <a:xfrm>
              <a:off x="2112" y="3216"/>
              <a:ext cx="336" cy="96"/>
            </a:xfrm>
            <a:prstGeom prst="ellipse">
              <a:avLst/>
            </a:prstGeom>
            <a:noFill/>
            <a:ln w="12700">
              <a:solidFill>
                <a:srgbClr val="00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767" name="Oval 61"/>
            <p:cNvSpPr>
              <a:spLocks noChangeArrowheads="1"/>
            </p:cNvSpPr>
            <p:nvPr/>
          </p:nvSpPr>
          <p:spPr bwMode="auto">
            <a:xfrm>
              <a:off x="2208" y="3504"/>
              <a:ext cx="192" cy="41"/>
            </a:xfrm>
            <a:prstGeom prst="ellipse">
              <a:avLst/>
            </a:prstGeom>
            <a:noFill/>
            <a:ln w="12700">
              <a:solidFill>
                <a:srgbClr val="00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768" name="Oval 63"/>
            <p:cNvSpPr>
              <a:spLocks noChangeArrowheads="1"/>
            </p:cNvSpPr>
            <p:nvPr/>
          </p:nvSpPr>
          <p:spPr bwMode="auto">
            <a:xfrm>
              <a:off x="2592" y="3264"/>
              <a:ext cx="480" cy="103"/>
            </a:xfrm>
            <a:prstGeom prst="ellipse">
              <a:avLst/>
            </a:prstGeom>
            <a:noFill/>
            <a:ln w="12700">
              <a:solidFill>
                <a:srgbClr val="00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769" name="Oval 64"/>
            <p:cNvSpPr>
              <a:spLocks noChangeArrowheads="1"/>
            </p:cNvSpPr>
            <p:nvPr/>
          </p:nvSpPr>
          <p:spPr bwMode="auto">
            <a:xfrm>
              <a:off x="2496" y="2976"/>
              <a:ext cx="528" cy="144"/>
            </a:xfrm>
            <a:prstGeom prst="ellipse">
              <a:avLst/>
            </a:prstGeom>
            <a:noFill/>
            <a:ln w="12700">
              <a:solidFill>
                <a:srgbClr val="00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770" name="Oval 65"/>
            <p:cNvSpPr>
              <a:spLocks noChangeArrowheads="1"/>
            </p:cNvSpPr>
            <p:nvPr/>
          </p:nvSpPr>
          <p:spPr bwMode="auto">
            <a:xfrm>
              <a:off x="2592" y="3456"/>
              <a:ext cx="480" cy="144"/>
            </a:xfrm>
            <a:prstGeom prst="ellipse">
              <a:avLst/>
            </a:prstGeom>
            <a:noFill/>
            <a:ln w="12700">
              <a:solidFill>
                <a:srgbClr val="00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73771" name="Group 66"/>
            <p:cNvGrpSpPr>
              <a:grpSpLocks/>
            </p:cNvGrpSpPr>
            <p:nvPr/>
          </p:nvGrpSpPr>
          <p:grpSpPr bwMode="auto">
            <a:xfrm>
              <a:off x="1344" y="2256"/>
              <a:ext cx="288" cy="267"/>
              <a:chOff x="1149" y="2040"/>
              <a:chExt cx="288" cy="267"/>
            </a:xfrm>
          </p:grpSpPr>
          <p:sp>
            <p:nvSpPr>
              <p:cNvPr id="73776" name="Line 67"/>
              <p:cNvSpPr>
                <a:spLocks noChangeShapeType="1"/>
              </p:cNvSpPr>
              <p:nvPr/>
            </p:nvSpPr>
            <p:spPr bwMode="auto">
              <a:xfrm flipV="1">
                <a:off x="1149" y="2040"/>
                <a:ext cx="240" cy="144"/>
              </a:xfrm>
              <a:prstGeom prst="line">
                <a:avLst/>
              </a:prstGeom>
              <a:noFill/>
              <a:ln w="6350">
                <a:solidFill>
                  <a:srgbClr val="000000"/>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73777" name="Line 68"/>
              <p:cNvSpPr>
                <a:spLocks noChangeShapeType="1"/>
              </p:cNvSpPr>
              <p:nvPr/>
            </p:nvSpPr>
            <p:spPr bwMode="auto">
              <a:xfrm flipV="1">
                <a:off x="1149" y="2184"/>
                <a:ext cx="288" cy="0"/>
              </a:xfrm>
              <a:prstGeom prst="line">
                <a:avLst/>
              </a:prstGeom>
              <a:noFill/>
              <a:ln w="6350">
                <a:solidFill>
                  <a:srgbClr val="000000"/>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73778" name="Line 69"/>
              <p:cNvSpPr>
                <a:spLocks noChangeShapeType="1"/>
              </p:cNvSpPr>
              <p:nvPr/>
            </p:nvSpPr>
            <p:spPr bwMode="auto">
              <a:xfrm>
                <a:off x="1152" y="2193"/>
                <a:ext cx="219" cy="114"/>
              </a:xfrm>
              <a:prstGeom prst="line">
                <a:avLst/>
              </a:prstGeom>
              <a:noFill/>
              <a:ln w="6350">
                <a:solidFill>
                  <a:srgbClr val="000000"/>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grpSp>
        <p:grpSp>
          <p:nvGrpSpPr>
            <p:cNvPr id="73772" name="Group 70"/>
            <p:cNvGrpSpPr>
              <a:grpSpLocks/>
            </p:cNvGrpSpPr>
            <p:nvPr/>
          </p:nvGrpSpPr>
          <p:grpSpPr bwMode="auto">
            <a:xfrm>
              <a:off x="1392" y="2853"/>
              <a:ext cx="288" cy="267"/>
              <a:chOff x="1149" y="2040"/>
              <a:chExt cx="288" cy="267"/>
            </a:xfrm>
          </p:grpSpPr>
          <p:sp>
            <p:nvSpPr>
              <p:cNvPr id="73773" name="Line 71"/>
              <p:cNvSpPr>
                <a:spLocks noChangeShapeType="1"/>
              </p:cNvSpPr>
              <p:nvPr/>
            </p:nvSpPr>
            <p:spPr bwMode="auto">
              <a:xfrm flipV="1">
                <a:off x="1149" y="2040"/>
                <a:ext cx="240" cy="144"/>
              </a:xfrm>
              <a:prstGeom prst="line">
                <a:avLst/>
              </a:prstGeom>
              <a:noFill/>
              <a:ln w="6350">
                <a:solidFill>
                  <a:srgbClr val="000000"/>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73774" name="Line 72"/>
              <p:cNvSpPr>
                <a:spLocks noChangeShapeType="1"/>
              </p:cNvSpPr>
              <p:nvPr/>
            </p:nvSpPr>
            <p:spPr bwMode="auto">
              <a:xfrm flipV="1">
                <a:off x="1149" y="2184"/>
                <a:ext cx="288" cy="0"/>
              </a:xfrm>
              <a:prstGeom prst="line">
                <a:avLst/>
              </a:prstGeom>
              <a:noFill/>
              <a:ln w="6350">
                <a:solidFill>
                  <a:srgbClr val="000000"/>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73775" name="Line 73"/>
              <p:cNvSpPr>
                <a:spLocks noChangeShapeType="1"/>
              </p:cNvSpPr>
              <p:nvPr/>
            </p:nvSpPr>
            <p:spPr bwMode="auto">
              <a:xfrm>
                <a:off x="1152" y="2193"/>
                <a:ext cx="219" cy="114"/>
              </a:xfrm>
              <a:prstGeom prst="line">
                <a:avLst/>
              </a:prstGeom>
              <a:noFill/>
              <a:ln w="6350">
                <a:solidFill>
                  <a:srgbClr val="000000"/>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grpSp>
      </p:grpSp>
      <p:pic>
        <p:nvPicPr>
          <p:cNvPr id="73741" name="Picture 2" descr="C:\Users\MCASTE~1\AppData\Local\Temp\Rar$DI91.424\SBU-stack_2clr__rgb_forWeb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10400" y="204788"/>
            <a:ext cx="1798638"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3" name="Straight Connector 12"/>
          <p:cNvCxnSpPr/>
          <p:nvPr/>
        </p:nvCxnSpPr>
        <p:spPr bwMode="auto">
          <a:xfrm>
            <a:off x="3765618" y="1621654"/>
            <a:ext cx="0" cy="4471258"/>
          </a:xfrm>
          <a:prstGeom prst="line">
            <a:avLst/>
          </a:prstGeom>
          <a:solidFill>
            <a:schemeClr val="accent1"/>
          </a:solidFill>
          <a:ln w="3175" cap="flat" cmpd="sng" algn="ctr">
            <a:solidFill>
              <a:srgbClr val="FF0000"/>
            </a:solidFill>
            <a:prstDash val="solid"/>
            <a:round/>
            <a:headEnd type="none" w="med" len="med"/>
            <a:tailEnd type="triangl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 name="Straight Connector 14"/>
          <p:cNvCxnSpPr/>
          <p:nvPr/>
        </p:nvCxnSpPr>
        <p:spPr bwMode="auto">
          <a:xfrm>
            <a:off x="6151991" y="1608610"/>
            <a:ext cx="28121" cy="4471258"/>
          </a:xfrm>
          <a:prstGeom prst="line">
            <a:avLst/>
          </a:prstGeom>
          <a:solidFill>
            <a:schemeClr val="accent1"/>
          </a:solidFill>
          <a:ln w="3175" cap="flat" cmpd="sng" algn="ctr">
            <a:solidFill>
              <a:srgbClr val="FF0000"/>
            </a:solidFill>
            <a:prstDash val="solid"/>
            <a:round/>
            <a:headEnd type="none" w="med" len="med"/>
            <a:tailEnd type="triangl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 name="Straight Arrow Connector 16"/>
          <p:cNvCxnSpPr/>
          <p:nvPr/>
        </p:nvCxnSpPr>
        <p:spPr bwMode="auto">
          <a:xfrm>
            <a:off x="3765618" y="5559512"/>
            <a:ext cx="2414494" cy="3088"/>
          </a:xfrm>
          <a:prstGeom prst="straightConnector1">
            <a:avLst/>
          </a:prstGeom>
          <a:solidFill>
            <a:schemeClr val="accent1"/>
          </a:solidFill>
          <a:ln w="3175" cap="flat" cmpd="sng" algn="ctr">
            <a:solidFill>
              <a:srgbClr val="FF0000"/>
            </a:solidFill>
            <a:prstDash val="solid"/>
            <a:round/>
            <a:headEnd type="triangle"/>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9" name="TextBox 18"/>
          <p:cNvSpPr txBox="1"/>
          <p:nvPr/>
        </p:nvSpPr>
        <p:spPr>
          <a:xfrm>
            <a:off x="4700586" y="5148507"/>
            <a:ext cx="977220" cy="461665"/>
          </a:xfrm>
          <a:prstGeom prst="rect">
            <a:avLst/>
          </a:prstGeom>
          <a:noFill/>
        </p:spPr>
        <p:txBody>
          <a:bodyPr wrap="square" rtlCol="0">
            <a:spAutoFit/>
          </a:bodyPr>
          <a:lstStyle/>
          <a:p>
            <a:r>
              <a:rPr lang="en-US" dirty="0"/>
              <a:t>a</a:t>
            </a:r>
          </a:p>
        </p:txBody>
      </p:sp>
      <p:sp>
        <p:nvSpPr>
          <p:cNvPr id="20" name="TextBox 19"/>
          <p:cNvSpPr txBox="1"/>
          <p:nvPr/>
        </p:nvSpPr>
        <p:spPr>
          <a:xfrm>
            <a:off x="189422" y="2720855"/>
            <a:ext cx="3590699" cy="2246769"/>
          </a:xfrm>
          <a:prstGeom prst="rect">
            <a:avLst/>
          </a:prstGeom>
          <a:noFill/>
        </p:spPr>
        <p:txBody>
          <a:bodyPr wrap="square" rtlCol="0">
            <a:spAutoFit/>
          </a:bodyPr>
          <a:lstStyle/>
          <a:p>
            <a:r>
              <a:rPr lang="en-US" sz="2000" dirty="0"/>
              <a:t>a= focused distance</a:t>
            </a:r>
          </a:p>
          <a:p>
            <a:endParaRPr lang="en-US" sz="2000" dirty="0"/>
          </a:p>
          <a:p>
            <a:r>
              <a:rPr lang="en-US" sz="2000" dirty="0"/>
              <a:t>When a = 0, in-plane laser speckle photography;</a:t>
            </a:r>
          </a:p>
          <a:p>
            <a:endParaRPr lang="en-US" sz="2000" dirty="0"/>
          </a:p>
          <a:p>
            <a:r>
              <a:rPr lang="en-US" sz="2000" dirty="0"/>
              <a:t>When a ≠ 0, defocused laser speckle photography</a:t>
            </a:r>
          </a:p>
        </p:txBody>
      </p:sp>
      <p:cxnSp>
        <p:nvCxnSpPr>
          <p:cNvPr id="23" name="Curved Connector 22"/>
          <p:cNvCxnSpPr/>
          <p:nvPr/>
        </p:nvCxnSpPr>
        <p:spPr bwMode="auto">
          <a:xfrm rot="10800000">
            <a:off x="6180112" y="5257800"/>
            <a:ext cx="830288" cy="457200"/>
          </a:xfrm>
          <a:prstGeom prst="curvedConnector3">
            <a:avLst/>
          </a:prstGeom>
          <a:solidFill>
            <a:schemeClr val="accent1"/>
          </a:solidFill>
          <a:ln w="317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7" name="TextBox 26"/>
          <p:cNvSpPr txBox="1"/>
          <p:nvPr/>
        </p:nvSpPr>
        <p:spPr>
          <a:xfrm>
            <a:off x="6842981" y="5500615"/>
            <a:ext cx="2057400" cy="400110"/>
          </a:xfrm>
          <a:prstGeom prst="rect">
            <a:avLst/>
          </a:prstGeom>
          <a:noFill/>
        </p:spPr>
        <p:txBody>
          <a:bodyPr wrap="square" rtlCol="0">
            <a:spAutoFit/>
          </a:bodyPr>
          <a:lstStyle/>
          <a:p>
            <a:r>
              <a:rPr lang="en-US" sz="2000" dirty="0">
                <a:solidFill>
                  <a:srgbClr val="FF0000"/>
                </a:solidFill>
              </a:rPr>
              <a:t>Focused plane</a:t>
            </a:r>
          </a:p>
        </p:txBody>
      </p:sp>
      <p:cxnSp>
        <p:nvCxnSpPr>
          <p:cNvPr id="3" name="Curved Connector 2"/>
          <p:cNvCxnSpPr/>
          <p:nvPr/>
        </p:nvCxnSpPr>
        <p:spPr bwMode="auto">
          <a:xfrm rot="16200000" flipV="1">
            <a:off x="4007791" y="5375523"/>
            <a:ext cx="925107" cy="886931"/>
          </a:xfrm>
          <a:prstGeom prst="curvedConnector3">
            <a:avLst>
              <a:gd name="adj1" fmla="val 50000"/>
            </a:avLst>
          </a:prstGeom>
          <a:solidFill>
            <a:schemeClr val="accent1"/>
          </a:solidFill>
          <a:ln w="317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Number Placeholder 7"/>
          <p:cNvSpPr>
            <a:spLocks noGrp="1"/>
          </p:cNvSpPr>
          <p:nvPr>
            <p:ph type="sldNum" sz="quarter" idx="12"/>
          </p:nvPr>
        </p:nvSpPr>
        <p:spPr>
          <a:noFill/>
        </p:spPr>
        <p:txBody>
          <a:bodyPr/>
          <a:lstStyle>
            <a:lvl1pPr eaLnBrk="0" hangingPunct="0">
              <a:defRPr sz="2400" b="1">
                <a:solidFill>
                  <a:schemeClr val="tx1"/>
                </a:solidFill>
                <a:latin typeface="Tahoma" pitchFamily="34" charset="0"/>
              </a:defRPr>
            </a:lvl1pPr>
            <a:lvl2pPr marL="742950" indent="-285750" eaLnBrk="0" hangingPunct="0">
              <a:defRPr sz="2400" b="1">
                <a:solidFill>
                  <a:schemeClr val="tx1"/>
                </a:solidFill>
                <a:latin typeface="Tahoma" pitchFamily="34" charset="0"/>
              </a:defRPr>
            </a:lvl2pPr>
            <a:lvl3pPr marL="1143000" indent="-228600" eaLnBrk="0" hangingPunct="0">
              <a:defRPr sz="2400" b="1">
                <a:solidFill>
                  <a:schemeClr val="tx1"/>
                </a:solidFill>
                <a:latin typeface="Tahoma" pitchFamily="34" charset="0"/>
              </a:defRPr>
            </a:lvl3pPr>
            <a:lvl4pPr marL="1600200" indent="-228600" eaLnBrk="0" hangingPunct="0">
              <a:defRPr sz="2400" b="1">
                <a:solidFill>
                  <a:schemeClr val="tx1"/>
                </a:solidFill>
                <a:latin typeface="Tahoma" pitchFamily="34" charset="0"/>
              </a:defRPr>
            </a:lvl4pPr>
            <a:lvl5pPr marL="2057400" indent="-228600" eaLnBrk="0" hangingPunct="0">
              <a:defRPr sz="2400" b="1">
                <a:solidFill>
                  <a:schemeClr val="tx1"/>
                </a:solidFill>
                <a:latin typeface="Tahoma" pitchFamily="34" charset="0"/>
              </a:defRPr>
            </a:lvl5pPr>
            <a:lvl6pPr marL="2514600" indent="-228600" eaLnBrk="0" fontAlgn="base" hangingPunct="0">
              <a:spcBef>
                <a:spcPct val="0"/>
              </a:spcBef>
              <a:spcAft>
                <a:spcPct val="0"/>
              </a:spcAft>
              <a:defRPr sz="2400" b="1">
                <a:solidFill>
                  <a:schemeClr val="tx1"/>
                </a:solidFill>
                <a:latin typeface="Tahoma" pitchFamily="34" charset="0"/>
              </a:defRPr>
            </a:lvl6pPr>
            <a:lvl7pPr marL="2971800" indent="-228600" eaLnBrk="0" fontAlgn="base" hangingPunct="0">
              <a:spcBef>
                <a:spcPct val="0"/>
              </a:spcBef>
              <a:spcAft>
                <a:spcPct val="0"/>
              </a:spcAft>
              <a:defRPr sz="2400" b="1">
                <a:solidFill>
                  <a:schemeClr val="tx1"/>
                </a:solidFill>
                <a:latin typeface="Tahoma" pitchFamily="34" charset="0"/>
              </a:defRPr>
            </a:lvl7pPr>
            <a:lvl8pPr marL="3429000" indent="-228600" eaLnBrk="0" fontAlgn="base" hangingPunct="0">
              <a:spcBef>
                <a:spcPct val="0"/>
              </a:spcBef>
              <a:spcAft>
                <a:spcPct val="0"/>
              </a:spcAft>
              <a:defRPr sz="2400" b="1">
                <a:solidFill>
                  <a:schemeClr val="tx1"/>
                </a:solidFill>
                <a:latin typeface="Tahoma" pitchFamily="34" charset="0"/>
              </a:defRPr>
            </a:lvl8pPr>
            <a:lvl9pPr marL="3886200" indent="-228600" eaLnBrk="0" fontAlgn="base" hangingPunct="0">
              <a:spcBef>
                <a:spcPct val="0"/>
              </a:spcBef>
              <a:spcAft>
                <a:spcPct val="0"/>
              </a:spcAft>
              <a:defRPr sz="2400" b="1">
                <a:solidFill>
                  <a:schemeClr val="tx1"/>
                </a:solidFill>
                <a:latin typeface="Tahoma" pitchFamily="34" charset="0"/>
              </a:defRPr>
            </a:lvl9pPr>
          </a:lstStyle>
          <a:p>
            <a:pPr eaLnBrk="1" hangingPunct="1"/>
            <a:fld id="{43C78429-8B02-489E-890B-36754F2714C5}" type="slidenum">
              <a:rPr lang="zh-CN" altLang="en-US" sz="1400" b="0" smtClean="0"/>
              <a:pPr eaLnBrk="1" hangingPunct="1"/>
              <a:t>22</a:t>
            </a:fld>
            <a:endParaRPr lang="en-US" altLang="zh-CN" sz="1400" b="0"/>
          </a:p>
        </p:txBody>
      </p:sp>
      <p:sp>
        <p:nvSpPr>
          <p:cNvPr id="75779" name="Line 34"/>
          <p:cNvSpPr>
            <a:spLocks noChangeShapeType="1"/>
          </p:cNvSpPr>
          <p:nvPr/>
        </p:nvSpPr>
        <p:spPr bwMode="auto">
          <a:xfrm>
            <a:off x="838200" y="5562600"/>
            <a:ext cx="6858000" cy="0"/>
          </a:xfrm>
          <a:prstGeom prst="line">
            <a:avLst/>
          </a:prstGeom>
          <a:noFill/>
          <a:ln w="3175">
            <a:solidFill>
              <a:srgbClr val="C0C0C0"/>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294914" name="Rectangle 2"/>
          <p:cNvSpPr>
            <a:spLocks noGrp="1" noChangeArrowheads="1"/>
          </p:cNvSpPr>
          <p:nvPr>
            <p:ph type="title"/>
          </p:nvPr>
        </p:nvSpPr>
        <p:spPr>
          <a:xfrm>
            <a:off x="1828800" y="304800"/>
            <a:ext cx="5410200" cy="533400"/>
          </a:xfrm>
        </p:spPr>
        <p:txBody>
          <a:bodyPr/>
          <a:lstStyle/>
          <a:p>
            <a:pPr eaLnBrk="1" hangingPunct="1">
              <a:defRPr/>
            </a:pPr>
            <a:r>
              <a:rPr lang="en-US" altLang="zh-CN" dirty="0">
                <a:ea typeface="SimSun" pitchFamily="2" charset="-122"/>
              </a:rPr>
              <a:t>Processing of Specklegram</a:t>
            </a:r>
          </a:p>
        </p:txBody>
      </p:sp>
      <p:sp>
        <p:nvSpPr>
          <p:cNvPr id="294915" name="Rectangle 3" descr="Rectangle: Click to edit Master text styles&#10;Second level&#10;Third level&#10;Fourth level&#10;Fifth level"/>
          <p:cNvSpPr>
            <a:spLocks noGrp="1" noChangeArrowheads="1"/>
          </p:cNvSpPr>
          <p:nvPr>
            <p:ph type="body" sz="half" idx="1"/>
          </p:nvPr>
        </p:nvSpPr>
        <p:spPr>
          <a:xfrm>
            <a:off x="2133600" y="990600"/>
            <a:ext cx="3505200" cy="533400"/>
          </a:xfrm>
        </p:spPr>
        <p:txBody>
          <a:bodyPr/>
          <a:lstStyle/>
          <a:p>
            <a:pPr eaLnBrk="1" hangingPunct="1">
              <a:buFont typeface="Wingdings" pitchFamily="2" charset="2"/>
              <a:buNone/>
              <a:defRPr/>
            </a:pPr>
            <a:r>
              <a:rPr lang="en-US" altLang="zh-CN" sz="2400" b="1" i="1">
                <a:effectLst>
                  <a:outerShdw blurRad="38100" dist="38100" dir="2700000" algn="tl">
                    <a:srgbClr val="C0C0C0"/>
                  </a:outerShdw>
                </a:effectLst>
                <a:ea typeface="SimSun" pitchFamily="2" charset="-122"/>
              </a:rPr>
              <a:t>Pointwise Approach</a:t>
            </a:r>
          </a:p>
        </p:txBody>
      </p:sp>
      <p:grpSp>
        <p:nvGrpSpPr>
          <p:cNvPr id="75782" name="Group 13"/>
          <p:cNvGrpSpPr>
            <a:grpSpLocks/>
          </p:cNvGrpSpPr>
          <p:nvPr/>
        </p:nvGrpSpPr>
        <p:grpSpPr bwMode="auto">
          <a:xfrm>
            <a:off x="152400" y="1600200"/>
            <a:ext cx="5334000" cy="1576388"/>
            <a:chOff x="480" y="1200"/>
            <a:chExt cx="4224" cy="1248"/>
          </a:xfrm>
        </p:grpSpPr>
        <p:sp>
          <p:nvSpPr>
            <p:cNvPr id="75810" name="Line 6"/>
            <p:cNvSpPr>
              <a:spLocks noChangeShapeType="1"/>
            </p:cNvSpPr>
            <p:nvPr/>
          </p:nvSpPr>
          <p:spPr bwMode="auto">
            <a:xfrm>
              <a:off x="1392" y="1824"/>
              <a:ext cx="816" cy="0"/>
            </a:xfrm>
            <a:prstGeom prst="line">
              <a:avLst/>
            </a:prstGeom>
            <a:noFill/>
            <a:ln w="15875">
              <a:solidFill>
                <a:srgbClr val="FF0000"/>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graphicFrame>
          <p:nvGraphicFramePr>
            <p:cNvPr id="75811" name="Object 4"/>
            <p:cNvGraphicFramePr>
              <a:graphicFrameLocks noChangeAspect="1"/>
            </p:cNvGraphicFramePr>
            <p:nvPr/>
          </p:nvGraphicFramePr>
          <p:xfrm>
            <a:off x="2256" y="1200"/>
            <a:ext cx="658" cy="1248"/>
          </p:xfrm>
          <a:graphic>
            <a:graphicData uri="http://schemas.openxmlformats.org/presentationml/2006/ole">
              <mc:AlternateContent xmlns:mc="http://schemas.openxmlformats.org/markup-compatibility/2006">
                <mc:Choice xmlns:v="urn:schemas-microsoft-com:vml" Requires="v">
                  <p:oleObj spid="_x0000_s76050" name="Image" r:id="rId3" imgW="2971429" imgH="5638095" progId="Photoshop.Image.7">
                    <p:embed/>
                  </p:oleObj>
                </mc:Choice>
                <mc:Fallback>
                  <p:oleObj name="Image" r:id="rId3" imgW="2971429" imgH="5638095" progId="Photoshop.Image.7">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56" y="1200"/>
                          <a:ext cx="658" cy="12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5812" name="Line 7"/>
            <p:cNvSpPr>
              <a:spLocks noChangeShapeType="1"/>
            </p:cNvSpPr>
            <p:nvPr/>
          </p:nvSpPr>
          <p:spPr bwMode="auto">
            <a:xfrm flipV="1">
              <a:off x="2544" y="1440"/>
              <a:ext cx="864" cy="384"/>
            </a:xfrm>
            <a:prstGeom prst="line">
              <a:avLst/>
            </a:prstGeom>
            <a:noFill/>
            <a:ln w="15875">
              <a:solidFill>
                <a:srgbClr val="FF0000"/>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75813" name="Line 8"/>
            <p:cNvSpPr>
              <a:spLocks noChangeShapeType="1"/>
            </p:cNvSpPr>
            <p:nvPr/>
          </p:nvSpPr>
          <p:spPr bwMode="auto">
            <a:xfrm>
              <a:off x="2544" y="1824"/>
              <a:ext cx="864" cy="336"/>
            </a:xfrm>
            <a:prstGeom prst="line">
              <a:avLst/>
            </a:prstGeom>
            <a:noFill/>
            <a:ln w="15875">
              <a:solidFill>
                <a:srgbClr val="FF0000"/>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graphicFrame>
          <p:nvGraphicFramePr>
            <p:cNvPr id="75814" name="Object 9"/>
            <p:cNvGraphicFramePr>
              <a:graphicFrameLocks noChangeAspect="1"/>
            </p:cNvGraphicFramePr>
            <p:nvPr/>
          </p:nvGraphicFramePr>
          <p:xfrm>
            <a:off x="3552" y="1248"/>
            <a:ext cx="1152" cy="1167"/>
          </p:xfrm>
          <a:graphic>
            <a:graphicData uri="http://schemas.openxmlformats.org/presentationml/2006/ole">
              <mc:AlternateContent xmlns:mc="http://schemas.openxmlformats.org/markup-compatibility/2006">
                <mc:Choice xmlns:v="urn:schemas-microsoft-com:vml" Requires="v">
                  <p:oleObj spid="_x0000_s76051" name="Image" r:id="rId5" imgW="1828571" imgH="1853315" progId="Photoshop.Image.7">
                    <p:embed/>
                  </p:oleObj>
                </mc:Choice>
                <mc:Fallback>
                  <p:oleObj name="Image" r:id="rId5" imgW="1828571" imgH="1853315" progId="Photoshop.Image.7">
                    <p:embed/>
                    <p:pic>
                      <p:nvPicPr>
                        <p:cNvPr id="0" name="Object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52" y="1248"/>
                          <a:ext cx="1152" cy="11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5815" name="Rectangle 11" descr="Rectangle: Click to edit Master text styles&#10;Second level&#10;Third level&#10;Fourth level&#10;Fifth level"/>
            <p:cNvSpPr>
              <a:spLocks noChangeArrowheads="1"/>
            </p:cNvSpPr>
            <p:nvPr/>
          </p:nvSpPr>
          <p:spPr bwMode="auto">
            <a:xfrm>
              <a:off x="480" y="1680"/>
              <a:ext cx="2208" cy="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spcBef>
                  <a:spcPct val="20000"/>
                </a:spcBef>
                <a:buClr>
                  <a:schemeClr val="hlink"/>
                </a:buClr>
                <a:buSzPct val="110000"/>
                <a:buFont typeface="Wingdings" pitchFamily="2" charset="2"/>
                <a:buNone/>
              </a:pPr>
              <a:r>
                <a:rPr lang="en-US" altLang="zh-CN" sz="1500" b="0">
                  <a:ea typeface="SimSun" pitchFamily="2" charset="-122"/>
                </a:rPr>
                <a:t>Laser Beam</a:t>
              </a:r>
            </a:p>
          </p:txBody>
        </p:sp>
      </p:grpSp>
      <p:sp>
        <p:nvSpPr>
          <p:cNvPr id="294924" name="Rectangle 12" descr="Rectangle: Click to edit Master text styles&#10;Second level&#10;Third level&#10;Fourth level&#10;Fifth level"/>
          <p:cNvSpPr>
            <a:spLocks noChangeArrowheads="1"/>
          </p:cNvSpPr>
          <p:nvPr/>
        </p:nvSpPr>
        <p:spPr bwMode="auto">
          <a:xfrm>
            <a:off x="1981200" y="3886200"/>
            <a:ext cx="35052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spcBef>
                <a:spcPct val="20000"/>
              </a:spcBef>
              <a:buClr>
                <a:schemeClr val="hlink"/>
              </a:buClr>
              <a:buSzPct val="110000"/>
              <a:buFont typeface="Wingdings" pitchFamily="2" charset="2"/>
              <a:buNone/>
              <a:defRPr/>
            </a:pPr>
            <a:r>
              <a:rPr lang="en-US" altLang="zh-CN" i="1">
                <a:effectLst>
                  <a:outerShdw blurRad="38100" dist="38100" dir="2700000" algn="tl">
                    <a:srgbClr val="C0C0C0"/>
                  </a:outerShdw>
                </a:effectLst>
                <a:ea typeface="SimSun" pitchFamily="2" charset="-122"/>
              </a:rPr>
              <a:t>Full Field Approach</a:t>
            </a:r>
          </a:p>
        </p:txBody>
      </p:sp>
      <p:graphicFrame>
        <p:nvGraphicFramePr>
          <p:cNvPr id="75784" name="Object 14"/>
          <p:cNvGraphicFramePr>
            <a:graphicFrameLocks noChangeAspect="1"/>
          </p:cNvGraphicFramePr>
          <p:nvPr/>
        </p:nvGraphicFramePr>
        <p:xfrm>
          <a:off x="1143000" y="4572000"/>
          <a:ext cx="727075" cy="2133600"/>
        </p:xfrm>
        <a:graphic>
          <a:graphicData uri="http://schemas.openxmlformats.org/presentationml/2006/ole">
            <mc:AlternateContent xmlns:mc="http://schemas.openxmlformats.org/markup-compatibility/2006">
              <mc:Choice xmlns:v="urn:schemas-microsoft-com:vml" Requires="v">
                <p:oleObj spid="_x0000_s76052" name="Image" r:id="rId7" imgW="2971429" imgH="5638095" progId="Photoshop.Image.7">
                  <p:embed/>
                </p:oleObj>
              </mc:Choice>
              <mc:Fallback>
                <p:oleObj name="Image" r:id="rId7" imgW="2971429" imgH="5638095" progId="Photoshop.Image.7">
                  <p:embed/>
                  <p:pic>
                    <p:nvPicPr>
                      <p:cNvPr id="0" name="Object 1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4572000"/>
                        <a:ext cx="727075"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5785" name="Line 15"/>
          <p:cNvSpPr>
            <a:spLocks noChangeShapeType="1"/>
          </p:cNvSpPr>
          <p:nvPr/>
        </p:nvSpPr>
        <p:spPr bwMode="auto">
          <a:xfrm flipV="1">
            <a:off x="1158875" y="5594350"/>
            <a:ext cx="304800" cy="304800"/>
          </a:xfrm>
          <a:prstGeom prst="line">
            <a:avLst/>
          </a:prstGeom>
          <a:noFill/>
          <a:ln w="381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grpSp>
        <p:nvGrpSpPr>
          <p:cNvPr id="75786" name="Group 33"/>
          <p:cNvGrpSpPr>
            <a:grpSpLocks/>
          </p:cNvGrpSpPr>
          <p:nvPr/>
        </p:nvGrpSpPr>
        <p:grpSpPr bwMode="auto">
          <a:xfrm>
            <a:off x="76200" y="5257800"/>
            <a:ext cx="609600" cy="609600"/>
            <a:chOff x="624" y="3216"/>
            <a:chExt cx="384" cy="384"/>
          </a:xfrm>
        </p:grpSpPr>
        <p:sp>
          <p:nvSpPr>
            <p:cNvPr id="75807" name="Line 16"/>
            <p:cNvSpPr>
              <a:spLocks noChangeShapeType="1"/>
            </p:cNvSpPr>
            <p:nvPr/>
          </p:nvSpPr>
          <p:spPr bwMode="auto">
            <a:xfrm>
              <a:off x="624" y="3216"/>
              <a:ext cx="384" cy="0"/>
            </a:xfrm>
            <a:prstGeom prst="line">
              <a:avLst/>
            </a:prstGeom>
            <a:noFill/>
            <a:ln w="3175">
              <a:solidFill>
                <a:srgbClr val="FF0000"/>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75808" name="Line 17"/>
            <p:cNvSpPr>
              <a:spLocks noChangeShapeType="1"/>
            </p:cNvSpPr>
            <p:nvPr/>
          </p:nvSpPr>
          <p:spPr bwMode="auto">
            <a:xfrm>
              <a:off x="624" y="3408"/>
              <a:ext cx="384" cy="0"/>
            </a:xfrm>
            <a:prstGeom prst="line">
              <a:avLst/>
            </a:prstGeom>
            <a:noFill/>
            <a:ln w="3175">
              <a:solidFill>
                <a:srgbClr val="FF0000"/>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75809" name="Line 18"/>
            <p:cNvSpPr>
              <a:spLocks noChangeShapeType="1"/>
            </p:cNvSpPr>
            <p:nvPr/>
          </p:nvSpPr>
          <p:spPr bwMode="auto">
            <a:xfrm>
              <a:off x="624" y="3600"/>
              <a:ext cx="384" cy="0"/>
            </a:xfrm>
            <a:prstGeom prst="line">
              <a:avLst/>
            </a:prstGeom>
            <a:noFill/>
            <a:ln w="3175">
              <a:solidFill>
                <a:srgbClr val="FF0000"/>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grpSp>
      <p:pic>
        <p:nvPicPr>
          <p:cNvPr id="75787" name="Picture 19" descr="lens"/>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09800" y="4953000"/>
            <a:ext cx="555625"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88" name="Line 20"/>
          <p:cNvSpPr>
            <a:spLocks noChangeShapeType="1"/>
          </p:cNvSpPr>
          <p:nvPr/>
        </p:nvSpPr>
        <p:spPr bwMode="auto">
          <a:xfrm flipV="1">
            <a:off x="3884613" y="4648200"/>
            <a:ext cx="0" cy="1828800"/>
          </a:xfrm>
          <a:prstGeom prst="line">
            <a:avLst/>
          </a:prstGeom>
          <a:noFill/>
          <a:ln w="3175">
            <a:solidFill>
              <a:schemeClr val="tx1"/>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75789" name="Line 21"/>
          <p:cNvSpPr>
            <a:spLocks noChangeShapeType="1"/>
          </p:cNvSpPr>
          <p:nvPr/>
        </p:nvSpPr>
        <p:spPr bwMode="auto">
          <a:xfrm flipV="1">
            <a:off x="3581400" y="5103813"/>
            <a:ext cx="685800" cy="838200"/>
          </a:xfrm>
          <a:prstGeom prst="line">
            <a:avLst/>
          </a:prstGeom>
          <a:noFill/>
          <a:ln w="3175">
            <a:solidFill>
              <a:schemeClr val="tx1"/>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pic>
        <p:nvPicPr>
          <p:cNvPr id="75790" name="Picture 22" descr="lens"/>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930775" y="4953000"/>
            <a:ext cx="555625"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75791" name="Object 23"/>
          <p:cNvGraphicFramePr>
            <a:graphicFrameLocks noChangeAspect="1"/>
          </p:cNvGraphicFramePr>
          <p:nvPr/>
        </p:nvGraphicFramePr>
        <p:xfrm>
          <a:off x="6234113" y="4572000"/>
          <a:ext cx="674687" cy="1981200"/>
        </p:xfrm>
        <a:graphic>
          <a:graphicData uri="http://schemas.openxmlformats.org/presentationml/2006/ole">
            <mc:AlternateContent xmlns:mc="http://schemas.openxmlformats.org/markup-compatibility/2006">
              <mc:Choice xmlns:v="urn:schemas-microsoft-com:vml" Requires="v">
                <p:oleObj spid="_x0000_s76053" name="Image" r:id="rId9" imgW="2971429" imgH="5638095" progId="Photoshop.Image.7">
                  <p:embed/>
                </p:oleObj>
              </mc:Choice>
              <mc:Fallback>
                <p:oleObj name="Image" r:id="rId9" imgW="2971429" imgH="5638095" progId="Photoshop.Image.7">
                  <p:embed/>
                  <p:pic>
                    <p:nvPicPr>
                      <p:cNvPr id="0" name="Object 2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34113" y="4572000"/>
                        <a:ext cx="674687" cy="198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5792" name="Line 24"/>
          <p:cNvSpPr>
            <a:spLocks noChangeShapeType="1"/>
          </p:cNvSpPr>
          <p:nvPr/>
        </p:nvSpPr>
        <p:spPr bwMode="auto">
          <a:xfrm flipV="1">
            <a:off x="6234113" y="5562600"/>
            <a:ext cx="304800" cy="304800"/>
          </a:xfrm>
          <a:prstGeom prst="line">
            <a:avLst/>
          </a:prstGeom>
          <a:noFill/>
          <a:ln w="381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75793" name="Freeform 25"/>
          <p:cNvSpPr>
            <a:spLocks/>
          </p:cNvSpPr>
          <p:nvPr/>
        </p:nvSpPr>
        <p:spPr bwMode="auto">
          <a:xfrm>
            <a:off x="6373813" y="5105400"/>
            <a:ext cx="88900" cy="533400"/>
          </a:xfrm>
          <a:custGeom>
            <a:avLst/>
            <a:gdLst>
              <a:gd name="T0" fmla="*/ 20161250 w 56"/>
              <a:gd name="T1" fmla="*/ 0 h 336"/>
              <a:gd name="T2" fmla="*/ 20161250 w 56"/>
              <a:gd name="T3" fmla="*/ 362902500 h 336"/>
              <a:gd name="T4" fmla="*/ 141128750 w 56"/>
              <a:gd name="T5" fmla="*/ 846772500 h 336"/>
              <a:gd name="T6" fmla="*/ 0 60000 65536"/>
              <a:gd name="T7" fmla="*/ 0 60000 65536"/>
              <a:gd name="T8" fmla="*/ 0 60000 65536"/>
            </a:gdLst>
            <a:ahLst/>
            <a:cxnLst>
              <a:cxn ang="T6">
                <a:pos x="T0" y="T1"/>
              </a:cxn>
              <a:cxn ang="T7">
                <a:pos x="T2" y="T3"/>
              </a:cxn>
              <a:cxn ang="T8">
                <a:pos x="T4" y="T5"/>
              </a:cxn>
            </a:cxnLst>
            <a:rect l="0" t="0" r="r" b="b"/>
            <a:pathLst>
              <a:path w="56" h="336">
                <a:moveTo>
                  <a:pt x="8" y="0"/>
                </a:moveTo>
                <a:cubicBezTo>
                  <a:pt x="4" y="44"/>
                  <a:pt x="0" y="88"/>
                  <a:pt x="8" y="144"/>
                </a:cubicBezTo>
                <a:cubicBezTo>
                  <a:pt x="16" y="200"/>
                  <a:pt x="48" y="312"/>
                  <a:pt x="56" y="336"/>
                </a:cubicBezTo>
              </a:path>
            </a:pathLst>
          </a:custGeom>
          <a:noFill/>
          <a:ln w="22225" cap="flat" cmpd="sng">
            <a:solidFill>
              <a:srgbClr val="000000"/>
            </a:solidFill>
            <a:prstDash val="sysDot"/>
            <a:round/>
            <a:headEnd type="none" w="med" len="med"/>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75794" name="Freeform 26"/>
          <p:cNvSpPr>
            <a:spLocks/>
          </p:cNvSpPr>
          <p:nvPr/>
        </p:nvSpPr>
        <p:spPr bwMode="auto">
          <a:xfrm>
            <a:off x="6486525" y="4895850"/>
            <a:ext cx="88900" cy="685800"/>
          </a:xfrm>
          <a:custGeom>
            <a:avLst/>
            <a:gdLst>
              <a:gd name="T0" fmla="*/ 20161250 w 56"/>
              <a:gd name="T1" fmla="*/ 1088707500 h 432"/>
              <a:gd name="T2" fmla="*/ 20161250 w 56"/>
              <a:gd name="T3" fmla="*/ 604837500 h 432"/>
              <a:gd name="T4" fmla="*/ 141128750 w 56"/>
              <a:gd name="T5" fmla="*/ 0 h 432"/>
              <a:gd name="T6" fmla="*/ 0 60000 65536"/>
              <a:gd name="T7" fmla="*/ 0 60000 65536"/>
              <a:gd name="T8" fmla="*/ 0 60000 65536"/>
            </a:gdLst>
            <a:ahLst/>
            <a:cxnLst>
              <a:cxn ang="T6">
                <a:pos x="T0" y="T1"/>
              </a:cxn>
              <a:cxn ang="T7">
                <a:pos x="T2" y="T3"/>
              </a:cxn>
              <a:cxn ang="T8">
                <a:pos x="T4" y="T5"/>
              </a:cxn>
            </a:cxnLst>
            <a:rect l="0" t="0" r="r" b="b"/>
            <a:pathLst>
              <a:path w="56" h="432">
                <a:moveTo>
                  <a:pt x="8" y="432"/>
                </a:moveTo>
                <a:cubicBezTo>
                  <a:pt x="4" y="372"/>
                  <a:pt x="0" y="312"/>
                  <a:pt x="8" y="240"/>
                </a:cubicBezTo>
                <a:cubicBezTo>
                  <a:pt x="16" y="168"/>
                  <a:pt x="48" y="24"/>
                  <a:pt x="56" y="0"/>
                </a:cubicBezTo>
              </a:path>
            </a:pathLst>
          </a:custGeom>
          <a:noFill/>
          <a:ln w="22225" cap="flat" cmpd="sng">
            <a:solidFill>
              <a:srgbClr val="000000"/>
            </a:solidFill>
            <a:prstDash val="sysDot"/>
            <a:round/>
            <a:headEnd type="none" w="med" len="med"/>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75795" name="Line 28"/>
          <p:cNvSpPr>
            <a:spLocks noChangeShapeType="1"/>
          </p:cNvSpPr>
          <p:nvPr/>
        </p:nvSpPr>
        <p:spPr bwMode="auto">
          <a:xfrm flipV="1">
            <a:off x="6538913" y="5257800"/>
            <a:ext cx="381000" cy="304800"/>
          </a:xfrm>
          <a:prstGeom prst="line">
            <a:avLst/>
          </a:prstGeom>
          <a:noFill/>
          <a:ln w="22225">
            <a:solidFill>
              <a:srgbClr val="000000"/>
            </a:solidFill>
            <a:prstDash val="sysDot"/>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75796" name="Freeform 29"/>
          <p:cNvSpPr>
            <a:spLocks/>
          </p:cNvSpPr>
          <p:nvPr/>
        </p:nvSpPr>
        <p:spPr bwMode="auto">
          <a:xfrm>
            <a:off x="6513513" y="5029200"/>
            <a:ext cx="406400" cy="533400"/>
          </a:xfrm>
          <a:custGeom>
            <a:avLst/>
            <a:gdLst>
              <a:gd name="T0" fmla="*/ 40322500 w 256"/>
              <a:gd name="T1" fmla="*/ 846772500 h 336"/>
              <a:gd name="T2" fmla="*/ 40322500 w 256"/>
              <a:gd name="T3" fmla="*/ 725805000 h 336"/>
              <a:gd name="T4" fmla="*/ 282257500 w 256"/>
              <a:gd name="T5" fmla="*/ 241935000 h 336"/>
              <a:gd name="T6" fmla="*/ 645160000 w 256"/>
              <a:gd name="T7" fmla="*/ 0 h 3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56" h="336">
                <a:moveTo>
                  <a:pt x="16" y="336"/>
                </a:moveTo>
                <a:cubicBezTo>
                  <a:pt x="8" y="332"/>
                  <a:pt x="0" y="328"/>
                  <a:pt x="16" y="288"/>
                </a:cubicBezTo>
                <a:cubicBezTo>
                  <a:pt x="32" y="248"/>
                  <a:pt x="72" y="144"/>
                  <a:pt x="112" y="96"/>
                </a:cubicBezTo>
                <a:cubicBezTo>
                  <a:pt x="152" y="48"/>
                  <a:pt x="240" y="8"/>
                  <a:pt x="256" y="0"/>
                </a:cubicBezTo>
              </a:path>
            </a:pathLst>
          </a:custGeom>
          <a:noFill/>
          <a:ln w="22225" cap="flat" cmpd="sng">
            <a:solidFill>
              <a:srgbClr val="000000"/>
            </a:solidFill>
            <a:prstDash val="sysDot"/>
            <a:round/>
            <a:headEnd type="none" w="med" len="med"/>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75797" name="Freeform 30"/>
          <p:cNvSpPr>
            <a:spLocks/>
          </p:cNvSpPr>
          <p:nvPr/>
        </p:nvSpPr>
        <p:spPr bwMode="auto">
          <a:xfrm flipV="1">
            <a:off x="6376988" y="5619750"/>
            <a:ext cx="85725" cy="776288"/>
          </a:xfrm>
          <a:custGeom>
            <a:avLst/>
            <a:gdLst>
              <a:gd name="T0" fmla="*/ 18746221 w 56"/>
              <a:gd name="T1" fmla="*/ 0 h 336"/>
              <a:gd name="T2" fmla="*/ 18746221 w 56"/>
              <a:gd name="T3" fmla="*/ 768652191 h 336"/>
              <a:gd name="T4" fmla="*/ 131228136 w 56"/>
              <a:gd name="T5" fmla="*/ 1793521009 h 336"/>
              <a:gd name="T6" fmla="*/ 0 60000 65536"/>
              <a:gd name="T7" fmla="*/ 0 60000 65536"/>
              <a:gd name="T8" fmla="*/ 0 60000 65536"/>
            </a:gdLst>
            <a:ahLst/>
            <a:cxnLst>
              <a:cxn ang="T6">
                <a:pos x="T0" y="T1"/>
              </a:cxn>
              <a:cxn ang="T7">
                <a:pos x="T2" y="T3"/>
              </a:cxn>
              <a:cxn ang="T8">
                <a:pos x="T4" y="T5"/>
              </a:cxn>
            </a:cxnLst>
            <a:rect l="0" t="0" r="r" b="b"/>
            <a:pathLst>
              <a:path w="56" h="336">
                <a:moveTo>
                  <a:pt x="8" y="0"/>
                </a:moveTo>
                <a:cubicBezTo>
                  <a:pt x="4" y="44"/>
                  <a:pt x="0" y="88"/>
                  <a:pt x="8" y="144"/>
                </a:cubicBezTo>
                <a:cubicBezTo>
                  <a:pt x="16" y="200"/>
                  <a:pt x="48" y="312"/>
                  <a:pt x="56" y="336"/>
                </a:cubicBezTo>
              </a:path>
            </a:pathLst>
          </a:custGeom>
          <a:noFill/>
          <a:ln w="22225" cap="flat" cmpd="sng">
            <a:solidFill>
              <a:srgbClr val="000000"/>
            </a:solidFill>
            <a:prstDash val="sysDot"/>
            <a:round/>
            <a:headEnd type="none" w="med" len="med"/>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75798" name="Freeform 31"/>
          <p:cNvSpPr>
            <a:spLocks/>
          </p:cNvSpPr>
          <p:nvPr/>
        </p:nvSpPr>
        <p:spPr bwMode="auto">
          <a:xfrm flipV="1">
            <a:off x="6481763" y="5581650"/>
            <a:ext cx="209550" cy="514350"/>
          </a:xfrm>
          <a:custGeom>
            <a:avLst/>
            <a:gdLst>
              <a:gd name="T0" fmla="*/ 112019443 w 56"/>
              <a:gd name="T1" fmla="*/ 612397969 h 432"/>
              <a:gd name="T2" fmla="*/ 112019443 w 56"/>
              <a:gd name="T3" fmla="*/ 340221094 h 432"/>
              <a:gd name="T4" fmla="*/ 784128616 w 56"/>
              <a:gd name="T5" fmla="*/ 0 h 432"/>
              <a:gd name="T6" fmla="*/ 0 60000 65536"/>
              <a:gd name="T7" fmla="*/ 0 60000 65536"/>
              <a:gd name="T8" fmla="*/ 0 60000 65536"/>
            </a:gdLst>
            <a:ahLst/>
            <a:cxnLst>
              <a:cxn ang="T6">
                <a:pos x="T0" y="T1"/>
              </a:cxn>
              <a:cxn ang="T7">
                <a:pos x="T2" y="T3"/>
              </a:cxn>
              <a:cxn ang="T8">
                <a:pos x="T4" y="T5"/>
              </a:cxn>
            </a:cxnLst>
            <a:rect l="0" t="0" r="r" b="b"/>
            <a:pathLst>
              <a:path w="56" h="432">
                <a:moveTo>
                  <a:pt x="8" y="432"/>
                </a:moveTo>
                <a:cubicBezTo>
                  <a:pt x="4" y="372"/>
                  <a:pt x="0" y="312"/>
                  <a:pt x="8" y="240"/>
                </a:cubicBezTo>
                <a:cubicBezTo>
                  <a:pt x="16" y="168"/>
                  <a:pt x="48" y="24"/>
                  <a:pt x="56" y="0"/>
                </a:cubicBezTo>
              </a:path>
            </a:pathLst>
          </a:custGeom>
          <a:noFill/>
          <a:ln w="22225" cap="flat" cmpd="sng">
            <a:solidFill>
              <a:srgbClr val="000000"/>
            </a:solidFill>
            <a:prstDash val="sysDot"/>
            <a:round/>
            <a:headEnd type="none" w="med" len="med"/>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75799" name="Freeform 32"/>
          <p:cNvSpPr>
            <a:spLocks/>
          </p:cNvSpPr>
          <p:nvPr/>
        </p:nvSpPr>
        <p:spPr bwMode="auto">
          <a:xfrm flipV="1">
            <a:off x="6538913" y="5562600"/>
            <a:ext cx="354012" cy="171450"/>
          </a:xfrm>
          <a:custGeom>
            <a:avLst/>
            <a:gdLst>
              <a:gd name="T0" fmla="*/ 30597147 w 256"/>
              <a:gd name="T1" fmla="*/ 87485424 h 336"/>
              <a:gd name="T2" fmla="*/ 30597147 w 256"/>
              <a:gd name="T3" fmla="*/ 74987433 h 336"/>
              <a:gd name="T4" fmla="*/ 214177260 w 256"/>
              <a:gd name="T5" fmla="*/ 24995981 h 336"/>
              <a:gd name="T6" fmla="*/ 489548813 w 256"/>
              <a:gd name="T7" fmla="*/ 0 h 3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56" h="336">
                <a:moveTo>
                  <a:pt x="16" y="336"/>
                </a:moveTo>
                <a:cubicBezTo>
                  <a:pt x="8" y="332"/>
                  <a:pt x="0" y="328"/>
                  <a:pt x="16" y="288"/>
                </a:cubicBezTo>
                <a:cubicBezTo>
                  <a:pt x="32" y="248"/>
                  <a:pt x="72" y="144"/>
                  <a:pt x="112" y="96"/>
                </a:cubicBezTo>
                <a:cubicBezTo>
                  <a:pt x="152" y="48"/>
                  <a:pt x="240" y="8"/>
                  <a:pt x="256" y="0"/>
                </a:cubicBezTo>
              </a:path>
            </a:pathLst>
          </a:custGeom>
          <a:noFill/>
          <a:ln w="22225" cap="flat" cmpd="sng">
            <a:solidFill>
              <a:srgbClr val="000000"/>
            </a:solidFill>
            <a:prstDash val="sysDot"/>
            <a:round/>
            <a:headEnd type="none" w="med" len="med"/>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75800" name="Rectangle 42" descr="Rectangle: Click to edit Master text styles&#10;Second level&#10;Third level&#10;Fourth level&#10;Fifth level"/>
          <p:cNvSpPr>
            <a:spLocks noChangeArrowheads="1"/>
          </p:cNvSpPr>
          <p:nvPr/>
        </p:nvSpPr>
        <p:spPr bwMode="auto">
          <a:xfrm>
            <a:off x="2057400" y="3352800"/>
            <a:ext cx="37338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spcBef>
                <a:spcPct val="20000"/>
              </a:spcBef>
              <a:buClr>
                <a:schemeClr val="hlink"/>
              </a:buClr>
              <a:buSzPct val="110000"/>
              <a:buFont typeface="Wingdings" pitchFamily="2" charset="2"/>
              <a:buNone/>
            </a:pPr>
            <a:r>
              <a:rPr lang="en-US" altLang="zh-CN" sz="1800" b="0" dirty="0">
                <a:ea typeface="SimSun" pitchFamily="2" charset="-122"/>
              </a:rPr>
              <a:t>Double Exposure Specklegram</a:t>
            </a:r>
          </a:p>
        </p:txBody>
      </p:sp>
      <p:sp>
        <p:nvSpPr>
          <p:cNvPr id="75801" name="Rectangle 43" descr="Rectangle: Click to edit Master text styles&#10;Second level&#10;Third level&#10;Fourth level&#10;Fifth level"/>
          <p:cNvSpPr>
            <a:spLocks noChangeArrowheads="1"/>
          </p:cNvSpPr>
          <p:nvPr/>
        </p:nvSpPr>
        <p:spPr bwMode="auto">
          <a:xfrm>
            <a:off x="1447800" y="6324600"/>
            <a:ext cx="37338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spcBef>
                <a:spcPct val="20000"/>
              </a:spcBef>
              <a:buClr>
                <a:schemeClr val="hlink"/>
              </a:buClr>
              <a:buSzPct val="110000"/>
              <a:buFont typeface="Wingdings" pitchFamily="2" charset="2"/>
              <a:buNone/>
            </a:pPr>
            <a:r>
              <a:rPr lang="en-US" altLang="zh-CN" sz="1800" b="0" dirty="0">
                <a:ea typeface="SimSun" pitchFamily="2" charset="-122"/>
              </a:rPr>
              <a:t>Double Exposure Specklegram</a:t>
            </a:r>
          </a:p>
        </p:txBody>
      </p:sp>
      <p:sp>
        <p:nvSpPr>
          <p:cNvPr id="75802" name="Oval 44"/>
          <p:cNvSpPr>
            <a:spLocks noChangeArrowheads="1"/>
          </p:cNvSpPr>
          <p:nvPr/>
        </p:nvSpPr>
        <p:spPr bwMode="auto">
          <a:xfrm flipV="1">
            <a:off x="3848100" y="5405438"/>
            <a:ext cx="74613" cy="76200"/>
          </a:xfrm>
          <a:prstGeom prst="ellipse">
            <a:avLst/>
          </a:prstGeom>
          <a:solidFill>
            <a:srgbClr val="000000"/>
          </a:solidFill>
          <a:ln w="3175">
            <a:solidFill>
              <a:srgbClr val="000000"/>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803" name="Rectangle 45" descr="Rectangle: Click to edit Master text styles&#10;Second level&#10;Third level&#10;Fourth level&#10;Fifth level"/>
          <p:cNvSpPr>
            <a:spLocks noChangeArrowheads="1"/>
          </p:cNvSpPr>
          <p:nvPr/>
        </p:nvSpPr>
        <p:spPr bwMode="auto">
          <a:xfrm>
            <a:off x="3962400" y="5257800"/>
            <a:ext cx="1143000"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spcBef>
                <a:spcPct val="20000"/>
              </a:spcBef>
              <a:buClr>
                <a:schemeClr val="hlink"/>
              </a:buClr>
              <a:buSzPct val="110000"/>
              <a:buFont typeface="Wingdings" pitchFamily="2" charset="2"/>
              <a:buNone/>
            </a:pPr>
            <a:r>
              <a:rPr lang="en-US" altLang="zh-CN" sz="1800" b="0">
                <a:ea typeface="SimSun" pitchFamily="2" charset="-122"/>
              </a:rPr>
              <a:t>Aperture</a:t>
            </a:r>
          </a:p>
        </p:txBody>
      </p:sp>
      <p:graphicFrame>
        <p:nvGraphicFramePr>
          <p:cNvPr id="75804" name="Object 46"/>
          <p:cNvGraphicFramePr>
            <a:graphicFrameLocks noChangeAspect="1"/>
          </p:cNvGraphicFramePr>
          <p:nvPr/>
        </p:nvGraphicFramePr>
        <p:xfrm>
          <a:off x="5791200" y="1219200"/>
          <a:ext cx="3124200" cy="2413000"/>
        </p:xfrm>
        <a:graphic>
          <a:graphicData uri="http://schemas.openxmlformats.org/presentationml/2006/ole">
            <mc:AlternateContent xmlns:mc="http://schemas.openxmlformats.org/markup-compatibility/2006">
              <mc:Choice xmlns:v="urn:schemas-microsoft-com:vml" Requires="v">
                <p:oleObj spid="_x0000_s76054" name="Image" r:id="rId10" imgW="8241270" imgH="6361905" progId="Photoshop.Image.7">
                  <p:embed/>
                </p:oleObj>
              </mc:Choice>
              <mc:Fallback>
                <p:oleObj name="Image" r:id="rId10" imgW="8241270" imgH="6361905" progId="Photoshop.Image.7">
                  <p:embed/>
                  <p:pic>
                    <p:nvPicPr>
                      <p:cNvPr id="0" name="Object 4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791200" y="1219200"/>
                        <a:ext cx="3124200" cy="241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5805" name="Rectangle 47" descr="Rectangle: Click to edit Master text styles&#10;Second level&#10;Third level&#10;Fourth level&#10;Fifth level"/>
          <p:cNvSpPr>
            <a:spLocks noChangeArrowheads="1"/>
          </p:cNvSpPr>
          <p:nvPr/>
        </p:nvSpPr>
        <p:spPr bwMode="auto">
          <a:xfrm>
            <a:off x="5638800" y="3657600"/>
            <a:ext cx="35052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lgn="ctr">
              <a:spcBef>
                <a:spcPct val="20000"/>
              </a:spcBef>
              <a:buClr>
                <a:schemeClr val="hlink"/>
              </a:buClr>
              <a:buSzPct val="110000"/>
              <a:buFont typeface="Wingdings" pitchFamily="2" charset="2"/>
              <a:buNone/>
            </a:pPr>
            <a:r>
              <a:rPr lang="en-US" altLang="zh-CN" sz="1200" b="0">
                <a:ea typeface="SimSun" pitchFamily="2" charset="-122"/>
              </a:rPr>
              <a:t>V-field Displacement Fringe Surrounding a Crack by One-beam Laser Speckle Photography</a:t>
            </a:r>
          </a:p>
        </p:txBody>
      </p:sp>
      <p:pic>
        <p:nvPicPr>
          <p:cNvPr id="75806" name="Picture 2" descr="C:\Users\MCASTE~1\AppData\Local\Temp\Rar$DI91.424\SBU-stack_2clr__rgb_forWeb1.jp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010400" y="204788"/>
            <a:ext cx="1798638"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384175"/>
            <a:ext cx="7391400" cy="533400"/>
          </a:xfrm>
        </p:spPr>
        <p:txBody>
          <a:bodyPr/>
          <a:lstStyle/>
          <a:p>
            <a:pPr algn="ctr"/>
            <a:r>
              <a:rPr lang="en-US" sz="2000" dirty="0"/>
              <a:t>Contributions to in-plane laser speckle photography </a:t>
            </a:r>
          </a:p>
        </p:txBody>
      </p:sp>
      <p:sp>
        <p:nvSpPr>
          <p:cNvPr id="6" name="Slide Number Placeholder 5"/>
          <p:cNvSpPr>
            <a:spLocks noGrp="1"/>
          </p:cNvSpPr>
          <p:nvPr>
            <p:ph type="sldNum" sz="quarter" idx="12"/>
          </p:nvPr>
        </p:nvSpPr>
        <p:spPr/>
        <p:txBody>
          <a:bodyPr/>
          <a:lstStyle/>
          <a:p>
            <a:pPr>
              <a:defRPr/>
            </a:pPr>
            <a:fld id="{DF4BC1DB-D363-4E2B-9FA2-E58726C74C08}" type="slidenum">
              <a:rPr lang="zh-CN" altLang="en-US" smtClean="0"/>
              <a:pPr>
                <a:defRPr/>
              </a:pPr>
              <a:t>23</a:t>
            </a:fld>
            <a:endParaRPr lang="en-US" altLang="zh-CN"/>
          </a:p>
        </p:txBody>
      </p:sp>
      <p:sp>
        <p:nvSpPr>
          <p:cNvPr id="8" name="Rectangle 7"/>
          <p:cNvSpPr/>
          <p:nvPr/>
        </p:nvSpPr>
        <p:spPr>
          <a:xfrm>
            <a:off x="609600" y="990600"/>
            <a:ext cx="8069179" cy="6186309"/>
          </a:xfrm>
          <a:prstGeom prst="rect">
            <a:avLst/>
          </a:prstGeom>
        </p:spPr>
        <p:txBody>
          <a:bodyPr wrap="square">
            <a:spAutoFit/>
          </a:bodyPr>
          <a:lstStyle/>
          <a:p>
            <a:pPr marL="342900" marR="0" lvl="0" indent="-342900" algn="just">
              <a:spcBef>
                <a:spcPts val="0"/>
              </a:spcBef>
              <a:spcAft>
                <a:spcPts val="0"/>
              </a:spcAft>
              <a:buFont typeface="+mj-lt"/>
              <a:buAutoNum type="arabicPeriod"/>
              <a:tabLst>
                <a:tab pos="685800" algn="l"/>
              </a:tabLst>
            </a:pPr>
            <a:r>
              <a:rPr lang="en-US" sz="1100" dirty="0" err="1" smtClean="0">
                <a:latin typeface="Times New Roman" panose="02020603050405020304" pitchFamily="18" charset="0"/>
                <a:ea typeface="SimSun" panose="02010600030101010101" pitchFamily="2" charset="-122"/>
              </a:rPr>
              <a:t>Khetan</a:t>
            </a:r>
            <a:r>
              <a:rPr lang="en-US" sz="1100" dirty="0">
                <a:latin typeface="Times New Roman" panose="02020603050405020304" pitchFamily="18" charset="0"/>
                <a:ea typeface="SimSun" panose="02010600030101010101" pitchFamily="2" charset="-122"/>
              </a:rPr>
              <a:t>, R.P., Chiang, F.P., 1976. “Strain analysis by one-beam laser speckle interferometry I: single aperture method,” Applied Optics, 15(9), pp. 2205-2215.</a:t>
            </a:r>
          </a:p>
          <a:p>
            <a:pPr marL="342900" marR="0" lvl="0" indent="-342900" algn="just">
              <a:spcBef>
                <a:spcPts val="0"/>
              </a:spcBef>
              <a:spcAft>
                <a:spcPts val="0"/>
              </a:spcAft>
              <a:buFont typeface="+mj-lt"/>
              <a:buAutoNum type="arabicPeriod"/>
              <a:tabLst>
                <a:tab pos="685800" algn="l"/>
              </a:tabLst>
            </a:pPr>
            <a:r>
              <a:rPr lang="en-US" sz="1100" dirty="0">
                <a:latin typeface="Times New Roman" panose="02020603050405020304" pitchFamily="18" charset="0"/>
                <a:ea typeface="SimSun" panose="02010600030101010101" pitchFamily="2" charset="-122"/>
              </a:rPr>
              <a:t>Chiang, F.P., 1976. “A new three-dimensional strain analysis technique by scattered light speckle interferometry,” The Engineering Uses of Coherent Optics, E.R. Robertson ed., Cambridge University Press, pp. 249-262.</a:t>
            </a:r>
          </a:p>
          <a:p>
            <a:pPr marL="342900" marR="0" lvl="0" indent="-342900" algn="just">
              <a:spcBef>
                <a:spcPts val="0"/>
              </a:spcBef>
              <a:spcAft>
                <a:spcPts val="0"/>
              </a:spcAft>
              <a:buFont typeface="+mj-lt"/>
              <a:buAutoNum type="arabicPeriod"/>
              <a:tabLst>
                <a:tab pos="685800" algn="l"/>
              </a:tabLst>
            </a:pPr>
            <a:r>
              <a:rPr lang="en-US" sz="1100" dirty="0">
                <a:latin typeface="Times New Roman" panose="02020603050405020304" pitchFamily="18" charset="0"/>
                <a:ea typeface="SimSun" panose="02010600030101010101" pitchFamily="2" charset="-122"/>
              </a:rPr>
              <a:t>Li, D.W., Chiang, F.P., 1978. “Mapping in-plane stress waves in solids by laser speckles,” Mechanics Research Communications, 5(3), pp. 133-137.</a:t>
            </a:r>
          </a:p>
          <a:p>
            <a:pPr marL="342900" marR="0" lvl="0" indent="-342900" algn="just">
              <a:spcBef>
                <a:spcPts val="0"/>
              </a:spcBef>
              <a:spcAft>
                <a:spcPts val="0"/>
              </a:spcAft>
              <a:buFont typeface="+mj-lt"/>
              <a:buAutoNum type="arabicPeriod"/>
              <a:tabLst>
                <a:tab pos="685800" algn="l"/>
              </a:tabLst>
            </a:pPr>
            <a:r>
              <a:rPr lang="en-US" sz="1100" dirty="0">
                <a:latin typeface="Times New Roman" panose="02020603050405020304" pitchFamily="18" charset="0"/>
                <a:ea typeface="SimSun" panose="02010600030101010101" pitchFamily="2" charset="-122"/>
              </a:rPr>
              <a:t>Chiang, F.P., 1978. “Effect of magnification change in laser speckle interferometry,” J. of Optical Soc. of America, 68(12), pp. 1742-1748.</a:t>
            </a:r>
          </a:p>
          <a:p>
            <a:pPr marL="342900" marR="0" lvl="0" indent="-342900" algn="just">
              <a:spcBef>
                <a:spcPts val="0"/>
              </a:spcBef>
              <a:spcAft>
                <a:spcPts val="0"/>
              </a:spcAft>
              <a:buFont typeface="+mj-lt"/>
              <a:buAutoNum type="arabicPeriod"/>
              <a:tabLst>
                <a:tab pos="685800" algn="l"/>
              </a:tabLst>
            </a:pPr>
            <a:r>
              <a:rPr lang="en-US" sz="1100" dirty="0" err="1">
                <a:latin typeface="Times New Roman" panose="02020603050405020304" pitchFamily="18" charset="0"/>
                <a:ea typeface="SimSun" panose="02010600030101010101" pitchFamily="2" charset="-122"/>
              </a:rPr>
              <a:t>Khetan</a:t>
            </a:r>
            <a:r>
              <a:rPr lang="en-US" sz="1100" dirty="0">
                <a:latin typeface="Times New Roman" panose="02020603050405020304" pitchFamily="18" charset="0"/>
                <a:ea typeface="SimSun" panose="02010600030101010101" pitchFamily="2" charset="-122"/>
              </a:rPr>
              <a:t>, R.P., Chiang, F.P., 1979. “Strain analysis by one-beam laser speckle interferometry II,” Applied Optics, 18(13), pp. 2178-2186.</a:t>
            </a:r>
          </a:p>
          <a:p>
            <a:pPr marL="342900" marR="0" lvl="0" indent="-342900" algn="just">
              <a:spcBef>
                <a:spcPts val="0"/>
              </a:spcBef>
              <a:spcAft>
                <a:spcPts val="0"/>
              </a:spcAft>
              <a:buFont typeface="+mj-lt"/>
              <a:buAutoNum type="arabicPeriod"/>
              <a:tabLst>
                <a:tab pos="685800" algn="l"/>
              </a:tabLst>
            </a:pPr>
            <a:r>
              <a:rPr lang="en-US" sz="1100" dirty="0" err="1">
                <a:latin typeface="Times New Roman" panose="02020603050405020304" pitchFamily="18" charset="0"/>
                <a:ea typeface="SimSun" panose="02010600030101010101" pitchFamily="2" charset="-122"/>
              </a:rPr>
              <a:t>Pedretti</a:t>
            </a:r>
            <a:r>
              <a:rPr lang="en-US" sz="1100" dirty="0">
                <a:latin typeface="Times New Roman" panose="02020603050405020304" pitchFamily="18" charset="0"/>
                <a:ea typeface="SimSun" panose="02010600030101010101" pitchFamily="2" charset="-122"/>
              </a:rPr>
              <a:t>, M., Chiang, F.P., 1979. “On the lower limit of one beam laser speckle interferometry,” Optics and Laser Technology, 11(3), pp. 143-147.</a:t>
            </a:r>
          </a:p>
          <a:p>
            <a:pPr marL="342900" marR="0" lvl="0" indent="-342900" algn="just">
              <a:spcBef>
                <a:spcPts val="0"/>
              </a:spcBef>
              <a:spcAft>
                <a:spcPts val="0"/>
              </a:spcAft>
              <a:buFont typeface="+mj-lt"/>
              <a:buAutoNum type="arabicPeriod"/>
              <a:tabLst>
                <a:tab pos="685800" algn="l"/>
              </a:tabLst>
            </a:pPr>
            <a:r>
              <a:rPr lang="en-US" sz="1100" dirty="0">
                <a:latin typeface="Times New Roman" panose="02020603050405020304" pitchFamily="18" charset="0"/>
                <a:ea typeface="SimSun" panose="02010600030101010101" pitchFamily="2" charset="-122"/>
              </a:rPr>
              <a:t>Adachi, Chiang, F.P., et al., 1980. “Thermal strain measurement by one-beam laser speckle method,” Applied Optics, 19(16), pp. 2701-2704.</a:t>
            </a:r>
          </a:p>
          <a:p>
            <a:pPr marL="342900" marR="0" lvl="0" indent="-342900" algn="just">
              <a:spcBef>
                <a:spcPts val="0"/>
              </a:spcBef>
              <a:spcAft>
                <a:spcPts val="0"/>
              </a:spcAft>
              <a:buFont typeface="+mj-lt"/>
              <a:buAutoNum type="arabicPeriod"/>
              <a:tabLst>
                <a:tab pos="685800" algn="l"/>
              </a:tabLst>
            </a:pPr>
            <a:r>
              <a:rPr lang="en-US" sz="1100" dirty="0">
                <a:latin typeface="Times New Roman" panose="02020603050405020304" pitchFamily="18" charset="0"/>
                <a:ea typeface="SimSun" panose="02010600030101010101" pitchFamily="2" charset="-122"/>
              </a:rPr>
              <a:t>Lin, C.J., Chiang, F.P., 1980. “Stress analysis of in-plane vibration of 2D structure by a laser speckle method,” Applied Optics, 19(16), pp. 2705-2708.</a:t>
            </a:r>
          </a:p>
          <a:p>
            <a:pPr marL="342900" marR="0" lvl="0" indent="-342900" algn="just">
              <a:spcBef>
                <a:spcPts val="0"/>
              </a:spcBef>
              <a:spcAft>
                <a:spcPts val="0"/>
              </a:spcAft>
              <a:buFont typeface="+mj-lt"/>
              <a:buAutoNum type="arabicPeriod"/>
              <a:tabLst>
                <a:tab pos="685800" algn="l"/>
              </a:tabLst>
            </a:pPr>
            <a:r>
              <a:rPr lang="en-US" sz="1100" dirty="0">
                <a:latin typeface="Times New Roman" panose="02020603050405020304" pitchFamily="18" charset="0"/>
                <a:ea typeface="SimSun" panose="02010600030101010101" pitchFamily="2" charset="-122"/>
              </a:rPr>
              <a:t>Lin, C.J., Chiang, F.P., 1981. “Laser speckle method for the analysis of steady-state in-plane vibrations of plates,” J. of Acoustic Soc. of Am., 69(2), pp. 456-459</a:t>
            </a:r>
          </a:p>
          <a:p>
            <a:pPr marL="342900" marR="0" lvl="0" indent="-342900" algn="just">
              <a:spcBef>
                <a:spcPts val="0"/>
              </a:spcBef>
              <a:spcAft>
                <a:spcPts val="0"/>
              </a:spcAft>
              <a:buFont typeface="+mj-lt"/>
              <a:buAutoNum type="arabicPeriod"/>
              <a:tabLst>
                <a:tab pos="685800" algn="l"/>
              </a:tabLst>
            </a:pPr>
            <a:r>
              <a:rPr lang="en-US" sz="1100" dirty="0">
                <a:latin typeface="Times New Roman" panose="02020603050405020304" pitchFamily="18" charset="0"/>
                <a:ea typeface="SimSun" panose="02010600030101010101" pitchFamily="2" charset="-122"/>
              </a:rPr>
              <a:t>Adachi, J., Chiang, F.P., et al., 1982. “The subjective laser speckle method and its application of solid mechanics problems,” Opt. Eng., 21(3), pp. 379-380.</a:t>
            </a:r>
          </a:p>
          <a:p>
            <a:pPr marL="342900" marR="0" lvl="0" indent="-342900" algn="just">
              <a:spcBef>
                <a:spcPts val="0"/>
              </a:spcBef>
              <a:spcAft>
                <a:spcPts val="0"/>
              </a:spcAft>
              <a:buFont typeface="+mj-lt"/>
              <a:buAutoNum type="arabicPeriod"/>
              <a:tabLst>
                <a:tab pos="685800" algn="l"/>
              </a:tabLst>
            </a:pPr>
            <a:r>
              <a:rPr lang="en-US" sz="1100" dirty="0">
                <a:latin typeface="Times New Roman" panose="02020603050405020304" pitchFamily="18" charset="0"/>
                <a:ea typeface="SimSun" panose="02010600030101010101" pitchFamily="2" charset="-122"/>
              </a:rPr>
              <a:t>Chen, J.B., Chiang, F.P., 1984. “Statistical analysis of whole field filtering of specklegram and its upper limit of measurement,” J. of Optical. Soc. of Am., 1(8), 845-89.</a:t>
            </a:r>
          </a:p>
          <a:p>
            <a:pPr marL="342900" marR="0" lvl="0" indent="-342900" algn="just">
              <a:spcBef>
                <a:spcPts val="0"/>
              </a:spcBef>
              <a:spcAft>
                <a:spcPts val="0"/>
              </a:spcAft>
              <a:buFont typeface="+mj-lt"/>
              <a:buAutoNum type="arabicPeriod"/>
              <a:tabLst>
                <a:tab pos="685800" algn="l"/>
              </a:tabLst>
            </a:pPr>
            <a:r>
              <a:rPr lang="en-US" sz="1100" dirty="0">
                <a:latin typeface="Times New Roman" panose="02020603050405020304" pitchFamily="18" charset="0"/>
                <a:ea typeface="SimSun" panose="02010600030101010101" pitchFamily="2" charset="-122"/>
              </a:rPr>
              <a:t>Li, D.W., Chiang, F.P., 1985. “Statistical analysis of one-beam subjective laser speckle interferometry for displacement and strain analysis,” J. Opt. Soc. Am., 2(5), pp. 657-666.</a:t>
            </a:r>
          </a:p>
          <a:p>
            <a:pPr marL="342900" marR="0" lvl="0" indent="-342900" algn="just">
              <a:spcBef>
                <a:spcPts val="0"/>
              </a:spcBef>
              <a:spcAft>
                <a:spcPts val="0"/>
              </a:spcAft>
              <a:buFont typeface="+mj-lt"/>
              <a:buAutoNum type="arabicPeriod"/>
              <a:tabLst>
                <a:tab pos="685800" algn="l"/>
              </a:tabLst>
            </a:pPr>
            <a:r>
              <a:rPr lang="en-US" sz="1100" dirty="0">
                <a:latin typeface="Times New Roman" panose="02020603050405020304" pitchFamily="18" charset="0"/>
                <a:ea typeface="SimSun" panose="02010600030101010101" pitchFamily="2" charset="-122"/>
              </a:rPr>
              <a:t>Chen, J.B., Chiang, F.P., 1985. “An investigation of speckle field in a diffusing cylinder,” J. Opt. Soc. Am., 2(6), pp. 803-807.</a:t>
            </a:r>
          </a:p>
          <a:p>
            <a:pPr marL="342900" marR="0" lvl="0" indent="-342900" algn="just">
              <a:spcBef>
                <a:spcPts val="0"/>
              </a:spcBef>
              <a:spcAft>
                <a:spcPts val="0"/>
              </a:spcAft>
              <a:buFont typeface="+mj-lt"/>
              <a:buAutoNum type="arabicPeriod"/>
              <a:tabLst>
                <a:tab pos="685800" algn="l"/>
              </a:tabLst>
            </a:pPr>
            <a:r>
              <a:rPr lang="en-US" sz="1100" dirty="0">
                <a:latin typeface="Times New Roman" panose="02020603050405020304" pitchFamily="18" charset="0"/>
                <a:ea typeface="SimSun" panose="02010600030101010101" pitchFamily="2" charset="-122"/>
              </a:rPr>
              <a:t>Li, D.W., Chiang, F.P., 1985. “Diffraction halo functions of coherent and incoherent random speckle patterns,” Applied Optics, 24(4), 2166-2170.</a:t>
            </a:r>
          </a:p>
          <a:p>
            <a:pPr marL="342900" marR="0" lvl="0" indent="-342900" algn="just">
              <a:spcBef>
                <a:spcPts val="0"/>
              </a:spcBef>
              <a:spcAft>
                <a:spcPts val="0"/>
              </a:spcAft>
              <a:buFont typeface="+mj-lt"/>
              <a:buAutoNum type="arabicPeriod"/>
              <a:tabLst>
                <a:tab pos="685800" algn="l"/>
              </a:tabLst>
            </a:pPr>
            <a:r>
              <a:rPr lang="en-US" sz="1100" dirty="0">
                <a:latin typeface="Times New Roman" panose="02020603050405020304" pitchFamily="18" charset="0"/>
                <a:ea typeface="SimSun" panose="02010600030101010101" pitchFamily="2" charset="-122"/>
              </a:rPr>
              <a:t>Li, D.W., Chiang, F.P., 1986. “Laws of laser speckle movement,” Optical Engineering, 25(5), 667-670, May, 1986.</a:t>
            </a:r>
          </a:p>
          <a:p>
            <a:pPr marL="342900" marR="0" lvl="0" indent="-342900" algn="just">
              <a:spcBef>
                <a:spcPts val="0"/>
              </a:spcBef>
              <a:spcAft>
                <a:spcPts val="0"/>
              </a:spcAft>
              <a:buFont typeface="+mj-lt"/>
              <a:buAutoNum type="arabicPeriod"/>
              <a:tabLst>
                <a:tab pos="685800" algn="l"/>
              </a:tabLst>
            </a:pPr>
            <a:r>
              <a:rPr lang="en-US" sz="1100" dirty="0">
                <a:latin typeface="Times New Roman" panose="02020603050405020304" pitchFamily="18" charset="0"/>
                <a:ea typeface="SimSun" panose="02010600030101010101" pitchFamily="2" charset="-122"/>
              </a:rPr>
              <a:t>Li, D.W., Chiang, F.P., 1986. “De-correlation function in speckle photography,” J. Opt. Soc. Am., 3(7), 1023-1031.</a:t>
            </a:r>
          </a:p>
          <a:p>
            <a:pPr marL="342900" marR="0" lvl="0" indent="-342900" algn="just">
              <a:spcBef>
                <a:spcPts val="0"/>
              </a:spcBef>
              <a:spcAft>
                <a:spcPts val="0"/>
              </a:spcAft>
              <a:buFont typeface="+mj-lt"/>
              <a:buAutoNum type="arabicPeriod"/>
              <a:tabLst>
                <a:tab pos="685800" algn="l"/>
              </a:tabLst>
            </a:pPr>
            <a:r>
              <a:rPr lang="en-US" sz="1100" dirty="0">
                <a:latin typeface="Times New Roman" panose="02020603050405020304" pitchFamily="18" charset="0"/>
                <a:ea typeface="SimSun" panose="02010600030101010101" pitchFamily="2" charset="-122"/>
              </a:rPr>
              <a:t>Gupta, P.K., Chiang, F.P., 1989. “Laser speckle interferometry applied to studying transient vibrations of a cantilever beam,” J. Of Sound and Vibration, 133(2), 251-259.</a:t>
            </a:r>
          </a:p>
          <a:p>
            <a:pPr marL="342900" marR="0" lvl="0" indent="-342900" algn="just">
              <a:spcBef>
                <a:spcPts val="0"/>
              </a:spcBef>
              <a:spcAft>
                <a:spcPts val="0"/>
              </a:spcAft>
              <a:buFont typeface="+mj-lt"/>
              <a:buAutoNum type="arabicPeriod"/>
              <a:tabLst>
                <a:tab pos="685800" algn="l"/>
              </a:tabLst>
            </a:pPr>
            <a:r>
              <a:rPr lang="en-US" sz="1100" dirty="0">
                <a:latin typeface="Times New Roman" panose="02020603050405020304" pitchFamily="18" charset="0"/>
                <a:ea typeface="SimSun" panose="02010600030101010101" pitchFamily="2" charset="-122"/>
              </a:rPr>
              <a:t>Gupta, P.K., Chiang, F.P., 1990. “Resolution of resultant displacement into components in double exposure speckle photography,” Applied Optics, 29(11), 1642-1645.</a:t>
            </a:r>
          </a:p>
          <a:p>
            <a:pPr marL="342900" marR="0" lvl="0" indent="-342900" algn="just">
              <a:spcBef>
                <a:spcPts val="0"/>
              </a:spcBef>
              <a:spcAft>
                <a:spcPts val="0"/>
              </a:spcAft>
              <a:buFont typeface="+mj-lt"/>
              <a:buAutoNum type="arabicPeriod"/>
              <a:tabLst>
                <a:tab pos="685800" algn="l"/>
              </a:tabLst>
            </a:pPr>
            <a:endParaRPr lang="en-US" sz="1100" dirty="0">
              <a:latin typeface="Times New Roman" panose="02020603050405020304" pitchFamily="18" charset="0"/>
              <a:ea typeface="SimSun" panose="02010600030101010101" pitchFamily="2" charset="-122"/>
            </a:endParaRPr>
          </a:p>
          <a:p>
            <a:pPr marL="342900" marR="0" lvl="0" indent="-342900" algn="just">
              <a:spcBef>
                <a:spcPts val="0"/>
              </a:spcBef>
              <a:spcAft>
                <a:spcPts val="0"/>
              </a:spcAft>
              <a:buFont typeface="+mj-lt"/>
              <a:buAutoNum type="arabicPeriod"/>
              <a:tabLst>
                <a:tab pos="685800" algn="l"/>
              </a:tabLst>
            </a:pPr>
            <a:endParaRPr lang="en-US" sz="1100" dirty="0">
              <a:effectLst/>
              <a:latin typeface="Times New Roman" panose="02020603050405020304" pitchFamily="18" charset="0"/>
              <a:ea typeface="SimSun" panose="02010600030101010101" pitchFamily="2" charset="-122"/>
            </a:endParaRPr>
          </a:p>
        </p:txBody>
      </p:sp>
      <p:pic>
        <p:nvPicPr>
          <p:cNvPr id="5" name="Picture 2" descr="C:\Users\MCASTE~1\AppData\Local\Temp\Rar$DI91.424\SBU-stack_2clr__rgb_forWeb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10400" y="204788"/>
            <a:ext cx="1798638"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8302527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bwMode="auto">
          <a:xfrm>
            <a:off x="1120590" y="5094642"/>
            <a:ext cx="838200" cy="228600"/>
          </a:xfrm>
          <a:prstGeom prst="rect">
            <a:avLst/>
          </a:prstGeom>
          <a:solidFill>
            <a:srgbClr val="FFFF00"/>
          </a:solidFill>
          <a:ln w="3175" cap="flat" cmpd="sng" algn="ctr">
            <a:noFill/>
            <a:prstDash val="solid"/>
            <a:round/>
            <a:headEnd type="none" w="med" len="med"/>
            <a:tailEnd type="triangle" w="med" len="lg"/>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zh-CN" altLang="en-US" sz="2400" b="1" i="0" u="none" strike="noStrike" cap="none" normalizeH="0" baseline="0" smtClean="0">
              <a:ln>
                <a:noFill/>
              </a:ln>
              <a:solidFill>
                <a:schemeClr val="tx1"/>
              </a:solidFill>
              <a:effectLst/>
              <a:latin typeface="Tahoma" pitchFamily="34" charset="0"/>
            </a:endParaRPr>
          </a:p>
        </p:txBody>
      </p:sp>
      <p:sp>
        <p:nvSpPr>
          <p:cNvPr id="2" name="Title 1"/>
          <p:cNvSpPr>
            <a:spLocks noGrp="1"/>
          </p:cNvSpPr>
          <p:nvPr>
            <p:ph type="title"/>
          </p:nvPr>
        </p:nvSpPr>
        <p:spPr>
          <a:xfrm>
            <a:off x="609600" y="914400"/>
            <a:ext cx="7467600" cy="533400"/>
          </a:xfrm>
        </p:spPr>
        <p:txBody>
          <a:bodyPr/>
          <a:lstStyle/>
          <a:p>
            <a:r>
              <a:rPr lang="en-US" altLang="zh-CN" dirty="0"/>
              <a:t>Some fundamental studies of laser speckle and  speckle photography</a:t>
            </a:r>
            <a:endParaRPr lang="en-US" dirty="0"/>
          </a:p>
        </p:txBody>
      </p:sp>
      <p:sp>
        <p:nvSpPr>
          <p:cNvPr id="6" name="Slide Number Placeholder 5"/>
          <p:cNvSpPr>
            <a:spLocks noGrp="1"/>
          </p:cNvSpPr>
          <p:nvPr>
            <p:ph type="sldNum" sz="quarter" idx="12"/>
          </p:nvPr>
        </p:nvSpPr>
        <p:spPr/>
        <p:txBody>
          <a:bodyPr/>
          <a:lstStyle/>
          <a:p>
            <a:pPr>
              <a:defRPr/>
            </a:pPr>
            <a:fld id="{DF4BC1DB-D363-4E2B-9FA2-E58726C74C08}" type="slidenum">
              <a:rPr lang="zh-CN" altLang="en-US" smtClean="0"/>
              <a:pPr>
                <a:defRPr/>
              </a:pPr>
              <a:t>24</a:t>
            </a:fld>
            <a:endParaRPr lang="en-US" altLang="zh-CN"/>
          </a:p>
        </p:txBody>
      </p:sp>
      <p:sp>
        <p:nvSpPr>
          <p:cNvPr id="7" name="Rectangle 6"/>
          <p:cNvSpPr/>
          <p:nvPr/>
        </p:nvSpPr>
        <p:spPr>
          <a:xfrm>
            <a:off x="685800" y="1600200"/>
            <a:ext cx="7772400" cy="4278094"/>
          </a:xfrm>
          <a:prstGeom prst="rect">
            <a:avLst/>
          </a:prstGeom>
        </p:spPr>
        <p:txBody>
          <a:bodyPr wrap="square">
            <a:spAutoFit/>
          </a:bodyPr>
          <a:lstStyle/>
          <a:p>
            <a:pPr marL="342900" marR="0" lvl="0" indent="-342900" algn="just">
              <a:spcBef>
                <a:spcPts val="0"/>
              </a:spcBef>
              <a:spcAft>
                <a:spcPts val="0"/>
              </a:spcAft>
              <a:buFont typeface="+mj-lt"/>
              <a:buAutoNum type="arabicPeriod"/>
              <a:tabLst>
                <a:tab pos="685800" algn="l"/>
              </a:tabLst>
            </a:pPr>
            <a:r>
              <a:rPr lang="en-US" sz="1600" dirty="0">
                <a:latin typeface="Times New Roman" panose="02020603050405020304" pitchFamily="18" charset="0"/>
                <a:ea typeface="SimSun" panose="02010600030101010101" pitchFamily="2" charset="-122"/>
              </a:rPr>
              <a:t>Chen, J.B., Chiang, F.P., 1984. “Statistical analysis of whole field filtering of specklegram and its upper limit of measurement,” J. of Optical. Soc. of Am., 1(8), 845-89.</a:t>
            </a:r>
          </a:p>
          <a:p>
            <a:pPr marL="342900" marR="0" lvl="0" indent="-342900" algn="just">
              <a:spcBef>
                <a:spcPts val="0"/>
              </a:spcBef>
              <a:spcAft>
                <a:spcPts val="0"/>
              </a:spcAft>
              <a:buFont typeface="+mj-lt"/>
              <a:buAutoNum type="arabicPeriod"/>
              <a:tabLst>
                <a:tab pos="685800" algn="l"/>
              </a:tabLst>
            </a:pPr>
            <a:r>
              <a:rPr lang="en-US" sz="1600" dirty="0">
                <a:latin typeface="Times New Roman" panose="02020603050405020304" pitchFamily="18" charset="0"/>
                <a:ea typeface="SimSun" panose="02010600030101010101" pitchFamily="2" charset="-122"/>
              </a:rPr>
              <a:t>Li, D.W., Chiang, F.P., 1985. “Statistical analysis of one-beam subjective laser speckle interferometry for displacement and strain analysis,” J. Opt. Soc. Am., 2(5), pp. 657-666.</a:t>
            </a:r>
          </a:p>
          <a:p>
            <a:pPr marL="342900" marR="0" lvl="0" indent="-342900" algn="just">
              <a:spcBef>
                <a:spcPts val="0"/>
              </a:spcBef>
              <a:spcAft>
                <a:spcPts val="0"/>
              </a:spcAft>
              <a:buFont typeface="+mj-lt"/>
              <a:buAutoNum type="arabicPeriod"/>
              <a:tabLst>
                <a:tab pos="685800" algn="l"/>
              </a:tabLst>
            </a:pPr>
            <a:r>
              <a:rPr lang="en-US" sz="1600" dirty="0">
                <a:latin typeface="Times New Roman" panose="02020603050405020304" pitchFamily="18" charset="0"/>
                <a:ea typeface="SimSun" panose="02010600030101010101" pitchFamily="2" charset="-122"/>
              </a:rPr>
              <a:t>Chen, J.B., Chiang, F.P., 1985. “An investigation of speckle field in a diffusing cylinder,” J. Opt. Soc. Am., 2(6), pp. 803-807.</a:t>
            </a:r>
          </a:p>
          <a:p>
            <a:pPr marL="342900" marR="0" lvl="0" indent="-342900" algn="just">
              <a:spcBef>
                <a:spcPts val="0"/>
              </a:spcBef>
              <a:spcAft>
                <a:spcPts val="0"/>
              </a:spcAft>
              <a:buFont typeface="+mj-lt"/>
              <a:buAutoNum type="arabicPeriod"/>
              <a:tabLst>
                <a:tab pos="685800" algn="l"/>
              </a:tabLst>
            </a:pPr>
            <a:r>
              <a:rPr lang="en-US" sz="1600" dirty="0">
                <a:latin typeface="Times New Roman" panose="02020603050405020304" pitchFamily="18" charset="0"/>
                <a:ea typeface="SimSun" panose="02010600030101010101" pitchFamily="2" charset="-122"/>
              </a:rPr>
              <a:t>Li, D.W., Chiang, F.P., 1985. “Diffraction halo functions of coherent and incoherent random speckle patterns,” Applied Optics, 24(4), 2166-2170.</a:t>
            </a:r>
          </a:p>
          <a:p>
            <a:pPr marL="342900" marR="0" lvl="0" indent="-342900" algn="just">
              <a:spcBef>
                <a:spcPts val="0"/>
              </a:spcBef>
              <a:spcAft>
                <a:spcPts val="0"/>
              </a:spcAft>
              <a:buFont typeface="+mj-lt"/>
              <a:buAutoNum type="arabicPeriod"/>
              <a:tabLst>
                <a:tab pos="685800" algn="l"/>
              </a:tabLst>
            </a:pPr>
            <a:r>
              <a:rPr lang="en-US" sz="1600" dirty="0">
                <a:latin typeface="Times New Roman" panose="02020603050405020304" pitchFamily="18" charset="0"/>
                <a:ea typeface="SimSun" panose="02010600030101010101" pitchFamily="2" charset="-122"/>
              </a:rPr>
              <a:t>Li, D.W., Chiang, F.P., 1986. “Laws of laser speckle movement,” Optical Engineering, 25(5), 667-670, May, 1986.</a:t>
            </a:r>
          </a:p>
          <a:p>
            <a:pPr marL="342900" marR="0" lvl="0" indent="-342900" algn="just">
              <a:spcBef>
                <a:spcPts val="0"/>
              </a:spcBef>
              <a:spcAft>
                <a:spcPts val="0"/>
              </a:spcAft>
              <a:buFont typeface="+mj-lt"/>
              <a:buAutoNum type="arabicPeriod"/>
              <a:tabLst>
                <a:tab pos="685800" algn="l"/>
              </a:tabLst>
            </a:pPr>
            <a:r>
              <a:rPr lang="en-US" sz="1600" dirty="0">
                <a:latin typeface="Times New Roman" panose="02020603050405020304" pitchFamily="18" charset="0"/>
                <a:ea typeface="SimSun" panose="02010600030101010101" pitchFamily="2" charset="-122"/>
              </a:rPr>
              <a:t>Li, D.W., Chiang, F.P., 1986. “De-correlation function in speckle photography,” J. Opt. Soc. Am., 3(7), 1023-1031.</a:t>
            </a:r>
          </a:p>
          <a:p>
            <a:pPr marL="342900" marR="0" lvl="0" indent="-342900" algn="just">
              <a:spcBef>
                <a:spcPts val="0"/>
              </a:spcBef>
              <a:spcAft>
                <a:spcPts val="0"/>
              </a:spcAft>
              <a:buFont typeface="+mj-lt"/>
              <a:buAutoNum type="arabicPeriod"/>
              <a:tabLst>
                <a:tab pos="685800" algn="l"/>
              </a:tabLst>
            </a:pPr>
            <a:r>
              <a:rPr lang="en-US" sz="1600" dirty="0">
                <a:latin typeface="Times New Roman" panose="02020603050405020304" pitchFamily="18" charset="0"/>
                <a:cs typeface="Times New Roman" panose="02020603050405020304" pitchFamily="18" charset="0"/>
              </a:rPr>
              <a:t>Li, Q. B., and F. P. Chiang. "Three-dimensional dimension of laser speckle“. Applied</a:t>
            </a:r>
            <a:r>
              <a:rPr lang="en-US" sz="1600" i="1" dirty="0">
                <a:latin typeface="Times New Roman" panose="02020603050405020304" pitchFamily="18" charset="0"/>
                <a:cs typeface="Times New Roman" panose="02020603050405020304" pitchFamily="18" charset="0"/>
              </a:rPr>
              <a:t> optics</a:t>
            </a:r>
            <a:r>
              <a:rPr lang="en-US" sz="1600" dirty="0">
                <a:latin typeface="Times New Roman" panose="02020603050405020304" pitchFamily="18" charset="0"/>
                <a:cs typeface="Times New Roman" panose="02020603050405020304" pitchFamily="18" charset="0"/>
              </a:rPr>
              <a:t> 31.29 (1992): 6287-6291.</a:t>
            </a:r>
            <a:endParaRPr lang="en-US" sz="1600" dirty="0">
              <a:latin typeface="Times New Roman" panose="02020603050405020304" pitchFamily="18" charset="0"/>
              <a:ea typeface="SimSun" panose="02010600030101010101" pitchFamily="2" charset="-122"/>
              <a:cs typeface="Times New Roman" panose="02020603050405020304" pitchFamily="18" charset="0"/>
            </a:endParaRPr>
          </a:p>
          <a:p>
            <a:pPr marL="342900" marR="0" lvl="0" indent="-342900" algn="just">
              <a:spcBef>
                <a:spcPts val="0"/>
              </a:spcBef>
              <a:spcAft>
                <a:spcPts val="0"/>
              </a:spcAft>
              <a:buFont typeface="+mj-lt"/>
              <a:buAutoNum type="arabicPeriod"/>
              <a:tabLst>
                <a:tab pos="685800" algn="l"/>
              </a:tabLst>
            </a:pPr>
            <a:endParaRPr lang="en-US" sz="1600" dirty="0">
              <a:effectLst/>
              <a:latin typeface="Times New Roman" panose="02020603050405020304" pitchFamily="18" charset="0"/>
              <a:ea typeface="SimSun" panose="02010600030101010101" pitchFamily="2" charset="-122"/>
            </a:endParaRPr>
          </a:p>
        </p:txBody>
      </p:sp>
    </p:spTree>
    <p:extLst>
      <p:ext uri="{BB962C8B-B14F-4D97-AF65-F5344CB8AC3E}">
        <p14:creationId xmlns:p14="http://schemas.microsoft.com/office/powerpoint/2010/main" val="188779843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Number Placeholder 5"/>
          <p:cNvSpPr>
            <a:spLocks noGrp="1"/>
          </p:cNvSpPr>
          <p:nvPr>
            <p:ph type="sldNum" sz="quarter" idx="12"/>
          </p:nvPr>
        </p:nvSpPr>
        <p:spPr>
          <a:noFill/>
        </p:spPr>
        <p:txBody>
          <a:bodyPr/>
          <a:lstStyle>
            <a:lvl1pPr eaLnBrk="0" hangingPunct="0">
              <a:defRPr sz="2400" b="1">
                <a:solidFill>
                  <a:schemeClr val="tx1"/>
                </a:solidFill>
                <a:latin typeface="Tahoma" pitchFamily="34" charset="0"/>
              </a:defRPr>
            </a:lvl1pPr>
            <a:lvl2pPr marL="742950" indent="-285750" eaLnBrk="0" hangingPunct="0">
              <a:defRPr sz="2400" b="1">
                <a:solidFill>
                  <a:schemeClr val="tx1"/>
                </a:solidFill>
                <a:latin typeface="Tahoma" pitchFamily="34" charset="0"/>
              </a:defRPr>
            </a:lvl2pPr>
            <a:lvl3pPr marL="1143000" indent="-228600" eaLnBrk="0" hangingPunct="0">
              <a:defRPr sz="2400" b="1">
                <a:solidFill>
                  <a:schemeClr val="tx1"/>
                </a:solidFill>
                <a:latin typeface="Tahoma" pitchFamily="34" charset="0"/>
              </a:defRPr>
            </a:lvl3pPr>
            <a:lvl4pPr marL="1600200" indent="-228600" eaLnBrk="0" hangingPunct="0">
              <a:defRPr sz="2400" b="1">
                <a:solidFill>
                  <a:schemeClr val="tx1"/>
                </a:solidFill>
                <a:latin typeface="Tahoma" pitchFamily="34" charset="0"/>
              </a:defRPr>
            </a:lvl4pPr>
            <a:lvl5pPr marL="2057400" indent="-228600" eaLnBrk="0" hangingPunct="0">
              <a:defRPr sz="2400" b="1">
                <a:solidFill>
                  <a:schemeClr val="tx1"/>
                </a:solidFill>
                <a:latin typeface="Tahoma" pitchFamily="34" charset="0"/>
              </a:defRPr>
            </a:lvl5pPr>
            <a:lvl6pPr marL="2514600" indent="-228600" eaLnBrk="0" fontAlgn="base" hangingPunct="0">
              <a:spcBef>
                <a:spcPct val="0"/>
              </a:spcBef>
              <a:spcAft>
                <a:spcPct val="0"/>
              </a:spcAft>
              <a:defRPr sz="2400" b="1">
                <a:solidFill>
                  <a:schemeClr val="tx1"/>
                </a:solidFill>
                <a:latin typeface="Tahoma" pitchFamily="34" charset="0"/>
              </a:defRPr>
            </a:lvl6pPr>
            <a:lvl7pPr marL="2971800" indent="-228600" eaLnBrk="0" fontAlgn="base" hangingPunct="0">
              <a:spcBef>
                <a:spcPct val="0"/>
              </a:spcBef>
              <a:spcAft>
                <a:spcPct val="0"/>
              </a:spcAft>
              <a:defRPr sz="2400" b="1">
                <a:solidFill>
                  <a:schemeClr val="tx1"/>
                </a:solidFill>
                <a:latin typeface="Tahoma" pitchFamily="34" charset="0"/>
              </a:defRPr>
            </a:lvl7pPr>
            <a:lvl8pPr marL="3429000" indent="-228600" eaLnBrk="0" fontAlgn="base" hangingPunct="0">
              <a:spcBef>
                <a:spcPct val="0"/>
              </a:spcBef>
              <a:spcAft>
                <a:spcPct val="0"/>
              </a:spcAft>
              <a:defRPr sz="2400" b="1">
                <a:solidFill>
                  <a:schemeClr val="tx1"/>
                </a:solidFill>
                <a:latin typeface="Tahoma" pitchFamily="34" charset="0"/>
              </a:defRPr>
            </a:lvl8pPr>
            <a:lvl9pPr marL="3886200" indent="-228600" eaLnBrk="0" fontAlgn="base" hangingPunct="0">
              <a:spcBef>
                <a:spcPct val="0"/>
              </a:spcBef>
              <a:spcAft>
                <a:spcPct val="0"/>
              </a:spcAft>
              <a:defRPr sz="2400" b="1">
                <a:solidFill>
                  <a:schemeClr val="tx1"/>
                </a:solidFill>
                <a:latin typeface="Tahoma" pitchFamily="34" charset="0"/>
              </a:defRPr>
            </a:lvl9pPr>
          </a:lstStyle>
          <a:p>
            <a:pPr eaLnBrk="1" hangingPunct="1"/>
            <a:fld id="{06412A07-28BE-4751-9C2E-1BC00786ACCA}" type="slidenum">
              <a:rPr lang="zh-CN" altLang="en-US" sz="1400" b="0" smtClean="0"/>
              <a:pPr eaLnBrk="1" hangingPunct="1"/>
              <a:t>25</a:t>
            </a:fld>
            <a:endParaRPr lang="en-US" altLang="zh-CN" sz="1400" b="0"/>
          </a:p>
        </p:txBody>
      </p:sp>
      <p:sp>
        <p:nvSpPr>
          <p:cNvPr id="246789" name="Text Box 5"/>
          <p:cNvSpPr txBox="1">
            <a:spLocks noChangeArrowheads="1"/>
          </p:cNvSpPr>
          <p:nvPr/>
        </p:nvSpPr>
        <p:spPr bwMode="auto">
          <a:xfrm>
            <a:off x="144418" y="316599"/>
            <a:ext cx="6865982"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defRPr/>
            </a:pPr>
            <a:r>
              <a:rPr lang="en-US" altLang="zh-CN" i="1" dirty="0">
                <a:solidFill>
                  <a:schemeClr val="tx2"/>
                </a:solidFill>
                <a:effectLst>
                  <a:outerShdw blurRad="38100" dist="38100" dir="2700000" algn="tl">
                    <a:srgbClr val="C0C0C0"/>
                  </a:outerShdw>
                </a:effectLst>
                <a:ea typeface="SimSun" pitchFamily="2" charset="-122"/>
              </a:rPr>
              <a:t>An interesting application of in-plane laser </a:t>
            </a:r>
          </a:p>
          <a:p>
            <a:pPr algn="ctr">
              <a:defRPr/>
            </a:pPr>
            <a:r>
              <a:rPr lang="en-US" altLang="zh-CN" i="1" dirty="0">
                <a:solidFill>
                  <a:schemeClr val="tx2"/>
                </a:solidFill>
                <a:effectLst>
                  <a:outerShdw blurRad="38100" dist="38100" dir="2700000" algn="tl">
                    <a:srgbClr val="C0C0C0"/>
                  </a:outerShdw>
                </a:effectLst>
                <a:ea typeface="SimSun" pitchFamily="2" charset="-122"/>
              </a:rPr>
              <a:t>speckle photography</a:t>
            </a:r>
          </a:p>
        </p:txBody>
      </p:sp>
      <p:pic>
        <p:nvPicPr>
          <p:cNvPr id="76804" name="Picture 7" descr="gun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4888" y="1263650"/>
            <a:ext cx="7148512" cy="521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05" name="Rectangle 9"/>
          <p:cNvSpPr>
            <a:spLocks noChangeArrowheads="1"/>
          </p:cNvSpPr>
          <p:nvPr/>
        </p:nvSpPr>
        <p:spPr bwMode="auto">
          <a:xfrm>
            <a:off x="1295400" y="4572000"/>
            <a:ext cx="2438400" cy="1752600"/>
          </a:xfrm>
          <a:prstGeom prst="rect">
            <a:avLst/>
          </a:prstGeom>
          <a:solidFill>
            <a:schemeClr val="bg1"/>
          </a:solidFill>
          <a:ln>
            <a:noFill/>
          </a:ln>
          <a:effectLst/>
          <a:extLst>
            <a:ext uri="{91240B29-F687-4F45-9708-019B960494DF}">
              <a14:hiddenLine xmlns:a14="http://schemas.microsoft.com/office/drawing/2010/main" w="3175">
                <a:solidFill>
                  <a:schemeClr val="tx1"/>
                </a:solidFill>
                <a:miter lim="800000"/>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806" name="Text Box 10"/>
          <p:cNvSpPr txBox="1">
            <a:spLocks noChangeArrowheads="1"/>
          </p:cNvSpPr>
          <p:nvPr/>
        </p:nvSpPr>
        <p:spPr bwMode="auto">
          <a:xfrm>
            <a:off x="1295400" y="4724400"/>
            <a:ext cx="2362200" cy="825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solidFill>
                  <a:schemeClr val="tx1"/>
                </a:solidFill>
                <a:miter lim="800000"/>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b="1">
                <a:solidFill>
                  <a:schemeClr val="tx1"/>
                </a:solidFill>
                <a:latin typeface="Tahoma" pitchFamily="34" charset="0"/>
              </a:defRPr>
            </a:lvl1pPr>
            <a:lvl2pPr marL="742950" indent="-285750" eaLnBrk="0" hangingPunct="0">
              <a:defRPr sz="2400" b="1">
                <a:solidFill>
                  <a:schemeClr val="tx1"/>
                </a:solidFill>
                <a:latin typeface="Tahoma" pitchFamily="34" charset="0"/>
              </a:defRPr>
            </a:lvl2pPr>
            <a:lvl3pPr marL="1143000" indent="-228600" eaLnBrk="0" hangingPunct="0">
              <a:defRPr sz="2400" b="1">
                <a:solidFill>
                  <a:schemeClr val="tx1"/>
                </a:solidFill>
                <a:latin typeface="Tahoma" pitchFamily="34" charset="0"/>
              </a:defRPr>
            </a:lvl3pPr>
            <a:lvl4pPr marL="1600200" indent="-228600" eaLnBrk="0" hangingPunct="0">
              <a:defRPr sz="2400" b="1">
                <a:solidFill>
                  <a:schemeClr val="tx1"/>
                </a:solidFill>
                <a:latin typeface="Tahoma" pitchFamily="34" charset="0"/>
              </a:defRPr>
            </a:lvl4pPr>
            <a:lvl5pPr marL="2057400" indent="-228600" eaLnBrk="0" hangingPunct="0">
              <a:defRPr sz="2400" b="1">
                <a:solidFill>
                  <a:schemeClr val="tx1"/>
                </a:solidFill>
                <a:latin typeface="Tahoma" pitchFamily="34" charset="0"/>
              </a:defRPr>
            </a:lvl5pPr>
            <a:lvl6pPr marL="2514600" indent="-228600" eaLnBrk="0" fontAlgn="base" hangingPunct="0">
              <a:spcBef>
                <a:spcPct val="0"/>
              </a:spcBef>
              <a:spcAft>
                <a:spcPct val="0"/>
              </a:spcAft>
              <a:defRPr sz="2400" b="1">
                <a:solidFill>
                  <a:schemeClr val="tx1"/>
                </a:solidFill>
                <a:latin typeface="Tahoma" pitchFamily="34" charset="0"/>
              </a:defRPr>
            </a:lvl6pPr>
            <a:lvl7pPr marL="2971800" indent="-228600" eaLnBrk="0" fontAlgn="base" hangingPunct="0">
              <a:spcBef>
                <a:spcPct val="0"/>
              </a:spcBef>
              <a:spcAft>
                <a:spcPct val="0"/>
              </a:spcAft>
              <a:defRPr sz="2400" b="1">
                <a:solidFill>
                  <a:schemeClr val="tx1"/>
                </a:solidFill>
                <a:latin typeface="Tahoma" pitchFamily="34" charset="0"/>
              </a:defRPr>
            </a:lvl7pPr>
            <a:lvl8pPr marL="3429000" indent="-228600" eaLnBrk="0" fontAlgn="base" hangingPunct="0">
              <a:spcBef>
                <a:spcPct val="0"/>
              </a:spcBef>
              <a:spcAft>
                <a:spcPct val="0"/>
              </a:spcAft>
              <a:defRPr sz="2400" b="1">
                <a:solidFill>
                  <a:schemeClr val="tx1"/>
                </a:solidFill>
                <a:latin typeface="Tahoma" pitchFamily="34" charset="0"/>
              </a:defRPr>
            </a:lvl8pPr>
            <a:lvl9pPr marL="3886200" indent="-228600" eaLnBrk="0" fontAlgn="base" hangingPunct="0">
              <a:spcBef>
                <a:spcPct val="0"/>
              </a:spcBef>
              <a:spcAft>
                <a:spcPct val="0"/>
              </a:spcAft>
              <a:defRPr sz="2400" b="1">
                <a:solidFill>
                  <a:schemeClr val="tx1"/>
                </a:solidFill>
                <a:latin typeface="Tahoma" pitchFamily="34" charset="0"/>
              </a:defRPr>
            </a:lvl9pPr>
          </a:lstStyle>
          <a:p>
            <a:pPr eaLnBrk="1" hangingPunct="1">
              <a:spcBef>
                <a:spcPct val="50000"/>
              </a:spcBef>
            </a:pPr>
            <a:r>
              <a:rPr lang="en-US" altLang="zh-CN" sz="1600" b="0">
                <a:ea typeface="SimSun" pitchFamily="2" charset="-122"/>
              </a:rPr>
              <a:t>Dynamic Oscillation of the Tip of a Cantilever Beam under Impact</a:t>
            </a:r>
          </a:p>
        </p:txBody>
      </p:sp>
      <p:pic>
        <p:nvPicPr>
          <p:cNvPr id="76807" name="Picture 2" descr="C:\Users\MCASTE~1\AppData\Local\Temp\Rar$DI91.424\SBU-stack_2clr__rgb_forWeb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10400" y="204788"/>
            <a:ext cx="1798638"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1171303" y="6017567"/>
            <a:ext cx="7134497" cy="461665"/>
          </a:xfrm>
          <a:prstGeom prst="rect">
            <a:avLst/>
          </a:prstGeom>
        </p:spPr>
        <p:txBody>
          <a:bodyPr wrap="square">
            <a:spAutoFit/>
          </a:bodyPr>
          <a:lstStyle/>
          <a:p>
            <a:pPr marL="342900" marR="0" lvl="0" indent="-342900" algn="just">
              <a:spcBef>
                <a:spcPts val="0"/>
              </a:spcBef>
              <a:spcAft>
                <a:spcPts val="0"/>
              </a:spcAft>
              <a:buFont typeface="+mj-lt"/>
              <a:buAutoNum type="arabicPeriod"/>
              <a:tabLst>
                <a:tab pos="685800" algn="l"/>
              </a:tabLst>
            </a:pPr>
            <a:r>
              <a:rPr lang="en-US" sz="1200" dirty="0">
                <a:latin typeface="Times New Roman" panose="02020603050405020304" pitchFamily="18" charset="0"/>
                <a:ea typeface="SimSun" panose="02010600030101010101" pitchFamily="2" charset="-122"/>
              </a:rPr>
              <a:t>Chiang, F.P., and Gupta, P.K., 1989. “Laser speckle interferometry applied to studying transient vibrations of a cantilever beam,” J. Of Sound and Vibration, 133(2), 251-259.</a:t>
            </a:r>
            <a:endParaRPr lang="en-US" sz="1200" dirty="0">
              <a:effectLst/>
              <a:latin typeface="Times New Roman" panose="02020603050405020304" pitchFamily="18" charset="0"/>
              <a:ea typeface="SimSun" panose="02010600030101010101" pitchFamily="2" charset="-122"/>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Number Placeholder 5"/>
          <p:cNvSpPr>
            <a:spLocks noGrp="1"/>
          </p:cNvSpPr>
          <p:nvPr>
            <p:ph type="sldNum" sz="quarter" idx="12"/>
          </p:nvPr>
        </p:nvSpPr>
        <p:spPr>
          <a:noFill/>
        </p:spPr>
        <p:txBody>
          <a:bodyPr/>
          <a:lstStyle>
            <a:lvl1pPr eaLnBrk="0" hangingPunct="0">
              <a:defRPr sz="2400" b="1">
                <a:solidFill>
                  <a:schemeClr val="tx1"/>
                </a:solidFill>
                <a:latin typeface="Tahoma" pitchFamily="34" charset="0"/>
              </a:defRPr>
            </a:lvl1pPr>
            <a:lvl2pPr marL="742950" indent="-285750" eaLnBrk="0" hangingPunct="0">
              <a:defRPr sz="2400" b="1">
                <a:solidFill>
                  <a:schemeClr val="tx1"/>
                </a:solidFill>
                <a:latin typeface="Tahoma" pitchFamily="34" charset="0"/>
              </a:defRPr>
            </a:lvl2pPr>
            <a:lvl3pPr marL="1143000" indent="-228600" eaLnBrk="0" hangingPunct="0">
              <a:defRPr sz="2400" b="1">
                <a:solidFill>
                  <a:schemeClr val="tx1"/>
                </a:solidFill>
                <a:latin typeface="Tahoma" pitchFamily="34" charset="0"/>
              </a:defRPr>
            </a:lvl3pPr>
            <a:lvl4pPr marL="1600200" indent="-228600" eaLnBrk="0" hangingPunct="0">
              <a:defRPr sz="2400" b="1">
                <a:solidFill>
                  <a:schemeClr val="tx1"/>
                </a:solidFill>
                <a:latin typeface="Tahoma" pitchFamily="34" charset="0"/>
              </a:defRPr>
            </a:lvl4pPr>
            <a:lvl5pPr marL="2057400" indent="-228600" eaLnBrk="0" hangingPunct="0">
              <a:defRPr sz="2400" b="1">
                <a:solidFill>
                  <a:schemeClr val="tx1"/>
                </a:solidFill>
                <a:latin typeface="Tahoma" pitchFamily="34" charset="0"/>
              </a:defRPr>
            </a:lvl5pPr>
            <a:lvl6pPr marL="2514600" indent="-228600" eaLnBrk="0" fontAlgn="base" hangingPunct="0">
              <a:spcBef>
                <a:spcPct val="0"/>
              </a:spcBef>
              <a:spcAft>
                <a:spcPct val="0"/>
              </a:spcAft>
              <a:defRPr sz="2400" b="1">
                <a:solidFill>
                  <a:schemeClr val="tx1"/>
                </a:solidFill>
                <a:latin typeface="Tahoma" pitchFamily="34" charset="0"/>
              </a:defRPr>
            </a:lvl6pPr>
            <a:lvl7pPr marL="2971800" indent="-228600" eaLnBrk="0" fontAlgn="base" hangingPunct="0">
              <a:spcBef>
                <a:spcPct val="0"/>
              </a:spcBef>
              <a:spcAft>
                <a:spcPct val="0"/>
              </a:spcAft>
              <a:defRPr sz="2400" b="1">
                <a:solidFill>
                  <a:schemeClr val="tx1"/>
                </a:solidFill>
                <a:latin typeface="Tahoma" pitchFamily="34" charset="0"/>
              </a:defRPr>
            </a:lvl7pPr>
            <a:lvl8pPr marL="3429000" indent="-228600" eaLnBrk="0" fontAlgn="base" hangingPunct="0">
              <a:spcBef>
                <a:spcPct val="0"/>
              </a:spcBef>
              <a:spcAft>
                <a:spcPct val="0"/>
              </a:spcAft>
              <a:defRPr sz="2400" b="1">
                <a:solidFill>
                  <a:schemeClr val="tx1"/>
                </a:solidFill>
                <a:latin typeface="Tahoma" pitchFamily="34" charset="0"/>
              </a:defRPr>
            </a:lvl8pPr>
            <a:lvl9pPr marL="3886200" indent="-228600" eaLnBrk="0" fontAlgn="base" hangingPunct="0">
              <a:spcBef>
                <a:spcPct val="0"/>
              </a:spcBef>
              <a:spcAft>
                <a:spcPct val="0"/>
              </a:spcAft>
              <a:defRPr sz="2400" b="1">
                <a:solidFill>
                  <a:schemeClr val="tx1"/>
                </a:solidFill>
                <a:latin typeface="Tahoma" pitchFamily="34" charset="0"/>
              </a:defRPr>
            </a:lvl9pPr>
          </a:lstStyle>
          <a:p>
            <a:pPr eaLnBrk="1" hangingPunct="1"/>
            <a:fld id="{AEA58301-AF52-4823-B0B5-422A2C896713}" type="slidenum">
              <a:rPr lang="zh-CN" altLang="en-US" sz="1400" b="0" smtClean="0"/>
              <a:pPr eaLnBrk="1" hangingPunct="1"/>
              <a:t>26</a:t>
            </a:fld>
            <a:endParaRPr lang="en-US" altLang="zh-CN" sz="1400" b="0"/>
          </a:p>
        </p:txBody>
      </p:sp>
      <p:sp>
        <p:nvSpPr>
          <p:cNvPr id="293890" name="Rectangle 2"/>
          <p:cNvSpPr>
            <a:spLocks noGrp="1" noChangeArrowheads="1"/>
          </p:cNvSpPr>
          <p:nvPr>
            <p:ph type="title"/>
          </p:nvPr>
        </p:nvSpPr>
        <p:spPr>
          <a:xfrm>
            <a:off x="609600" y="577850"/>
            <a:ext cx="7162800" cy="533400"/>
          </a:xfrm>
        </p:spPr>
        <p:txBody>
          <a:bodyPr/>
          <a:lstStyle/>
          <a:p>
            <a:pPr eaLnBrk="1" hangingPunct="1">
              <a:defRPr/>
            </a:pPr>
            <a:r>
              <a:rPr lang="en-US" altLang="zh-CN" sz="2400" dirty="0">
                <a:ea typeface="SimSun" pitchFamily="2" charset="-122"/>
              </a:rPr>
              <a:t>One-Beam Laser Speckle Interferometry</a:t>
            </a:r>
            <a:br>
              <a:rPr lang="en-US" altLang="zh-CN" sz="2400" dirty="0">
                <a:ea typeface="SimSun" pitchFamily="2" charset="-122"/>
              </a:rPr>
            </a:br>
            <a:r>
              <a:rPr lang="en-US" altLang="zh-CN" sz="2400" dirty="0">
                <a:ea typeface="SimSun" pitchFamily="2" charset="-122"/>
              </a:rPr>
              <a:t>(Speckle Photography)</a:t>
            </a:r>
          </a:p>
        </p:txBody>
      </p:sp>
      <p:sp>
        <p:nvSpPr>
          <p:cNvPr id="73732" name="Freeform 6"/>
          <p:cNvSpPr>
            <a:spLocks/>
          </p:cNvSpPr>
          <p:nvPr/>
        </p:nvSpPr>
        <p:spPr bwMode="auto">
          <a:xfrm>
            <a:off x="3765618" y="1635983"/>
            <a:ext cx="330200" cy="4343400"/>
          </a:xfrm>
          <a:custGeom>
            <a:avLst/>
            <a:gdLst>
              <a:gd name="T0" fmla="*/ 141128750 w 208"/>
              <a:gd name="T1" fmla="*/ 0 h 2736"/>
              <a:gd name="T2" fmla="*/ 141128750 w 208"/>
              <a:gd name="T3" fmla="*/ 604837500 h 2736"/>
              <a:gd name="T4" fmla="*/ 20161250 w 208"/>
              <a:gd name="T5" fmla="*/ 967740000 h 2736"/>
              <a:gd name="T6" fmla="*/ 262096250 w 208"/>
              <a:gd name="T7" fmla="*/ 1693545000 h 2736"/>
              <a:gd name="T8" fmla="*/ 20161250 w 208"/>
              <a:gd name="T9" fmla="*/ 2147483647 h 2736"/>
              <a:gd name="T10" fmla="*/ 383063750 w 208"/>
              <a:gd name="T11" fmla="*/ 2147483647 h 2736"/>
              <a:gd name="T12" fmla="*/ 20161250 w 208"/>
              <a:gd name="T13" fmla="*/ 2147483647 h 2736"/>
              <a:gd name="T14" fmla="*/ 383063750 w 208"/>
              <a:gd name="T15" fmla="*/ 2147483647 h 2736"/>
              <a:gd name="T16" fmla="*/ 141128750 w 208"/>
              <a:gd name="T17" fmla="*/ 2147483647 h 2736"/>
              <a:gd name="T18" fmla="*/ 504031250 w 208"/>
              <a:gd name="T19" fmla="*/ 2147483647 h 2736"/>
              <a:gd name="T20" fmla="*/ 262096250 w 208"/>
              <a:gd name="T21" fmla="*/ 2147483647 h 2736"/>
              <a:gd name="T22" fmla="*/ 262096250 w 208"/>
              <a:gd name="T23" fmla="*/ 2147483647 h 27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08" h="2736">
                <a:moveTo>
                  <a:pt x="56" y="0"/>
                </a:moveTo>
                <a:cubicBezTo>
                  <a:pt x="60" y="88"/>
                  <a:pt x="64" y="176"/>
                  <a:pt x="56" y="240"/>
                </a:cubicBezTo>
                <a:cubicBezTo>
                  <a:pt x="48" y="304"/>
                  <a:pt x="0" y="312"/>
                  <a:pt x="8" y="384"/>
                </a:cubicBezTo>
                <a:cubicBezTo>
                  <a:pt x="16" y="456"/>
                  <a:pt x="104" y="592"/>
                  <a:pt x="104" y="672"/>
                </a:cubicBezTo>
                <a:cubicBezTo>
                  <a:pt x="104" y="752"/>
                  <a:pt x="0" y="784"/>
                  <a:pt x="8" y="864"/>
                </a:cubicBezTo>
                <a:cubicBezTo>
                  <a:pt x="16" y="944"/>
                  <a:pt x="152" y="1064"/>
                  <a:pt x="152" y="1152"/>
                </a:cubicBezTo>
                <a:cubicBezTo>
                  <a:pt x="152" y="1240"/>
                  <a:pt x="8" y="1304"/>
                  <a:pt x="8" y="1392"/>
                </a:cubicBezTo>
                <a:cubicBezTo>
                  <a:pt x="8" y="1480"/>
                  <a:pt x="144" y="1592"/>
                  <a:pt x="152" y="1680"/>
                </a:cubicBezTo>
                <a:cubicBezTo>
                  <a:pt x="160" y="1768"/>
                  <a:pt x="48" y="1824"/>
                  <a:pt x="56" y="1920"/>
                </a:cubicBezTo>
                <a:cubicBezTo>
                  <a:pt x="64" y="2016"/>
                  <a:pt x="192" y="2168"/>
                  <a:pt x="200" y="2256"/>
                </a:cubicBezTo>
                <a:cubicBezTo>
                  <a:pt x="208" y="2344"/>
                  <a:pt x="120" y="2368"/>
                  <a:pt x="104" y="2448"/>
                </a:cubicBezTo>
                <a:cubicBezTo>
                  <a:pt x="88" y="2528"/>
                  <a:pt x="104" y="2704"/>
                  <a:pt x="104" y="2736"/>
                </a:cubicBezTo>
              </a:path>
            </a:pathLst>
          </a:cu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73733" name="Line 7"/>
          <p:cNvSpPr>
            <a:spLocks noChangeShapeType="1"/>
          </p:cNvSpPr>
          <p:nvPr/>
        </p:nvSpPr>
        <p:spPr bwMode="auto">
          <a:xfrm flipH="1">
            <a:off x="4196669" y="1665299"/>
            <a:ext cx="1676400" cy="469900"/>
          </a:xfrm>
          <a:prstGeom prst="line">
            <a:avLst/>
          </a:prstGeom>
          <a:noFill/>
          <a:ln w="31750">
            <a:solidFill>
              <a:srgbClr val="000000"/>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73734" name="Line 8"/>
          <p:cNvSpPr>
            <a:spLocks noChangeShapeType="1"/>
          </p:cNvSpPr>
          <p:nvPr/>
        </p:nvSpPr>
        <p:spPr bwMode="auto">
          <a:xfrm flipH="1">
            <a:off x="4175577" y="1823143"/>
            <a:ext cx="1649843" cy="785289"/>
          </a:xfrm>
          <a:prstGeom prst="line">
            <a:avLst/>
          </a:prstGeom>
          <a:noFill/>
          <a:ln w="31750">
            <a:solidFill>
              <a:srgbClr val="000000"/>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73735" name="Line 9"/>
          <p:cNvSpPr>
            <a:spLocks noChangeShapeType="1"/>
          </p:cNvSpPr>
          <p:nvPr/>
        </p:nvSpPr>
        <p:spPr bwMode="auto">
          <a:xfrm flipH="1">
            <a:off x="4408851" y="1985930"/>
            <a:ext cx="1447800" cy="1003300"/>
          </a:xfrm>
          <a:prstGeom prst="line">
            <a:avLst/>
          </a:prstGeom>
          <a:noFill/>
          <a:ln w="31750">
            <a:solidFill>
              <a:srgbClr val="000000"/>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73736" name="Text Box 10"/>
          <p:cNvSpPr txBox="1">
            <a:spLocks noChangeArrowheads="1"/>
          </p:cNvSpPr>
          <p:nvPr/>
        </p:nvSpPr>
        <p:spPr bwMode="auto">
          <a:xfrm>
            <a:off x="5846512" y="1408200"/>
            <a:ext cx="11430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b="1">
                <a:solidFill>
                  <a:schemeClr val="tx1"/>
                </a:solidFill>
                <a:latin typeface="Tahoma" pitchFamily="34" charset="0"/>
              </a:defRPr>
            </a:lvl1pPr>
            <a:lvl2pPr marL="742950" indent="-285750" eaLnBrk="0" hangingPunct="0">
              <a:defRPr sz="2400" b="1">
                <a:solidFill>
                  <a:schemeClr val="tx1"/>
                </a:solidFill>
                <a:latin typeface="Tahoma" pitchFamily="34" charset="0"/>
              </a:defRPr>
            </a:lvl2pPr>
            <a:lvl3pPr marL="1143000" indent="-228600" eaLnBrk="0" hangingPunct="0">
              <a:defRPr sz="2400" b="1">
                <a:solidFill>
                  <a:schemeClr val="tx1"/>
                </a:solidFill>
                <a:latin typeface="Tahoma" pitchFamily="34" charset="0"/>
              </a:defRPr>
            </a:lvl3pPr>
            <a:lvl4pPr marL="1600200" indent="-228600" eaLnBrk="0" hangingPunct="0">
              <a:defRPr sz="2400" b="1">
                <a:solidFill>
                  <a:schemeClr val="tx1"/>
                </a:solidFill>
                <a:latin typeface="Tahoma" pitchFamily="34" charset="0"/>
              </a:defRPr>
            </a:lvl4pPr>
            <a:lvl5pPr marL="2057400" indent="-228600" eaLnBrk="0" hangingPunct="0">
              <a:defRPr sz="2400" b="1">
                <a:solidFill>
                  <a:schemeClr val="tx1"/>
                </a:solidFill>
                <a:latin typeface="Tahoma" pitchFamily="34" charset="0"/>
              </a:defRPr>
            </a:lvl5pPr>
            <a:lvl6pPr marL="2514600" indent="-228600" eaLnBrk="0" fontAlgn="base" hangingPunct="0">
              <a:spcBef>
                <a:spcPct val="0"/>
              </a:spcBef>
              <a:spcAft>
                <a:spcPct val="0"/>
              </a:spcAft>
              <a:defRPr sz="2400" b="1">
                <a:solidFill>
                  <a:schemeClr val="tx1"/>
                </a:solidFill>
                <a:latin typeface="Tahoma" pitchFamily="34" charset="0"/>
              </a:defRPr>
            </a:lvl6pPr>
            <a:lvl7pPr marL="2971800" indent="-228600" eaLnBrk="0" fontAlgn="base" hangingPunct="0">
              <a:spcBef>
                <a:spcPct val="0"/>
              </a:spcBef>
              <a:spcAft>
                <a:spcPct val="0"/>
              </a:spcAft>
              <a:defRPr sz="2400" b="1">
                <a:solidFill>
                  <a:schemeClr val="tx1"/>
                </a:solidFill>
                <a:latin typeface="Tahoma" pitchFamily="34" charset="0"/>
              </a:defRPr>
            </a:lvl7pPr>
            <a:lvl8pPr marL="3429000" indent="-228600" eaLnBrk="0" fontAlgn="base" hangingPunct="0">
              <a:spcBef>
                <a:spcPct val="0"/>
              </a:spcBef>
              <a:spcAft>
                <a:spcPct val="0"/>
              </a:spcAft>
              <a:defRPr sz="2400" b="1">
                <a:solidFill>
                  <a:schemeClr val="tx1"/>
                </a:solidFill>
                <a:latin typeface="Tahoma" pitchFamily="34" charset="0"/>
              </a:defRPr>
            </a:lvl8pPr>
            <a:lvl9pPr marL="3886200" indent="-228600" eaLnBrk="0" fontAlgn="base" hangingPunct="0">
              <a:spcBef>
                <a:spcPct val="0"/>
              </a:spcBef>
              <a:spcAft>
                <a:spcPct val="0"/>
              </a:spcAft>
              <a:defRPr sz="2400" b="1">
                <a:solidFill>
                  <a:schemeClr val="tx1"/>
                </a:solidFill>
                <a:latin typeface="Tahoma" pitchFamily="34" charset="0"/>
              </a:defRPr>
            </a:lvl9pPr>
          </a:lstStyle>
          <a:p>
            <a:pPr eaLnBrk="1" hangingPunct="1">
              <a:spcBef>
                <a:spcPct val="50000"/>
              </a:spcBef>
            </a:pPr>
            <a:r>
              <a:rPr lang="en-US" altLang="zh-CN" b="0" dirty="0">
                <a:ea typeface="SimSun" pitchFamily="2" charset="-122"/>
              </a:rPr>
              <a:t>Laser Light</a:t>
            </a:r>
          </a:p>
        </p:txBody>
      </p:sp>
      <p:sp>
        <p:nvSpPr>
          <p:cNvPr id="73737" name="Text Box 12"/>
          <p:cNvSpPr txBox="1">
            <a:spLocks noChangeArrowheads="1"/>
          </p:cNvSpPr>
          <p:nvPr/>
        </p:nvSpPr>
        <p:spPr bwMode="auto">
          <a:xfrm>
            <a:off x="3205842" y="6218297"/>
            <a:ext cx="32766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b="1">
                <a:solidFill>
                  <a:schemeClr val="tx1"/>
                </a:solidFill>
                <a:latin typeface="Tahoma" pitchFamily="34" charset="0"/>
              </a:defRPr>
            </a:lvl1pPr>
            <a:lvl2pPr marL="742950" indent="-285750" eaLnBrk="0" hangingPunct="0">
              <a:defRPr sz="2400" b="1">
                <a:solidFill>
                  <a:schemeClr val="tx1"/>
                </a:solidFill>
                <a:latin typeface="Tahoma" pitchFamily="34" charset="0"/>
              </a:defRPr>
            </a:lvl2pPr>
            <a:lvl3pPr marL="1143000" indent="-228600" eaLnBrk="0" hangingPunct="0">
              <a:defRPr sz="2400" b="1">
                <a:solidFill>
                  <a:schemeClr val="tx1"/>
                </a:solidFill>
                <a:latin typeface="Tahoma" pitchFamily="34" charset="0"/>
              </a:defRPr>
            </a:lvl3pPr>
            <a:lvl4pPr marL="1600200" indent="-228600" eaLnBrk="0" hangingPunct="0">
              <a:defRPr sz="2400" b="1">
                <a:solidFill>
                  <a:schemeClr val="tx1"/>
                </a:solidFill>
                <a:latin typeface="Tahoma" pitchFamily="34" charset="0"/>
              </a:defRPr>
            </a:lvl4pPr>
            <a:lvl5pPr marL="2057400" indent="-228600" eaLnBrk="0" hangingPunct="0">
              <a:defRPr sz="2400" b="1">
                <a:solidFill>
                  <a:schemeClr val="tx1"/>
                </a:solidFill>
                <a:latin typeface="Tahoma" pitchFamily="34" charset="0"/>
              </a:defRPr>
            </a:lvl5pPr>
            <a:lvl6pPr marL="2514600" indent="-228600" eaLnBrk="0" fontAlgn="base" hangingPunct="0">
              <a:spcBef>
                <a:spcPct val="0"/>
              </a:spcBef>
              <a:spcAft>
                <a:spcPct val="0"/>
              </a:spcAft>
              <a:defRPr sz="2400" b="1">
                <a:solidFill>
                  <a:schemeClr val="tx1"/>
                </a:solidFill>
                <a:latin typeface="Tahoma" pitchFamily="34" charset="0"/>
              </a:defRPr>
            </a:lvl6pPr>
            <a:lvl7pPr marL="2971800" indent="-228600" eaLnBrk="0" fontAlgn="base" hangingPunct="0">
              <a:spcBef>
                <a:spcPct val="0"/>
              </a:spcBef>
              <a:spcAft>
                <a:spcPct val="0"/>
              </a:spcAft>
              <a:defRPr sz="2400" b="1">
                <a:solidFill>
                  <a:schemeClr val="tx1"/>
                </a:solidFill>
                <a:latin typeface="Tahoma" pitchFamily="34" charset="0"/>
              </a:defRPr>
            </a:lvl7pPr>
            <a:lvl8pPr marL="3429000" indent="-228600" eaLnBrk="0" fontAlgn="base" hangingPunct="0">
              <a:spcBef>
                <a:spcPct val="0"/>
              </a:spcBef>
              <a:spcAft>
                <a:spcPct val="0"/>
              </a:spcAft>
              <a:defRPr sz="2400" b="1">
                <a:solidFill>
                  <a:schemeClr val="tx1"/>
                </a:solidFill>
                <a:latin typeface="Tahoma" pitchFamily="34" charset="0"/>
              </a:defRPr>
            </a:lvl8pPr>
            <a:lvl9pPr marL="3886200" indent="-228600" eaLnBrk="0" fontAlgn="base" hangingPunct="0">
              <a:spcBef>
                <a:spcPct val="0"/>
              </a:spcBef>
              <a:spcAft>
                <a:spcPct val="0"/>
              </a:spcAft>
              <a:defRPr sz="2400" b="1">
                <a:solidFill>
                  <a:schemeClr val="tx1"/>
                </a:solidFill>
                <a:latin typeface="Tahoma" pitchFamily="34" charset="0"/>
              </a:defRPr>
            </a:lvl9pPr>
          </a:lstStyle>
          <a:p>
            <a:pPr eaLnBrk="1" hangingPunct="1">
              <a:spcBef>
                <a:spcPct val="50000"/>
              </a:spcBef>
            </a:pPr>
            <a:r>
              <a:rPr lang="en-US" altLang="zh-CN" sz="2000" b="0" dirty="0">
                <a:ea typeface="SimSun" pitchFamily="2" charset="-122"/>
              </a:rPr>
              <a:t>Optically Rough Surface</a:t>
            </a:r>
          </a:p>
        </p:txBody>
      </p:sp>
      <p:pic>
        <p:nvPicPr>
          <p:cNvPr id="73738" name="Picture 13" descr="camera left sid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89944" y="3493570"/>
            <a:ext cx="1447800" cy="1087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9" name="Text Box 14"/>
          <p:cNvSpPr txBox="1">
            <a:spLocks noChangeArrowheads="1"/>
          </p:cNvSpPr>
          <p:nvPr/>
        </p:nvSpPr>
        <p:spPr bwMode="auto">
          <a:xfrm>
            <a:off x="6872150" y="4751881"/>
            <a:ext cx="1295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b="1">
                <a:solidFill>
                  <a:schemeClr val="tx1"/>
                </a:solidFill>
                <a:latin typeface="Tahoma" pitchFamily="34" charset="0"/>
              </a:defRPr>
            </a:lvl1pPr>
            <a:lvl2pPr marL="742950" indent="-285750" eaLnBrk="0" hangingPunct="0">
              <a:defRPr sz="2400" b="1">
                <a:solidFill>
                  <a:schemeClr val="tx1"/>
                </a:solidFill>
                <a:latin typeface="Tahoma" pitchFamily="34" charset="0"/>
              </a:defRPr>
            </a:lvl2pPr>
            <a:lvl3pPr marL="1143000" indent="-228600" eaLnBrk="0" hangingPunct="0">
              <a:defRPr sz="2400" b="1">
                <a:solidFill>
                  <a:schemeClr val="tx1"/>
                </a:solidFill>
                <a:latin typeface="Tahoma" pitchFamily="34" charset="0"/>
              </a:defRPr>
            </a:lvl3pPr>
            <a:lvl4pPr marL="1600200" indent="-228600" eaLnBrk="0" hangingPunct="0">
              <a:defRPr sz="2400" b="1">
                <a:solidFill>
                  <a:schemeClr val="tx1"/>
                </a:solidFill>
                <a:latin typeface="Tahoma" pitchFamily="34" charset="0"/>
              </a:defRPr>
            </a:lvl4pPr>
            <a:lvl5pPr marL="2057400" indent="-228600" eaLnBrk="0" hangingPunct="0">
              <a:defRPr sz="2400" b="1">
                <a:solidFill>
                  <a:schemeClr val="tx1"/>
                </a:solidFill>
                <a:latin typeface="Tahoma" pitchFamily="34" charset="0"/>
              </a:defRPr>
            </a:lvl5pPr>
            <a:lvl6pPr marL="2514600" indent="-228600" eaLnBrk="0" fontAlgn="base" hangingPunct="0">
              <a:spcBef>
                <a:spcPct val="0"/>
              </a:spcBef>
              <a:spcAft>
                <a:spcPct val="0"/>
              </a:spcAft>
              <a:defRPr sz="2400" b="1">
                <a:solidFill>
                  <a:schemeClr val="tx1"/>
                </a:solidFill>
                <a:latin typeface="Tahoma" pitchFamily="34" charset="0"/>
              </a:defRPr>
            </a:lvl6pPr>
            <a:lvl7pPr marL="2971800" indent="-228600" eaLnBrk="0" fontAlgn="base" hangingPunct="0">
              <a:spcBef>
                <a:spcPct val="0"/>
              </a:spcBef>
              <a:spcAft>
                <a:spcPct val="0"/>
              </a:spcAft>
              <a:defRPr sz="2400" b="1">
                <a:solidFill>
                  <a:schemeClr val="tx1"/>
                </a:solidFill>
                <a:latin typeface="Tahoma" pitchFamily="34" charset="0"/>
              </a:defRPr>
            </a:lvl7pPr>
            <a:lvl8pPr marL="3429000" indent="-228600" eaLnBrk="0" fontAlgn="base" hangingPunct="0">
              <a:spcBef>
                <a:spcPct val="0"/>
              </a:spcBef>
              <a:spcAft>
                <a:spcPct val="0"/>
              </a:spcAft>
              <a:defRPr sz="2400" b="1">
                <a:solidFill>
                  <a:schemeClr val="tx1"/>
                </a:solidFill>
                <a:latin typeface="Tahoma" pitchFamily="34" charset="0"/>
              </a:defRPr>
            </a:lvl8pPr>
            <a:lvl9pPr marL="3886200" indent="-228600" eaLnBrk="0" fontAlgn="base" hangingPunct="0">
              <a:spcBef>
                <a:spcPct val="0"/>
              </a:spcBef>
              <a:spcAft>
                <a:spcPct val="0"/>
              </a:spcAft>
              <a:defRPr sz="2400" b="1">
                <a:solidFill>
                  <a:schemeClr val="tx1"/>
                </a:solidFill>
                <a:latin typeface="Tahoma" pitchFamily="34" charset="0"/>
              </a:defRPr>
            </a:lvl9pPr>
          </a:lstStyle>
          <a:p>
            <a:pPr eaLnBrk="1" hangingPunct="1">
              <a:spcBef>
                <a:spcPct val="50000"/>
              </a:spcBef>
            </a:pPr>
            <a:r>
              <a:rPr lang="en-US" altLang="zh-CN" b="0" dirty="0">
                <a:ea typeface="SimSun" pitchFamily="2" charset="-122"/>
              </a:rPr>
              <a:t>Camera</a:t>
            </a:r>
          </a:p>
        </p:txBody>
      </p:sp>
      <p:grpSp>
        <p:nvGrpSpPr>
          <p:cNvPr id="73740" name="Group 74"/>
          <p:cNvGrpSpPr>
            <a:grpSpLocks/>
          </p:cNvGrpSpPr>
          <p:nvPr/>
        </p:nvGrpSpPr>
        <p:grpSpPr bwMode="auto">
          <a:xfrm>
            <a:off x="3962400" y="2821886"/>
            <a:ext cx="2743200" cy="2235976"/>
            <a:chOff x="1344" y="1824"/>
            <a:chExt cx="2016" cy="1776"/>
          </a:xfrm>
        </p:grpSpPr>
        <p:grpSp>
          <p:nvGrpSpPr>
            <p:cNvPr id="73742" name="Group 18"/>
            <p:cNvGrpSpPr>
              <a:grpSpLocks/>
            </p:cNvGrpSpPr>
            <p:nvPr/>
          </p:nvGrpSpPr>
          <p:grpSpPr bwMode="auto">
            <a:xfrm>
              <a:off x="1485" y="2040"/>
              <a:ext cx="288" cy="267"/>
              <a:chOff x="1149" y="2040"/>
              <a:chExt cx="288" cy="267"/>
            </a:xfrm>
          </p:grpSpPr>
          <p:sp>
            <p:nvSpPr>
              <p:cNvPr id="73785" name="Line 15"/>
              <p:cNvSpPr>
                <a:spLocks noChangeShapeType="1"/>
              </p:cNvSpPr>
              <p:nvPr/>
            </p:nvSpPr>
            <p:spPr bwMode="auto">
              <a:xfrm flipV="1">
                <a:off x="1149" y="2040"/>
                <a:ext cx="240" cy="144"/>
              </a:xfrm>
              <a:prstGeom prst="line">
                <a:avLst/>
              </a:prstGeom>
              <a:noFill/>
              <a:ln w="6350">
                <a:solidFill>
                  <a:srgbClr val="000000"/>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73786" name="Line 16"/>
              <p:cNvSpPr>
                <a:spLocks noChangeShapeType="1"/>
              </p:cNvSpPr>
              <p:nvPr/>
            </p:nvSpPr>
            <p:spPr bwMode="auto">
              <a:xfrm flipV="1">
                <a:off x="1149" y="2184"/>
                <a:ext cx="288" cy="0"/>
              </a:xfrm>
              <a:prstGeom prst="line">
                <a:avLst/>
              </a:prstGeom>
              <a:noFill/>
              <a:ln w="6350">
                <a:solidFill>
                  <a:srgbClr val="000000"/>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73787" name="Line 17"/>
              <p:cNvSpPr>
                <a:spLocks noChangeShapeType="1"/>
              </p:cNvSpPr>
              <p:nvPr/>
            </p:nvSpPr>
            <p:spPr bwMode="auto">
              <a:xfrm>
                <a:off x="1152" y="2193"/>
                <a:ext cx="219" cy="114"/>
              </a:xfrm>
              <a:prstGeom prst="line">
                <a:avLst/>
              </a:prstGeom>
              <a:noFill/>
              <a:ln w="6350">
                <a:solidFill>
                  <a:srgbClr val="000000"/>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grpSp>
        <p:grpSp>
          <p:nvGrpSpPr>
            <p:cNvPr id="73743" name="Group 19"/>
            <p:cNvGrpSpPr>
              <a:grpSpLocks/>
            </p:cNvGrpSpPr>
            <p:nvPr/>
          </p:nvGrpSpPr>
          <p:grpSpPr bwMode="auto">
            <a:xfrm>
              <a:off x="1488" y="2592"/>
              <a:ext cx="288" cy="267"/>
              <a:chOff x="1149" y="2040"/>
              <a:chExt cx="288" cy="267"/>
            </a:xfrm>
          </p:grpSpPr>
          <p:sp>
            <p:nvSpPr>
              <p:cNvPr id="73782" name="Line 20"/>
              <p:cNvSpPr>
                <a:spLocks noChangeShapeType="1"/>
              </p:cNvSpPr>
              <p:nvPr/>
            </p:nvSpPr>
            <p:spPr bwMode="auto">
              <a:xfrm flipV="1">
                <a:off x="1149" y="2040"/>
                <a:ext cx="240" cy="144"/>
              </a:xfrm>
              <a:prstGeom prst="line">
                <a:avLst/>
              </a:prstGeom>
              <a:noFill/>
              <a:ln w="6350">
                <a:solidFill>
                  <a:srgbClr val="000000"/>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73783" name="Line 21"/>
              <p:cNvSpPr>
                <a:spLocks noChangeShapeType="1"/>
              </p:cNvSpPr>
              <p:nvPr/>
            </p:nvSpPr>
            <p:spPr bwMode="auto">
              <a:xfrm flipV="1">
                <a:off x="1149" y="2184"/>
                <a:ext cx="288" cy="0"/>
              </a:xfrm>
              <a:prstGeom prst="line">
                <a:avLst/>
              </a:prstGeom>
              <a:noFill/>
              <a:ln w="6350">
                <a:solidFill>
                  <a:srgbClr val="000000"/>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73784" name="Line 22"/>
              <p:cNvSpPr>
                <a:spLocks noChangeShapeType="1"/>
              </p:cNvSpPr>
              <p:nvPr/>
            </p:nvSpPr>
            <p:spPr bwMode="auto">
              <a:xfrm>
                <a:off x="1152" y="2193"/>
                <a:ext cx="219" cy="114"/>
              </a:xfrm>
              <a:prstGeom prst="line">
                <a:avLst/>
              </a:prstGeom>
              <a:noFill/>
              <a:ln w="6350">
                <a:solidFill>
                  <a:srgbClr val="000000"/>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grpSp>
        <p:grpSp>
          <p:nvGrpSpPr>
            <p:cNvPr id="73744" name="Group 23"/>
            <p:cNvGrpSpPr>
              <a:grpSpLocks/>
            </p:cNvGrpSpPr>
            <p:nvPr/>
          </p:nvGrpSpPr>
          <p:grpSpPr bwMode="auto">
            <a:xfrm>
              <a:off x="1536" y="3168"/>
              <a:ext cx="288" cy="267"/>
              <a:chOff x="1149" y="2040"/>
              <a:chExt cx="288" cy="267"/>
            </a:xfrm>
          </p:grpSpPr>
          <p:sp>
            <p:nvSpPr>
              <p:cNvPr id="73779" name="Line 24"/>
              <p:cNvSpPr>
                <a:spLocks noChangeShapeType="1"/>
              </p:cNvSpPr>
              <p:nvPr/>
            </p:nvSpPr>
            <p:spPr bwMode="auto">
              <a:xfrm flipV="1">
                <a:off x="1149" y="2040"/>
                <a:ext cx="240" cy="144"/>
              </a:xfrm>
              <a:prstGeom prst="line">
                <a:avLst/>
              </a:prstGeom>
              <a:noFill/>
              <a:ln w="6350">
                <a:solidFill>
                  <a:srgbClr val="000000"/>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73780" name="Line 25"/>
              <p:cNvSpPr>
                <a:spLocks noChangeShapeType="1"/>
              </p:cNvSpPr>
              <p:nvPr/>
            </p:nvSpPr>
            <p:spPr bwMode="auto">
              <a:xfrm flipV="1">
                <a:off x="1149" y="2184"/>
                <a:ext cx="288" cy="0"/>
              </a:xfrm>
              <a:prstGeom prst="line">
                <a:avLst/>
              </a:prstGeom>
              <a:noFill/>
              <a:ln w="6350">
                <a:solidFill>
                  <a:srgbClr val="000000"/>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73781" name="Line 26"/>
              <p:cNvSpPr>
                <a:spLocks noChangeShapeType="1"/>
              </p:cNvSpPr>
              <p:nvPr/>
            </p:nvSpPr>
            <p:spPr bwMode="auto">
              <a:xfrm>
                <a:off x="1152" y="2193"/>
                <a:ext cx="219" cy="114"/>
              </a:xfrm>
              <a:prstGeom prst="line">
                <a:avLst/>
              </a:prstGeom>
              <a:noFill/>
              <a:ln w="6350">
                <a:solidFill>
                  <a:srgbClr val="000000"/>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grpSp>
        <p:sp>
          <p:nvSpPr>
            <p:cNvPr id="73745" name="Oval 27"/>
            <p:cNvSpPr>
              <a:spLocks noChangeArrowheads="1"/>
            </p:cNvSpPr>
            <p:nvPr/>
          </p:nvSpPr>
          <p:spPr bwMode="auto">
            <a:xfrm>
              <a:off x="1872" y="2160"/>
              <a:ext cx="144" cy="27"/>
            </a:xfrm>
            <a:prstGeom prst="ellipse">
              <a:avLst/>
            </a:prstGeom>
            <a:noFill/>
            <a:ln w="12700">
              <a:solidFill>
                <a:srgbClr val="00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746" name="Oval 28"/>
            <p:cNvSpPr>
              <a:spLocks noChangeArrowheads="1"/>
            </p:cNvSpPr>
            <p:nvPr/>
          </p:nvSpPr>
          <p:spPr bwMode="auto">
            <a:xfrm>
              <a:off x="1824" y="2304"/>
              <a:ext cx="144" cy="28"/>
            </a:xfrm>
            <a:prstGeom prst="ellipse">
              <a:avLst/>
            </a:prstGeom>
            <a:noFill/>
            <a:ln w="12700">
              <a:solidFill>
                <a:srgbClr val="00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747" name="Oval 29"/>
            <p:cNvSpPr>
              <a:spLocks noChangeArrowheads="1"/>
            </p:cNvSpPr>
            <p:nvPr/>
          </p:nvSpPr>
          <p:spPr bwMode="auto">
            <a:xfrm>
              <a:off x="1872" y="2448"/>
              <a:ext cx="144" cy="27"/>
            </a:xfrm>
            <a:prstGeom prst="ellipse">
              <a:avLst/>
            </a:prstGeom>
            <a:noFill/>
            <a:ln w="12700">
              <a:solidFill>
                <a:srgbClr val="00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748" name="Oval 32"/>
            <p:cNvSpPr>
              <a:spLocks noChangeArrowheads="1"/>
            </p:cNvSpPr>
            <p:nvPr/>
          </p:nvSpPr>
          <p:spPr bwMode="auto">
            <a:xfrm>
              <a:off x="2160" y="1968"/>
              <a:ext cx="288" cy="130"/>
            </a:xfrm>
            <a:prstGeom prst="ellipse">
              <a:avLst/>
            </a:prstGeom>
            <a:noFill/>
            <a:ln w="12700">
              <a:solidFill>
                <a:srgbClr val="00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749" name="Oval 33"/>
            <p:cNvSpPr>
              <a:spLocks noChangeArrowheads="1"/>
            </p:cNvSpPr>
            <p:nvPr/>
          </p:nvSpPr>
          <p:spPr bwMode="auto">
            <a:xfrm>
              <a:off x="2208" y="2186"/>
              <a:ext cx="288" cy="63"/>
            </a:xfrm>
            <a:prstGeom prst="ellipse">
              <a:avLst/>
            </a:prstGeom>
            <a:noFill/>
            <a:ln w="12700">
              <a:solidFill>
                <a:srgbClr val="00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750" name="Oval 34"/>
            <p:cNvSpPr>
              <a:spLocks noChangeArrowheads="1"/>
            </p:cNvSpPr>
            <p:nvPr/>
          </p:nvSpPr>
          <p:spPr bwMode="auto">
            <a:xfrm>
              <a:off x="2160" y="2400"/>
              <a:ext cx="288" cy="48"/>
            </a:xfrm>
            <a:prstGeom prst="ellipse">
              <a:avLst/>
            </a:prstGeom>
            <a:noFill/>
            <a:ln w="12700">
              <a:solidFill>
                <a:srgbClr val="00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751" name="Oval 36"/>
            <p:cNvSpPr>
              <a:spLocks noChangeArrowheads="1"/>
            </p:cNvSpPr>
            <p:nvPr/>
          </p:nvSpPr>
          <p:spPr bwMode="auto">
            <a:xfrm>
              <a:off x="2736" y="1824"/>
              <a:ext cx="624" cy="151"/>
            </a:xfrm>
            <a:prstGeom prst="ellipse">
              <a:avLst/>
            </a:prstGeom>
            <a:noFill/>
            <a:ln w="12700">
              <a:solidFill>
                <a:srgbClr val="00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752" name="Oval 37"/>
            <p:cNvSpPr>
              <a:spLocks noChangeArrowheads="1"/>
            </p:cNvSpPr>
            <p:nvPr/>
          </p:nvSpPr>
          <p:spPr bwMode="auto">
            <a:xfrm>
              <a:off x="2640" y="2016"/>
              <a:ext cx="528" cy="150"/>
            </a:xfrm>
            <a:prstGeom prst="ellipse">
              <a:avLst/>
            </a:prstGeom>
            <a:noFill/>
            <a:ln w="12700">
              <a:solidFill>
                <a:srgbClr val="00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753" name="Oval 38"/>
            <p:cNvSpPr>
              <a:spLocks noChangeArrowheads="1"/>
            </p:cNvSpPr>
            <p:nvPr/>
          </p:nvSpPr>
          <p:spPr bwMode="auto">
            <a:xfrm>
              <a:off x="2544" y="2304"/>
              <a:ext cx="576" cy="103"/>
            </a:xfrm>
            <a:prstGeom prst="ellipse">
              <a:avLst/>
            </a:prstGeom>
            <a:noFill/>
            <a:ln w="12700">
              <a:solidFill>
                <a:srgbClr val="00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754" name="Oval 42"/>
            <p:cNvSpPr>
              <a:spLocks noChangeArrowheads="1"/>
            </p:cNvSpPr>
            <p:nvPr/>
          </p:nvSpPr>
          <p:spPr bwMode="auto">
            <a:xfrm>
              <a:off x="1824" y="2640"/>
              <a:ext cx="144" cy="27"/>
            </a:xfrm>
            <a:prstGeom prst="ellipse">
              <a:avLst/>
            </a:prstGeom>
            <a:noFill/>
            <a:ln w="12700">
              <a:solidFill>
                <a:srgbClr val="00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755" name="Oval 43"/>
            <p:cNvSpPr>
              <a:spLocks noChangeArrowheads="1"/>
            </p:cNvSpPr>
            <p:nvPr/>
          </p:nvSpPr>
          <p:spPr bwMode="auto">
            <a:xfrm>
              <a:off x="1776" y="2736"/>
              <a:ext cx="144" cy="28"/>
            </a:xfrm>
            <a:prstGeom prst="ellipse">
              <a:avLst/>
            </a:prstGeom>
            <a:noFill/>
            <a:ln w="12700">
              <a:solidFill>
                <a:srgbClr val="00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756" name="Oval 44"/>
            <p:cNvSpPr>
              <a:spLocks noChangeArrowheads="1"/>
            </p:cNvSpPr>
            <p:nvPr/>
          </p:nvSpPr>
          <p:spPr bwMode="auto">
            <a:xfrm>
              <a:off x="1824" y="2928"/>
              <a:ext cx="144" cy="27"/>
            </a:xfrm>
            <a:prstGeom prst="ellipse">
              <a:avLst/>
            </a:prstGeom>
            <a:noFill/>
            <a:ln w="12700">
              <a:solidFill>
                <a:srgbClr val="00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757" name="Oval 46"/>
            <p:cNvSpPr>
              <a:spLocks noChangeArrowheads="1"/>
            </p:cNvSpPr>
            <p:nvPr/>
          </p:nvSpPr>
          <p:spPr bwMode="auto">
            <a:xfrm>
              <a:off x="2208" y="2640"/>
              <a:ext cx="192" cy="34"/>
            </a:xfrm>
            <a:prstGeom prst="ellipse">
              <a:avLst/>
            </a:prstGeom>
            <a:noFill/>
            <a:ln w="12700">
              <a:solidFill>
                <a:srgbClr val="00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758" name="Oval 47"/>
            <p:cNvSpPr>
              <a:spLocks noChangeArrowheads="1"/>
            </p:cNvSpPr>
            <p:nvPr/>
          </p:nvSpPr>
          <p:spPr bwMode="auto">
            <a:xfrm>
              <a:off x="2160" y="2688"/>
              <a:ext cx="240" cy="89"/>
            </a:xfrm>
            <a:prstGeom prst="ellipse">
              <a:avLst/>
            </a:prstGeom>
            <a:noFill/>
            <a:ln w="12700">
              <a:solidFill>
                <a:srgbClr val="00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759" name="Oval 48"/>
            <p:cNvSpPr>
              <a:spLocks noChangeArrowheads="1"/>
            </p:cNvSpPr>
            <p:nvPr/>
          </p:nvSpPr>
          <p:spPr bwMode="auto">
            <a:xfrm>
              <a:off x="2208" y="2832"/>
              <a:ext cx="288" cy="48"/>
            </a:xfrm>
            <a:prstGeom prst="ellipse">
              <a:avLst/>
            </a:prstGeom>
            <a:noFill/>
            <a:ln w="12700">
              <a:solidFill>
                <a:srgbClr val="00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760" name="Oval 51"/>
            <p:cNvSpPr>
              <a:spLocks noChangeArrowheads="1"/>
            </p:cNvSpPr>
            <p:nvPr/>
          </p:nvSpPr>
          <p:spPr bwMode="auto">
            <a:xfrm>
              <a:off x="2592" y="2592"/>
              <a:ext cx="480" cy="96"/>
            </a:xfrm>
            <a:prstGeom prst="ellipse">
              <a:avLst/>
            </a:prstGeom>
            <a:noFill/>
            <a:ln w="12700">
              <a:solidFill>
                <a:srgbClr val="00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761" name="Oval 52"/>
            <p:cNvSpPr>
              <a:spLocks noChangeArrowheads="1"/>
            </p:cNvSpPr>
            <p:nvPr/>
          </p:nvSpPr>
          <p:spPr bwMode="auto">
            <a:xfrm>
              <a:off x="2544" y="2784"/>
              <a:ext cx="528" cy="96"/>
            </a:xfrm>
            <a:prstGeom prst="ellipse">
              <a:avLst/>
            </a:prstGeom>
            <a:noFill/>
            <a:ln w="12700">
              <a:solidFill>
                <a:srgbClr val="00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762" name="Oval 55"/>
            <p:cNvSpPr>
              <a:spLocks noChangeArrowheads="1"/>
            </p:cNvSpPr>
            <p:nvPr/>
          </p:nvSpPr>
          <p:spPr bwMode="auto">
            <a:xfrm>
              <a:off x="1920" y="3120"/>
              <a:ext cx="144" cy="41"/>
            </a:xfrm>
            <a:prstGeom prst="ellipse">
              <a:avLst/>
            </a:prstGeom>
            <a:noFill/>
            <a:ln w="12700">
              <a:solidFill>
                <a:srgbClr val="00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763" name="Oval 56"/>
            <p:cNvSpPr>
              <a:spLocks noChangeArrowheads="1"/>
            </p:cNvSpPr>
            <p:nvPr/>
          </p:nvSpPr>
          <p:spPr bwMode="auto">
            <a:xfrm>
              <a:off x="1872" y="3291"/>
              <a:ext cx="144" cy="42"/>
            </a:xfrm>
            <a:prstGeom prst="ellipse">
              <a:avLst/>
            </a:prstGeom>
            <a:noFill/>
            <a:ln w="12700">
              <a:solidFill>
                <a:srgbClr val="00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764" name="Oval 57"/>
            <p:cNvSpPr>
              <a:spLocks noChangeArrowheads="1"/>
            </p:cNvSpPr>
            <p:nvPr/>
          </p:nvSpPr>
          <p:spPr bwMode="auto">
            <a:xfrm>
              <a:off x="1872" y="3415"/>
              <a:ext cx="144" cy="41"/>
            </a:xfrm>
            <a:prstGeom prst="ellipse">
              <a:avLst/>
            </a:prstGeom>
            <a:noFill/>
            <a:ln w="12700">
              <a:solidFill>
                <a:srgbClr val="00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765" name="Oval 59"/>
            <p:cNvSpPr>
              <a:spLocks noChangeArrowheads="1"/>
            </p:cNvSpPr>
            <p:nvPr/>
          </p:nvSpPr>
          <p:spPr bwMode="auto">
            <a:xfrm>
              <a:off x="2112" y="2976"/>
              <a:ext cx="240" cy="96"/>
            </a:xfrm>
            <a:prstGeom prst="ellipse">
              <a:avLst/>
            </a:prstGeom>
            <a:noFill/>
            <a:ln w="12700">
              <a:solidFill>
                <a:srgbClr val="00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766" name="Oval 60"/>
            <p:cNvSpPr>
              <a:spLocks noChangeArrowheads="1"/>
            </p:cNvSpPr>
            <p:nvPr/>
          </p:nvSpPr>
          <p:spPr bwMode="auto">
            <a:xfrm>
              <a:off x="2112" y="3216"/>
              <a:ext cx="336" cy="96"/>
            </a:xfrm>
            <a:prstGeom prst="ellipse">
              <a:avLst/>
            </a:prstGeom>
            <a:noFill/>
            <a:ln w="12700">
              <a:solidFill>
                <a:srgbClr val="00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767" name="Oval 61"/>
            <p:cNvSpPr>
              <a:spLocks noChangeArrowheads="1"/>
            </p:cNvSpPr>
            <p:nvPr/>
          </p:nvSpPr>
          <p:spPr bwMode="auto">
            <a:xfrm>
              <a:off x="2208" y="3504"/>
              <a:ext cx="192" cy="41"/>
            </a:xfrm>
            <a:prstGeom prst="ellipse">
              <a:avLst/>
            </a:prstGeom>
            <a:noFill/>
            <a:ln w="12700">
              <a:solidFill>
                <a:srgbClr val="00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768" name="Oval 63"/>
            <p:cNvSpPr>
              <a:spLocks noChangeArrowheads="1"/>
            </p:cNvSpPr>
            <p:nvPr/>
          </p:nvSpPr>
          <p:spPr bwMode="auto">
            <a:xfrm>
              <a:off x="2592" y="3264"/>
              <a:ext cx="480" cy="103"/>
            </a:xfrm>
            <a:prstGeom prst="ellipse">
              <a:avLst/>
            </a:prstGeom>
            <a:noFill/>
            <a:ln w="12700">
              <a:solidFill>
                <a:srgbClr val="00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769" name="Oval 64"/>
            <p:cNvSpPr>
              <a:spLocks noChangeArrowheads="1"/>
            </p:cNvSpPr>
            <p:nvPr/>
          </p:nvSpPr>
          <p:spPr bwMode="auto">
            <a:xfrm>
              <a:off x="2496" y="2976"/>
              <a:ext cx="528" cy="144"/>
            </a:xfrm>
            <a:prstGeom prst="ellipse">
              <a:avLst/>
            </a:prstGeom>
            <a:noFill/>
            <a:ln w="12700">
              <a:solidFill>
                <a:srgbClr val="00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770" name="Oval 65"/>
            <p:cNvSpPr>
              <a:spLocks noChangeArrowheads="1"/>
            </p:cNvSpPr>
            <p:nvPr/>
          </p:nvSpPr>
          <p:spPr bwMode="auto">
            <a:xfrm>
              <a:off x="2592" y="3456"/>
              <a:ext cx="480" cy="144"/>
            </a:xfrm>
            <a:prstGeom prst="ellipse">
              <a:avLst/>
            </a:prstGeom>
            <a:noFill/>
            <a:ln w="12700">
              <a:solidFill>
                <a:srgbClr val="00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73771" name="Group 66"/>
            <p:cNvGrpSpPr>
              <a:grpSpLocks/>
            </p:cNvGrpSpPr>
            <p:nvPr/>
          </p:nvGrpSpPr>
          <p:grpSpPr bwMode="auto">
            <a:xfrm>
              <a:off x="1344" y="2256"/>
              <a:ext cx="288" cy="267"/>
              <a:chOff x="1149" y="2040"/>
              <a:chExt cx="288" cy="267"/>
            </a:xfrm>
          </p:grpSpPr>
          <p:sp>
            <p:nvSpPr>
              <p:cNvPr id="73776" name="Line 67"/>
              <p:cNvSpPr>
                <a:spLocks noChangeShapeType="1"/>
              </p:cNvSpPr>
              <p:nvPr/>
            </p:nvSpPr>
            <p:spPr bwMode="auto">
              <a:xfrm flipV="1">
                <a:off x="1149" y="2040"/>
                <a:ext cx="240" cy="144"/>
              </a:xfrm>
              <a:prstGeom prst="line">
                <a:avLst/>
              </a:prstGeom>
              <a:noFill/>
              <a:ln w="6350">
                <a:solidFill>
                  <a:srgbClr val="000000"/>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73777" name="Line 68"/>
              <p:cNvSpPr>
                <a:spLocks noChangeShapeType="1"/>
              </p:cNvSpPr>
              <p:nvPr/>
            </p:nvSpPr>
            <p:spPr bwMode="auto">
              <a:xfrm flipV="1">
                <a:off x="1149" y="2184"/>
                <a:ext cx="288" cy="0"/>
              </a:xfrm>
              <a:prstGeom prst="line">
                <a:avLst/>
              </a:prstGeom>
              <a:noFill/>
              <a:ln w="6350">
                <a:solidFill>
                  <a:srgbClr val="000000"/>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73778" name="Line 69"/>
              <p:cNvSpPr>
                <a:spLocks noChangeShapeType="1"/>
              </p:cNvSpPr>
              <p:nvPr/>
            </p:nvSpPr>
            <p:spPr bwMode="auto">
              <a:xfrm>
                <a:off x="1152" y="2193"/>
                <a:ext cx="219" cy="114"/>
              </a:xfrm>
              <a:prstGeom prst="line">
                <a:avLst/>
              </a:prstGeom>
              <a:noFill/>
              <a:ln w="6350">
                <a:solidFill>
                  <a:srgbClr val="000000"/>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grpSp>
        <p:grpSp>
          <p:nvGrpSpPr>
            <p:cNvPr id="73772" name="Group 70"/>
            <p:cNvGrpSpPr>
              <a:grpSpLocks/>
            </p:cNvGrpSpPr>
            <p:nvPr/>
          </p:nvGrpSpPr>
          <p:grpSpPr bwMode="auto">
            <a:xfrm>
              <a:off x="1392" y="2853"/>
              <a:ext cx="288" cy="267"/>
              <a:chOff x="1149" y="2040"/>
              <a:chExt cx="288" cy="267"/>
            </a:xfrm>
          </p:grpSpPr>
          <p:sp>
            <p:nvSpPr>
              <p:cNvPr id="73773" name="Line 71"/>
              <p:cNvSpPr>
                <a:spLocks noChangeShapeType="1"/>
              </p:cNvSpPr>
              <p:nvPr/>
            </p:nvSpPr>
            <p:spPr bwMode="auto">
              <a:xfrm flipV="1">
                <a:off x="1149" y="2040"/>
                <a:ext cx="240" cy="144"/>
              </a:xfrm>
              <a:prstGeom prst="line">
                <a:avLst/>
              </a:prstGeom>
              <a:noFill/>
              <a:ln w="6350">
                <a:solidFill>
                  <a:srgbClr val="000000"/>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73774" name="Line 72"/>
              <p:cNvSpPr>
                <a:spLocks noChangeShapeType="1"/>
              </p:cNvSpPr>
              <p:nvPr/>
            </p:nvSpPr>
            <p:spPr bwMode="auto">
              <a:xfrm flipV="1">
                <a:off x="1149" y="2184"/>
                <a:ext cx="288" cy="0"/>
              </a:xfrm>
              <a:prstGeom prst="line">
                <a:avLst/>
              </a:prstGeom>
              <a:noFill/>
              <a:ln w="6350">
                <a:solidFill>
                  <a:srgbClr val="000000"/>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73775" name="Line 73"/>
              <p:cNvSpPr>
                <a:spLocks noChangeShapeType="1"/>
              </p:cNvSpPr>
              <p:nvPr/>
            </p:nvSpPr>
            <p:spPr bwMode="auto">
              <a:xfrm>
                <a:off x="1152" y="2193"/>
                <a:ext cx="219" cy="114"/>
              </a:xfrm>
              <a:prstGeom prst="line">
                <a:avLst/>
              </a:prstGeom>
              <a:noFill/>
              <a:ln w="6350">
                <a:solidFill>
                  <a:srgbClr val="000000"/>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grpSp>
      </p:grpSp>
      <p:pic>
        <p:nvPicPr>
          <p:cNvPr id="73741" name="Picture 2" descr="C:\Users\MCASTE~1\AppData\Local\Temp\Rar$DI91.424\SBU-stack_2clr__rgb_forWeb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10400" y="204788"/>
            <a:ext cx="1798638"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3" name="Straight Connector 12"/>
          <p:cNvCxnSpPr/>
          <p:nvPr/>
        </p:nvCxnSpPr>
        <p:spPr bwMode="auto">
          <a:xfrm>
            <a:off x="3765618" y="1621654"/>
            <a:ext cx="0" cy="4471258"/>
          </a:xfrm>
          <a:prstGeom prst="line">
            <a:avLst/>
          </a:prstGeom>
          <a:solidFill>
            <a:schemeClr val="accent1"/>
          </a:solidFill>
          <a:ln w="3175" cap="flat" cmpd="sng" algn="ctr">
            <a:solidFill>
              <a:srgbClr val="FF0000"/>
            </a:solidFill>
            <a:prstDash val="solid"/>
            <a:round/>
            <a:headEnd type="none" w="med" len="med"/>
            <a:tailEnd type="triangl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 name="Straight Connector 14"/>
          <p:cNvCxnSpPr/>
          <p:nvPr/>
        </p:nvCxnSpPr>
        <p:spPr bwMode="auto">
          <a:xfrm>
            <a:off x="6151991" y="1608610"/>
            <a:ext cx="28121" cy="4471258"/>
          </a:xfrm>
          <a:prstGeom prst="line">
            <a:avLst/>
          </a:prstGeom>
          <a:solidFill>
            <a:schemeClr val="accent1"/>
          </a:solidFill>
          <a:ln w="3175" cap="flat" cmpd="sng" algn="ctr">
            <a:solidFill>
              <a:srgbClr val="FF0000"/>
            </a:solidFill>
            <a:prstDash val="solid"/>
            <a:round/>
            <a:headEnd type="none" w="med" len="med"/>
            <a:tailEnd type="triangl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 name="Straight Arrow Connector 16"/>
          <p:cNvCxnSpPr/>
          <p:nvPr/>
        </p:nvCxnSpPr>
        <p:spPr bwMode="auto">
          <a:xfrm>
            <a:off x="3765618" y="5559512"/>
            <a:ext cx="2414494" cy="3088"/>
          </a:xfrm>
          <a:prstGeom prst="straightConnector1">
            <a:avLst/>
          </a:prstGeom>
          <a:solidFill>
            <a:schemeClr val="accent1"/>
          </a:solidFill>
          <a:ln w="3175" cap="flat" cmpd="sng" algn="ctr">
            <a:solidFill>
              <a:srgbClr val="FF0000"/>
            </a:solidFill>
            <a:prstDash val="solid"/>
            <a:round/>
            <a:headEnd type="triangle"/>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9" name="TextBox 18"/>
          <p:cNvSpPr txBox="1"/>
          <p:nvPr/>
        </p:nvSpPr>
        <p:spPr>
          <a:xfrm>
            <a:off x="4700586" y="5148507"/>
            <a:ext cx="977220" cy="461665"/>
          </a:xfrm>
          <a:prstGeom prst="rect">
            <a:avLst/>
          </a:prstGeom>
          <a:noFill/>
        </p:spPr>
        <p:txBody>
          <a:bodyPr wrap="square" rtlCol="0">
            <a:spAutoFit/>
          </a:bodyPr>
          <a:lstStyle/>
          <a:p>
            <a:r>
              <a:rPr lang="en-US" dirty="0"/>
              <a:t>a</a:t>
            </a:r>
          </a:p>
        </p:txBody>
      </p:sp>
      <p:sp>
        <p:nvSpPr>
          <p:cNvPr id="20" name="TextBox 19"/>
          <p:cNvSpPr txBox="1"/>
          <p:nvPr/>
        </p:nvSpPr>
        <p:spPr>
          <a:xfrm>
            <a:off x="189422" y="2720855"/>
            <a:ext cx="3590699" cy="2246769"/>
          </a:xfrm>
          <a:prstGeom prst="rect">
            <a:avLst/>
          </a:prstGeom>
          <a:noFill/>
        </p:spPr>
        <p:txBody>
          <a:bodyPr wrap="square" rtlCol="0">
            <a:spAutoFit/>
          </a:bodyPr>
          <a:lstStyle/>
          <a:p>
            <a:r>
              <a:rPr lang="en-US" sz="2000" dirty="0"/>
              <a:t>a= focused distance</a:t>
            </a:r>
          </a:p>
          <a:p>
            <a:endParaRPr lang="en-US" sz="2000" dirty="0"/>
          </a:p>
          <a:p>
            <a:r>
              <a:rPr lang="en-US" sz="2000" dirty="0"/>
              <a:t>When a = 0, in-plane laser speckle photography;</a:t>
            </a:r>
          </a:p>
          <a:p>
            <a:endParaRPr lang="en-US" sz="2000" dirty="0"/>
          </a:p>
          <a:p>
            <a:r>
              <a:rPr lang="en-US" sz="2000" dirty="0"/>
              <a:t>When a ≠ 0, defocused laser speckle photography</a:t>
            </a:r>
          </a:p>
        </p:txBody>
      </p:sp>
      <p:cxnSp>
        <p:nvCxnSpPr>
          <p:cNvPr id="23" name="Curved Connector 22"/>
          <p:cNvCxnSpPr/>
          <p:nvPr/>
        </p:nvCxnSpPr>
        <p:spPr bwMode="auto">
          <a:xfrm rot="10800000">
            <a:off x="6180112" y="5257800"/>
            <a:ext cx="830288" cy="457200"/>
          </a:xfrm>
          <a:prstGeom prst="curvedConnector3">
            <a:avLst/>
          </a:prstGeom>
          <a:solidFill>
            <a:schemeClr val="accent1"/>
          </a:solidFill>
          <a:ln w="317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7" name="TextBox 26"/>
          <p:cNvSpPr txBox="1"/>
          <p:nvPr/>
        </p:nvSpPr>
        <p:spPr>
          <a:xfrm>
            <a:off x="6842981" y="5500615"/>
            <a:ext cx="2057400" cy="400110"/>
          </a:xfrm>
          <a:prstGeom prst="rect">
            <a:avLst/>
          </a:prstGeom>
          <a:noFill/>
        </p:spPr>
        <p:txBody>
          <a:bodyPr wrap="square" rtlCol="0">
            <a:spAutoFit/>
          </a:bodyPr>
          <a:lstStyle/>
          <a:p>
            <a:r>
              <a:rPr lang="en-US" sz="2000" dirty="0">
                <a:solidFill>
                  <a:srgbClr val="FF0000"/>
                </a:solidFill>
              </a:rPr>
              <a:t>Focused plane</a:t>
            </a:r>
          </a:p>
        </p:txBody>
      </p:sp>
      <p:cxnSp>
        <p:nvCxnSpPr>
          <p:cNvPr id="7" name="Curved Connector 6"/>
          <p:cNvCxnSpPr/>
          <p:nvPr/>
        </p:nvCxnSpPr>
        <p:spPr bwMode="auto">
          <a:xfrm rot="16200000" flipV="1">
            <a:off x="3863109" y="5553993"/>
            <a:ext cx="1039455" cy="710246"/>
          </a:xfrm>
          <a:prstGeom prst="curvedConnector3">
            <a:avLst>
              <a:gd name="adj1" fmla="val 50000"/>
            </a:avLst>
          </a:prstGeom>
          <a:solidFill>
            <a:schemeClr val="accent1"/>
          </a:solidFill>
          <a:ln w="317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149298853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DF4BC1DB-D363-4E2B-9FA2-E58726C74C08}" type="slidenum">
              <a:rPr lang="zh-CN" altLang="en-US" smtClean="0"/>
              <a:pPr>
                <a:defRPr/>
              </a:pPr>
              <a:t>27</a:t>
            </a:fld>
            <a:endParaRPr lang="en-US" altLang="zh-CN"/>
          </a:p>
        </p:txBody>
      </p:sp>
      <p:sp>
        <p:nvSpPr>
          <p:cNvPr id="7" name="Rectangle 6"/>
          <p:cNvSpPr/>
          <p:nvPr/>
        </p:nvSpPr>
        <p:spPr>
          <a:xfrm>
            <a:off x="685800" y="1219200"/>
            <a:ext cx="8077200" cy="5355312"/>
          </a:xfrm>
          <a:prstGeom prst="rect">
            <a:avLst/>
          </a:prstGeom>
        </p:spPr>
        <p:txBody>
          <a:bodyPr wrap="square">
            <a:spAutoFit/>
          </a:bodyPr>
          <a:lstStyle/>
          <a:p>
            <a:pPr marL="342900" marR="0" lvl="0" indent="-342900" algn="just">
              <a:spcBef>
                <a:spcPts val="0"/>
              </a:spcBef>
              <a:spcAft>
                <a:spcPts val="0"/>
              </a:spcAft>
              <a:buFont typeface="+mj-lt"/>
              <a:buAutoNum type="arabicPeriod"/>
              <a:tabLst>
                <a:tab pos="685800" algn="l"/>
              </a:tabLst>
            </a:pPr>
            <a:r>
              <a:rPr lang="en-US" sz="1800" dirty="0">
                <a:latin typeface="Times New Roman" panose="02020603050405020304" pitchFamily="18" charset="0"/>
                <a:ea typeface="SimSun" panose="02010600030101010101" pitchFamily="2" charset="-122"/>
              </a:rPr>
              <a:t>Chiang, F.P., 1976. “Laser speckle interferometry for plate bending problems,” Applied Optics, 15(9), pp. 2219-2204.</a:t>
            </a:r>
          </a:p>
          <a:p>
            <a:pPr marL="342900" marR="0" lvl="0" indent="-342900" algn="just">
              <a:spcBef>
                <a:spcPts val="0"/>
              </a:spcBef>
              <a:spcAft>
                <a:spcPts val="0"/>
              </a:spcAft>
              <a:buFont typeface="+mj-lt"/>
              <a:buAutoNum type="arabicPeriod"/>
              <a:tabLst>
                <a:tab pos="685800" algn="l"/>
              </a:tabLst>
            </a:pPr>
            <a:r>
              <a:rPr lang="en-US" sz="1800" dirty="0" err="1">
                <a:latin typeface="Times New Roman" panose="02020603050405020304" pitchFamily="18" charset="0"/>
                <a:ea typeface="SimSun" panose="02010600030101010101" pitchFamily="2" charset="-122"/>
              </a:rPr>
              <a:t>Juang</a:t>
            </a:r>
            <a:r>
              <a:rPr lang="en-US" sz="1800" dirty="0">
                <a:latin typeface="Times New Roman" panose="02020603050405020304" pitchFamily="18" charset="0"/>
                <a:ea typeface="SimSun" panose="02010600030101010101" pitchFamily="2" charset="-122"/>
              </a:rPr>
              <a:t>, H., Chiang, F.P., 1976. “Vibration analysis of plates and shells by laser speckle interferometry,” </a:t>
            </a:r>
            <a:r>
              <a:rPr lang="en-US" sz="1800" dirty="0" err="1">
                <a:latin typeface="Times New Roman" panose="02020603050405020304" pitchFamily="18" charset="0"/>
                <a:ea typeface="SimSun" panose="02010600030101010101" pitchFamily="2" charset="-122"/>
              </a:rPr>
              <a:t>Optica</a:t>
            </a:r>
            <a:r>
              <a:rPr lang="en-US" sz="1800" dirty="0">
                <a:latin typeface="Times New Roman" panose="02020603050405020304" pitchFamily="18" charset="0"/>
                <a:ea typeface="SimSun" panose="02010600030101010101" pitchFamily="2" charset="-122"/>
              </a:rPr>
              <a:t> </a:t>
            </a:r>
            <a:r>
              <a:rPr lang="en-US" sz="1800" dirty="0" err="1">
                <a:latin typeface="Times New Roman" panose="02020603050405020304" pitchFamily="18" charset="0"/>
                <a:ea typeface="SimSun" panose="02010600030101010101" pitchFamily="2" charset="-122"/>
              </a:rPr>
              <a:t>Acta</a:t>
            </a:r>
            <a:r>
              <a:rPr lang="en-US" sz="1800" dirty="0">
                <a:latin typeface="Times New Roman" panose="02020603050405020304" pitchFamily="18" charset="0"/>
                <a:ea typeface="SimSun" panose="02010600030101010101" pitchFamily="2" charset="-122"/>
              </a:rPr>
              <a:t>, 23(12), pp. 997-1009.</a:t>
            </a:r>
          </a:p>
          <a:p>
            <a:pPr marL="342900" marR="0" lvl="0" indent="-342900" algn="just">
              <a:spcBef>
                <a:spcPts val="0"/>
              </a:spcBef>
              <a:spcAft>
                <a:spcPts val="0"/>
              </a:spcAft>
              <a:buFont typeface="+mj-lt"/>
              <a:buAutoNum type="arabicPeriod"/>
              <a:tabLst>
                <a:tab pos="685800" algn="l"/>
              </a:tabLst>
            </a:pPr>
            <a:r>
              <a:rPr lang="en-US" sz="1800" dirty="0">
                <a:latin typeface="Times New Roman" panose="02020603050405020304" pitchFamily="18" charset="0"/>
                <a:ea typeface="SimSun" panose="02010600030101010101" pitchFamily="2" charset="-122"/>
              </a:rPr>
              <a:t>Chiang, F.P., 1977. “Dynamic laser speckle interferometry applied to transient flexure problems,” Applied Optics, 15, pp. 2199-2200.</a:t>
            </a:r>
          </a:p>
          <a:p>
            <a:pPr marL="342900" marR="0" lvl="0" indent="-342900" algn="just">
              <a:spcBef>
                <a:spcPts val="0"/>
              </a:spcBef>
              <a:spcAft>
                <a:spcPts val="0"/>
              </a:spcAft>
              <a:buFont typeface="+mj-lt"/>
              <a:buAutoNum type="arabicPeriod"/>
              <a:tabLst>
                <a:tab pos="685800" algn="l"/>
              </a:tabLst>
            </a:pPr>
            <a:r>
              <a:rPr lang="en-US" sz="1800" dirty="0">
                <a:latin typeface="Times New Roman" panose="02020603050405020304" pitchFamily="18" charset="0"/>
                <a:ea typeface="SimSun" panose="02010600030101010101" pitchFamily="2" charset="-122"/>
              </a:rPr>
              <a:t>Lin, C.J., Chiang, F.P., 1980. “A </a:t>
            </a:r>
            <a:r>
              <a:rPr lang="en-US" sz="1800" dirty="0" err="1">
                <a:latin typeface="Times New Roman" panose="02020603050405020304" pitchFamily="18" charset="0"/>
                <a:ea typeface="SimSun" panose="02010600030101010101" pitchFamily="2" charset="-122"/>
              </a:rPr>
              <a:t>Ligtenberg</a:t>
            </a:r>
            <a:r>
              <a:rPr lang="en-US" sz="1800" dirty="0">
                <a:latin typeface="Times New Roman" panose="02020603050405020304" pitchFamily="18" charset="0"/>
                <a:ea typeface="SimSun" panose="02010600030101010101" pitchFamily="2" charset="-122"/>
              </a:rPr>
              <a:t> method for plate bending studies using laser speckles,” Mechanics Research Communications, 7(4), pp. 241-246.</a:t>
            </a:r>
          </a:p>
          <a:p>
            <a:pPr marL="342900" marR="0" lvl="0" indent="-342900" algn="just">
              <a:spcBef>
                <a:spcPts val="0"/>
              </a:spcBef>
              <a:spcAft>
                <a:spcPts val="0"/>
              </a:spcAft>
              <a:buFont typeface="+mj-lt"/>
              <a:buAutoNum type="arabicPeriod"/>
              <a:tabLst>
                <a:tab pos="685800" algn="l"/>
              </a:tabLst>
            </a:pPr>
            <a:r>
              <a:rPr lang="en-US" sz="1800" dirty="0">
                <a:latin typeface="Times New Roman" panose="02020603050405020304" pitchFamily="18" charset="0"/>
                <a:ea typeface="SimSun" panose="02010600030101010101" pitchFamily="2" charset="-122"/>
              </a:rPr>
              <a:t>Chin, K.C., Chiang, F.P., and Chang, W.B., 1981. “Time average laser specklegram of plate vibration using multi-aperture recording,” Appl. Opt., 20(7), pp. 1123-1124.</a:t>
            </a:r>
          </a:p>
          <a:p>
            <a:pPr marL="342900" marR="0" lvl="0" indent="-342900" algn="just">
              <a:spcBef>
                <a:spcPts val="0"/>
              </a:spcBef>
              <a:spcAft>
                <a:spcPts val="0"/>
              </a:spcAft>
              <a:buFont typeface="+mj-lt"/>
              <a:buAutoNum type="arabicPeriod"/>
              <a:tabLst>
                <a:tab pos="685800" algn="l"/>
              </a:tabLst>
            </a:pPr>
            <a:r>
              <a:rPr lang="en-US" sz="1800" dirty="0" err="1">
                <a:latin typeface="Times New Roman" panose="02020603050405020304" pitchFamily="18" charset="0"/>
                <a:ea typeface="SimSun" panose="02010600030101010101" pitchFamily="2" charset="-122"/>
              </a:rPr>
              <a:t>Jin</a:t>
            </a:r>
            <a:r>
              <a:rPr lang="en-US" sz="1800" dirty="0">
                <a:latin typeface="Times New Roman" panose="02020603050405020304" pitchFamily="18" charset="0"/>
                <a:ea typeface="SimSun" panose="02010600030101010101" pitchFamily="2" charset="-122"/>
              </a:rPr>
              <a:t>, F., Chiang, F.P., 1997. “A New Technique Using Digital Speckle Correlation for Nondestructive Inspection of Corrosion”, Material Evaluation, 55(7), pp. 813-816.</a:t>
            </a:r>
          </a:p>
          <a:p>
            <a:pPr marL="342900" marR="0" lvl="0" indent="-342900">
              <a:spcBef>
                <a:spcPts val="0"/>
              </a:spcBef>
              <a:spcAft>
                <a:spcPts val="0"/>
              </a:spcAft>
              <a:buFont typeface="+mj-lt"/>
              <a:buAutoNum type="arabicPeriod"/>
              <a:tabLst>
                <a:tab pos="685800" algn="l"/>
              </a:tabLst>
            </a:pPr>
            <a:r>
              <a:rPr lang="en-US" sz="1800" dirty="0">
                <a:latin typeface="Times New Roman" panose="02020603050405020304" pitchFamily="18" charset="0"/>
                <a:ea typeface="SimSun" panose="02010600030101010101" pitchFamily="2" charset="-122"/>
              </a:rPr>
              <a:t>Keene, L., and Chiang, F.P., 2009. “Real-time Anti-node Visualization of Vibrating Distributed Systems in Noisy Environments Using Defocused Laser Speckle Contrast Analysis,” Journal of Sound and Vibration, 320, pp. 472-481. </a:t>
            </a:r>
          </a:p>
        </p:txBody>
      </p:sp>
      <p:pic>
        <p:nvPicPr>
          <p:cNvPr id="5" name="Picture 2" descr="C:\Users\MCASTE~1\AppData\Local\Temp\Rar$DI91.424\SBU-stack_2clr__rgb_forWeb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10400" y="204788"/>
            <a:ext cx="1798638"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81000" y="577850"/>
            <a:ext cx="7315200" cy="533400"/>
          </a:xfrm>
        </p:spPr>
        <p:txBody>
          <a:bodyPr/>
          <a:lstStyle/>
          <a:p>
            <a:r>
              <a:rPr lang="en-US" sz="2000" dirty="0"/>
              <a:t>Contributions to defocused laser speckle photography </a:t>
            </a:r>
          </a:p>
        </p:txBody>
      </p:sp>
    </p:spTree>
    <p:extLst>
      <p:ext uri="{BB962C8B-B14F-4D97-AF65-F5344CB8AC3E}">
        <p14:creationId xmlns:p14="http://schemas.microsoft.com/office/powerpoint/2010/main" val="249677153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533400"/>
            <a:ext cx="7162800" cy="533400"/>
          </a:xfrm>
        </p:spPr>
        <p:txBody>
          <a:bodyPr/>
          <a:lstStyle/>
          <a:p>
            <a:pPr algn="ctr"/>
            <a:r>
              <a:rPr lang="en-US" sz="2000" dirty="0"/>
              <a:t>An interesting application of defocused </a:t>
            </a:r>
            <a:br>
              <a:rPr lang="en-US" sz="2000" dirty="0"/>
            </a:br>
            <a:r>
              <a:rPr lang="en-US" sz="2000" dirty="0"/>
              <a:t>laser speckle photography</a:t>
            </a:r>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600200" y="1143000"/>
            <a:ext cx="5791200" cy="4343400"/>
          </a:xfrm>
        </p:spPr>
      </p:pic>
      <p:sp>
        <p:nvSpPr>
          <p:cNvPr id="4" name="Slide Number Placeholder 3"/>
          <p:cNvSpPr>
            <a:spLocks noGrp="1"/>
          </p:cNvSpPr>
          <p:nvPr>
            <p:ph type="sldNum" sz="quarter" idx="12"/>
          </p:nvPr>
        </p:nvSpPr>
        <p:spPr/>
        <p:txBody>
          <a:bodyPr/>
          <a:lstStyle/>
          <a:p>
            <a:pPr>
              <a:defRPr/>
            </a:pPr>
            <a:fld id="{7187CA8A-134A-4465-9159-B4D27698D160}" type="slidenum">
              <a:rPr lang="zh-CN" altLang="en-US" smtClean="0"/>
              <a:pPr>
                <a:defRPr/>
              </a:pPr>
              <a:t>28</a:t>
            </a:fld>
            <a:endParaRPr lang="en-US" altLang="zh-CN"/>
          </a:p>
        </p:txBody>
      </p:sp>
      <p:sp>
        <p:nvSpPr>
          <p:cNvPr id="7" name="Rectangle 6"/>
          <p:cNvSpPr/>
          <p:nvPr/>
        </p:nvSpPr>
        <p:spPr>
          <a:xfrm>
            <a:off x="914400" y="5925234"/>
            <a:ext cx="7162800" cy="646331"/>
          </a:xfrm>
          <a:prstGeom prst="rect">
            <a:avLst/>
          </a:prstGeom>
        </p:spPr>
        <p:txBody>
          <a:bodyPr wrap="square">
            <a:spAutoFit/>
          </a:bodyPr>
          <a:lstStyle/>
          <a:p>
            <a:pPr marR="0" lvl="0">
              <a:spcBef>
                <a:spcPts val="0"/>
              </a:spcBef>
              <a:spcAft>
                <a:spcPts val="0"/>
              </a:spcAft>
              <a:tabLst>
                <a:tab pos="685800" algn="l"/>
              </a:tabLst>
            </a:pPr>
            <a:r>
              <a:rPr lang="en-US" sz="1200" dirty="0">
                <a:latin typeface="Times New Roman" panose="02020603050405020304" pitchFamily="18" charset="0"/>
                <a:ea typeface="SimSun" panose="02010600030101010101" pitchFamily="2" charset="-122"/>
              </a:rPr>
              <a:t>Keene, L., and Chiang, F.P., 2009. “Real-time Anti-node Visualization of Vibrating Distributed Systems in Noisy Environments Using Defocused Laser Speckle Contrast Analysis,” Journal of Sound and Vibration, 320, pp. 472-481. </a:t>
            </a:r>
            <a:endParaRPr lang="en-US" sz="1200" dirty="0">
              <a:effectLst/>
              <a:latin typeface="Times New Roman" panose="02020603050405020304" pitchFamily="18" charset="0"/>
              <a:ea typeface="SimSun" panose="02010600030101010101" pitchFamily="2" charset="-122"/>
            </a:endParaRPr>
          </a:p>
        </p:txBody>
      </p:sp>
      <p:pic>
        <p:nvPicPr>
          <p:cNvPr id="6" name="Picture 2" descr="C:\Users\MCASTE~1\AppData\Local\Temp\Rar$DI91.424\SBU-stack_2clr__rgb_forWeb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10400" y="204788"/>
            <a:ext cx="1798638"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3407982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7187CA8A-134A-4465-9159-B4D27698D160}" type="slidenum">
              <a:rPr lang="zh-CN" altLang="en-US" smtClean="0"/>
              <a:pPr>
                <a:defRPr/>
              </a:pPr>
              <a:t>29</a:t>
            </a:fld>
            <a:endParaRPr lang="en-US" altLang="zh-CN"/>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95400" y="1170759"/>
            <a:ext cx="6781800" cy="5086350"/>
          </a:xfrm>
          <a:prstGeom prst="rect">
            <a:avLst/>
          </a:prstGeom>
        </p:spPr>
      </p:pic>
      <p:pic>
        <p:nvPicPr>
          <p:cNvPr id="5" name="Picture 2" descr="C:\Users\MCASTE~1\AppData\Local\Temp\Rar$DI91.424\SBU-stack_2clr__rgb_forWeb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10400" y="204788"/>
            <a:ext cx="1798638"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1962443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Number Placeholder 5"/>
          <p:cNvSpPr>
            <a:spLocks noGrp="1"/>
          </p:cNvSpPr>
          <p:nvPr>
            <p:ph type="sldNum" sz="quarter" idx="12"/>
          </p:nvPr>
        </p:nvSpPr>
        <p:spPr>
          <a:noFill/>
        </p:spPr>
        <p:txBody>
          <a:bodyPr/>
          <a:lstStyle>
            <a:lvl1pPr eaLnBrk="0" hangingPunct="0">
              <a:defRPr sz="2400" b="1">
                <a:solidFill>
                  <a:schemeClr val="tx1"/>
                </a:solidFill>
                <a:latin typeface="Tahoma" pitchFamily="34" charset="0"/>
              </a:defRPr>
            </a:lvl1pPr>
            <a:lvl2pPr marL="742950" indent="-285750" eaLnBrk="0" hangingPunct="0">
              <a:defRPr sz="2400" b="1">
                <a:solidFill>
                  <a:schemeClr val="tx1"/>
                </a:solidFill>
                <a:latin typeface="Tahoma" pitchFamily="34" charset="0"/>
              </a:defRPr>
            </a:lvl2pPr>
            <a:lvl3pPr marL="1143000" indent="-228600" eaLnBrk="0" hangingPunct="0">
              <a:defRPr sz="2400" b="1">
                <a:solidFill>
                  <a:schemeClr val="tx1"/>
                </a:solidFill>
                <a:latin typeface="Tahoma" pitchFamily="34" charset="0"/>
              </a:defRPr>
            </a:lvl3pPr>
            <a:lvl4pPr marL="1600200" indent="-228600" eaLnBrk="0" hangingPunct="0">
              <a:defRPr sz="2400" b="1">
                <a:solidFill>
                  <a:schemeClr val="tx1"/>
                </a:solidFill>
                <a:latin typeface="Tahoma" pitchFamily="34" charset="0"/>
              </a:defRPr>
            </a:lvl4pPr>
            <a:lvl5pPr marL="2057400" indent="-228600" eaLnBrk="0" hangingPunct="0">
              <a:defRPr sz="2400" b="1">
                <a:solidFill>
                  <a:schemeClr val="tx1"/>
                </a:solidFill>
                <a:latin typeface="Tahoma" pitchFamily="34" charset="0"/>
              </a:defRPr>
            </a:lvl5pPr>
            <a:lvl6pPr marL="2514600" indent="-228600" eaLnBrk="0" fontAlgn="base" hangingPunct="0">
              <a:spcBef>
                <a:spcPct val="0"/>
              </a:spcBef>
              <a:spcAft>
                <a:spcPct val="0"/>
              </a:spcAft>
              <a:defRPr sz="2400" b="1">
                <a:solidFill>
                  <a:schemeClr val="tx1"/>
                </a:solidFill>
                <a:latin typeface="Tahoma" pitchFamily="34" charset="0"/>
              </a:defRPr>
            </a:lvl6pPr>
            <a:lvl7pPr marL="2971800" indent="-228600" eaLnBrk="0" fontAlgn="base" hangingPunct="0">
              <a:spcBef>
                <a:spcPct val="0"/>
              </a:spcBef>
              <a:spcAft>
                <a:spcPct val="0"/>
              </a:spcAft>
              <a:defRPr sz="2400" b="1">
                <a:solidFill>
                  <a:schemeClr val="tx1"/>
                </a:solidFill>
                <a:latin typeface="Tahoma" pitchFamily="34" charset="0"/>
              </a:defRPr>
            </a:lvl7pPr>
            <a:lvl8pPr marL="3429000" indent="-228600" eaLnBrk="0" fontAlgn="base" hangingPunct="0">
              <a:spcBef>
                <a:spcPct val="0"/>
              </a:spcBef>
              <a:spcAft>
                <a:spcPct val="0"/>
              </a:spcAft>
              <a:defRPr sz="2400" b="1">
                <a:solidFill>
                  <a:schemeClr val="tx1"/>
                </a:solidFill>
                <a:latin typeface="Tahoma" pitchFamily="34" charset="0"/>
              </a:defRPr>
            </a:lvl8pPr>
            <a:lvl9pPr marL="3886200" indent="-228600" eaLnBrk="0" fontAlgn="base" hangingPunct="0">
              <a:spcBef>
                <a:spcPct val="0"/>
              </a:spcBef>
              <a:spcAft>
                <a:spcPct val="0"/>
              </a:spcAft>
              <a:defRPr sz="2400" b="1">
                <a:solidFill>
                  <a:schemeClr val="tx1"/>
                </a:solidFill>
                <a:latin typeface="Tahoma" pitchFamily="34" charset="0"/>
              </a:defRPr>
            </a:lvl9pPr>
          </a:lstStyle>
          <a:p>
            <a:pPr eaLnBrk="1" hangingPunct="1"/>
            <a:fld id="{E7E523FB-456E-491B-9736-ECAE2B400A69}" type="slidenum">
              <a:rPr lang="zh-CN" altLang="en-US" sz="1400" b="0" smtClean="0"/>
              <a:pPr eaLnBrk="1" hangingPunct="1"/>
              <a:t>3</a:t>
            </a:fld>
            <a:endParaRPr lang="en-US" altLang="zh-CN" sz="1400" b="0"/>
          </a:p>
        </p:txBody>
      </p:sp>
      <p:sp>
        <p:nvSpPr>
          <p:cNvPr id="57347" name="Text Box 2"/>
          <p:cNvSpPr txBox="1">
            <a:spLocks noChangeArrowheads="1"/>
          </p:cNvSpPr>
          <p:nvPr/>
        </p:nvSpPr>
        <p:spPr bwMode="auto">
          <a:xfrm>
            <a:off x="822325" y="3386138"/>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b="1">
                <a:solidFill>
                  <a:schemeClr val="tx1"/>
                </a:solidFill>
                <a:latin typeface="Tahoma" pitchFamily="34" charset="0"/>
              </a:defRPr>
            </a:lvl1pPr>
            <a:lvl2pPr marL="742950" indent="-285750" eaLnBrk="0" hangingPunct="0">
              <a:defRPr sz="2400" b="1">
                <a:solidFill>
                  <a:schemeClr val="tx1"/>
                </a:solidFill>
                <a:latin typeface="Tahoma" pitchFamily="34" charset="0"/>
              </a:defRPr>
            </a:lvl2pPr>
            <a:lvl3pPr marL="1143000" indent="-228600" eaLnBrk="0" hangingPunct="0">
              <a:defRPr sz="2400" b="1">
                <a:solidFill>
                  <a:schemeClr val="tx1"/>
                </a:solidFill>
                <a:latin typeface="Tahoma" pitchFamily="34" charset="0"/>
              </a:defRPr>
            </a:lvl3pPr>
            <a:lvl4pPr marL="1600200" indent="-228600" eaLnBrk="0" hangingPunct="0">
              <a:defRPr sz="2400" b="1">
                <a:solidFill>
                  <a:schemeClr val="tx1"/>
                </a:solidFill>
                <a:latin typeface="Tahoma" pitchFamily="34" charset="0"/>
              </a:defRPr>
            </a:lvl4pPr>
            <a:lvl5pPr marL="2057400" indent="-228600" eaLnBrk="0" hangingPunct="0">
              <a:defRPr sz="2400" b="1">
                <a:solidFill>
                  <a:schemeClr val="tx1"/>
                </a:solidFill>
                <a:latin typeface="Tahoma" pitchFamily="34" charset="0"/>
              </a:defRPr>
            </a:lvl5pPr>
            <a:lvl6pPr marL="2514600" indent="-228600" eaLnBrk="0" fontAlgn="base" hangingPunct="0">
              <a:spcBef>
                <a:spcPct val="0"/>
              </a:spcBef>
              <a:spcAft>
                <a:spcPct val="0"/>
              </a:spcAft>
              <a:defRPr sz="2400" b="1">
                <a:solidFill>
                  <a:schemeClr val="tx1"/>
                </a:solidFill>
                <a:latin typeface="Tahoma" pitchFamily="34" charset="0"/>
              </a:defRPr>
            </a:lvl6pPr>
            <a:lvl7pPr marL="2971800" indent="-228600" eaLnBrk="0" fontAlgn="base" hangingPunct="0">
              <a:spcBef>
                <a:spcPct val="0"/>
              </a:spcBef>
              <a:spcAft>
                <a:spcPct val="0"/>
              </a:spcAft>
              <a:defRPr sz="2400" b="1">
                <a:solidFill>
                  <a:schemeClr val="tx1"/>
                </a:solidFill>
                <a:latin typeface="Tahoma" pitchFamily="34" charset="0"/>
              </a:defRPr>
            </a:lvl7pPr>
            <a:lvl8pPr marL="3429000" indent="-228600" eaLnBrk="0" fontAlgn="base" hangingPunct="0">
              <a:spcBef>
                <a:spcPct val="0"/>
              </a:spcBef>
              <a:spcAft>
                <a:spcPct val="0"/>
              </a:spcAft>
              <a:defRPr sz="2400" b="1">
                <a:solidFill>
                  <a:schemeClr val="tx1"/>
                </a:solidFill>
                <a:latin typeface="Tahoma" pitchFamily="34" charset="0"/>
              </a:defRPr>
            </a:lvl8pPr>
            <a:lvl9pPr marL="3886200" indent="-228600" eaLnBrk="0" fontAlgn="base" hangingPunct="0">
              <a:spcBef>
                <a:spcPct val="0"/>
              </a:spcBef>
              <a:spcAft>
                <a:spcPct val="0"/>
              </a:spcAft>
              <a:defRPr sz="2400" b="1">
                <a:solidFill>
                  <a:schemeClr val="tx1"/>
                </a:solidFill>
                <a:latin typeface="Tahoma" pitchFamily="34" charset="0"/>
              </a:defRPr>
            </a:lvl9pPr>
          </a:lstStyle>
          <a:p>
            <a:pPr eaLnBrk="1" hangingPunct="1"/>
            <a:endParaRPr lang="zh-CN" altLang="en-US" b="0">
              <a:ea typeface="SimSun" pitchFamily="2" charset="-122"/>
            </a:endParaRPr>
          </a:p>
        </p:txBody>
      </p:sp>
      <p:sp>
        <p:nvSpPr>
          <p:cNvPr id="57348" name="Rectangle 3"/>
          <p:cNvSpPr>
            <a:spLocks noChangeArrowheads="1"/>
          </p:cNvSpPr>
          <p:nvPr/>
        </p:nvSpPr>
        <p:spPr bwMode="auto">
          <a:xfrm>
            <a:off x="685800" y="1066800"/>
            <a:ext cx="5181600" cy="1570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zh-CN" sz="1600" b="0">
                <a:ea typeface="SimSun" pitchFamily="2" charset="-122"/>
              </a:rPr>
              <a:t>Coherent Speckle Techniques:</a:t>
            </a:r>
          </a:p>
          <a:p>
            <a:pPr lvl="1">
              <a:buFontTx/>
              <a:buChar char="•"/>
            </a:pPr>
            <a:r>
              <a:rPr lang="en-US" altLang="zh-CN" sz="1600" b="0">
                <a:ea typeface="SimSun" pitchFamily="2" charset="-122"/>
              </a:rPr>
              <a:t>Two-Beam Laser Speckle Interferometry &amp; ESPI (Electronic Speckle Pattern Interferometry)</a:t>
            </a:r>
          </a:p>
          <a:p>
            <a:pPr lvl="1">
              <a:buFontTx/>
              <a:buChar char="•"/>
            </a:pPr>
            <a:r>
              <a:rPr lang="en-US" altLang="zh-CN" sz="1600" b="0">
                <a:ea typeface="SimSun" pitchFamily="2" charset="-122"/>
              </a:rPr>
              <a:t>One Beam Speckle Interferometry (Speckle Photography)</a:t>
            </a:r>
          </a:p>
          <a:p>
            <a:pPr lvl="1">
              <a:buFontTx/>
              <a:buChar char="•"/>
            </a:pPr>
            <a:r>
              <a:rPr lang="en-US" altLang="zh-CN" sz="1600" b="0">
                <a:ea typeface="SimSun" pitchFamily="2" charset="-122"/>
              </a:rPr>
              <a:t>Shearography</a:t>
            </a:r>
            <a:endParaRPr lang="en-US" altLang="zh-CN" sz="1600">
              <a:ea typeface="SimSun" pitchFamily="2" charset="-122"/>
            </a:endParaRPr>
          </a:p>
        </p:txBody>
      </p:sp>
      <p:sp>
        <p:nvSpPr>
          <p:cNvPr id="57349" name="Rectangle 4"/>
          <p:cNvSpPr>
            <a:spLocks noChangeArrowheads="1"/>
          </p:cNvSpPr>
          <p:nvPr/>
        </p:nvSpPr>
        <p:spPr bwMode="auto">
          <a:xfrm>
            <a:off x="5638800" y="1327150"/>
            <a:ext cx="2438400" cy="338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lvl="1"/>
            <a:r>
              <a:rPr lang="en-US" altLang="zh-CN" sz="1600" b="0">
                <a:ea typeface="SimSun" pitchFamily="2" charset="-122"/>
              </a:rPr>
              <a:t>1970’s - 1980’s</a:t>
            </a:r>
          </a:p>
        </p:txBody>
      </p:sp>
      <p:sp>
        <p:nvSpPr>
          <p:cNvPr id="57350" name="Rectangle 5"/>
          <p:cNvSpPr>
            <a:spLocks noChangeArrowheads="1"/>
          </p:cNvSpPr>
          <p:nvPr/>
        </p:nvSpPr>
        <p:spPr bwMode="auto">
          <a:xfrm>
            <a:off x="703263" y="2640013"/>
            <a:ext cx="5181600" cy="830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zh-CN" sz="1600" b="0">
                <a:ea typeface="SimSun" pitchFamily="2" charset="-122"/>
              </a:rPr>
              <a:t>Incoherent Speckle Techniques:</a:t>
            </a:r>
          </a:p>
          <a:p>
            <a:pPr lvl="1">
              <a:buFontTx/>
              <a:buChar char="•"/>
            </a:pPr>
            <a:r>
              <a:rPr lang="en-US" altLang="zh-CN" sz="1600" b="0">
                <a:ea typeface="SimSun" pitchFamily="2" charset="-122"/>
              </a:rPr>
              <a:t>White light  Speckle Photography </a:t>
            </a:r>
          </a:p>
          <a:p>
            <a:pPr lvl="1">
              <a:buFontTx/>
              <a:buChar char="•"/>
            </a:pPr>
            <a:r>
              <a:rPr lang="en-US" altLang="zh-CN" sz="1600" b="0">
                <a:ea typeface="SimSun" pitchFamily="2" charset="-122"/>
              </a:rPr>
              <a:t>Image Correlation Technique</a:t>
            </a:r>
          </a:p>
        </p:txBody>
      </p:sp>
      <p:sp>
        <p:nvSpPr>
          <p:cNvPr id="57351" name="Rectangle 6"/>
          <p:cNvSpPr>
            <a:spLocks noChangeArrowheads="1"/>
          </p:cNvSpPr>
          <p:nvPr/>
        </p:nvSpPr>
        <p:spPr bwMode="auto">
          <a:xfrm>
            <a:off x="668338" y="3405188"/>
            <a:ext cx="5181600" cy="1816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zh-CN" sz="1600" b="0">
                <a:ea typeface="SimSun" pitchFamily="2" charset="-122"/>
              </a:rPr>
              <a:t>Digital Techniques:</a:t>
            </a:r>
          </a:p>
          <a:p>
            <a:pPr lvl="1">
              <a:buFontTx/>
              <a:buChar char="•"/>
            </a:pPr>
            <a:r>
              <a:rPr lang="en-US" altLang="zh-CN" sz="1600" b="0">
                <a:ea typeface="SimSun" pitchFamily="2" charset="-122"/>
              </a:rPr>
              <a:t>Digital Moiré </a:t>
            </a:r>
          </a:p>
          <a:p>
            <a:pPr lvl="1">
              <a:buFontTx/>
              <a:buChar char="•"/>
            </a:pPr>
            <a:r>
              <a:rPr lang="en-US" altLang="zh-CN" sz="1600" b="0">
                <a:ea typeface="SimSun" pitchFamily="2" charset="-122"/>
              </a:rPr>
              <a:t>Digital Projection Grating</a:t>
            </a:r>
          </a:p>
          <a:p>
            <a:pPr lvl="1">
              <a:buFontTx/>
              <a:buChar char="•"/>
            </a:pPr>
            <a:r>
              <a:rPr lang="en-US" altLang="zh-CN" sz="1600" b="0">
                <a:ea typeface="SimSun" pitchFamily="2" charset="-122"/>
              </a:rPr>
              <a:t>Digital Holography</a:t>
            </a:r>
          </a:p>
          <a:p>
            <a:pPr lvl="1">
              <a:buFontTx/>
              <a:buChar char="•"/>
            </a:pPr>
            <a:r>
              <a:rPr lang="en-US" altLang="zh-CN" sz="1600" b="0">
                <a:ea typeface="SimSun" pitchFamily="2" charset="-122"/>
              </a:rPr>
              <a:t>Digital Image Correlation (DIC)</a:t>
            </a:r>
          </a:p>
          <a:p>
            <a:pPr lvl="1">
              <a:buFontTx/>
              <a:buChar char="•"/>
            </a:pPr>
            <a:r>
              <a:rPr lang="en-US" altLang="zh-CN" sz="1600" b="0">
                <a:ea typeface="SimSun" pitchFamily="2" charset="-122"/>
              </a:rPr>
              <a:t>Digital Speckle Photography (DSP)</a:t>
            </a:r>
          </a:p>
          <a:p>
            <a:pPr lvl="1"/>
            <a:endParaRPr lang="en-US" altLang="zh-CN" sz="1600" b="0">
              <a:ea typeface="SimSun" pitchFamily="2" charset="-122"/>
            </a:endParaRPr>
          </a:p>
        </p:txBody>
      </p:sp>
      <p:sp>
        <p:nvSpPr>
          <p:cNvPr id="271367" name="Rectangle 7"/>
          <p:cNvSpPr>
            <a:spLocks noChangeArrowheads="1"/>
          </p:cNvSpPr>
          <p:nvPr/>
        </p:nvSpPr>
        <p:spPr bwMode="auto">
          <a:xfrm>
            <a:off x="668338" y="4953000"/>
            <a:ext cx="6553200" cy="2370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en-US" altLang="zh-CN" sz="1600" b="0" dirty="0">
                <a:ea typeface="SimSun" pitchFamily="2" charset="-122"/>
              </a:rPr>
              <a:t>Micro/Nano Techniques:</a:t>
            </a:r>
          </a:p>
          <a:p>
            <a:pPr lvl="1">
              <a:buFontTx/>
              <a:buChar char="•"/>
              <a:defRPr/>
            </a:pPr>
            <a:r>
              <a:rPr lang="en-US" altLang="zh-CN" sz="1600" b="0" dirty="0">
                <a:ea typeface="SimSun" pitchFamily="2" charset="-122"/>
              </a:rPr>
              <a:t>Electron Beam Moiré</a:t>
            </a:r>
          </a:p>
          <a:p>
            <a:pPr lvl="1">
              <a:buFontTx/>
              <a:buChar char="•"/>
              <a:defRPr/>
            </a:pPr>
            <a:r>
              <a:rPr lang="en-US" altLang="zh-CN" sz="1600" b="0" dirty="0">
                <a:ea typeface="SimSun" pitchFamily="2" charset="-122"/>
              </a:rPr>
              <a:t>AFM Speckle Image Correlation Technique</a:t>
            </a:r>
          </a:p>
          <a:p>
            <a:pPr lvl="1">
              <a:buFontTx/>
              <a:buChar char="•"/>
              <a:defRPr/>
            </a:pPr>
            <a:r>
              <a:rPr lang="en-US" altLang="zh-CN" sz="1600" b="0" dirty="0">
                <a:ea typeface="SimSun" pitchFamily="2" charset="-122"/>
              </a:rPr>
              <a:t>Electron Speckle Photography ( with SEM, TEM, etc. )</a:t>
            </a:r>
          </a:p>
          <a:p>
            <a:pPr>
              <a:defRPr/>
            </a:pPr>
            <a:r>
              <a:rPr lang="en-US" altLang="zh-CN" sz="1600" b="0" dirty="0">
                <a:ea typeface="SimSun" pitchFamily="2" charset="-122"/>
              </a:rPr>
              <a:t>3D Digital Methods					2010’s</a:t>
            </a:r>
          </a:p>
          <a:p>
            <a:pPr marL="742950" lvl="1" indent="-285750">
              <a:buFont typeface="Arial" pitchFamily="34" charset="0"/>
              <a:buChar char="•"/>
              <a:defRPr/>
            </a:pPr>
            <a:r>
              <a:rPr lang="en-US" altLang="zh-CN" sz="1600" b="0" dirty="0">
                <a:ea typeface="SimSun" pitchFamily="2" charset="-122"/>
              </a:rPr>
              <a:t>Digital Volume Correlation (DVC)</a:t>
            </a:r>
          </a:p>
          <a:p>
            <a:pPr marL="742950" lvl="1" indent="-285750">
              <a:buFont typeface="Arial" pitchFamily="34" charset="0"/>
              <a:buChar char="•"/>
              <a:defRPr/>
            </a:pPr>
            <a:r>
              <a:rPr lang="en-US" altLang="zh-CN" sz="1600" b="0" dirty="0">
                <a:ea typeface="SimSun" pitchFamily="2" charset="-122"/>
              </a:rPr>
              <a:t>Digital Volumetric Speckle Photography( DVSP)</a:t>
            </a:r>
          </a:p>
          <a:p>
            <a:pPr lvl="1">
              <a:buFontTx/>
              <a:buChar char="•"/>
              <a:defRPr/>
            </a:pPr>
            <a:endParaRPr lang="en-US" altLang="zh-CN" sz="1800" b="0" dirty="0">
              <a:ea typeface="SimSun" pitchFamily="2" charset="-122"/>
            </a:endParaRPr>
          </a:p>
          <a:p>
            <a:pPr lvl="1">
              <a:defRPr/>
            </a:pPr>
            <a:endParaRPr lang="en-US" altLang="zh-CN" sz="1800" b="0" dirty="0">
              <a:ea typeface="SimSun" pitchFamily="2" charset="-122"/>
            </a:endParaRPr>
          </a:p>
        </p:txBody>
      </p:sp>
      <p:sp>
        <p:nvSpPr>
          <p:cNvPr id="57353" name="Rectangle 8"/>
          <p:cNvSpPr>
            <a:spLocks noChangeArrowheads="1"/>
          </p:cNvSpPr>
          <p:nvPr/>
        </p:nvSpPr>
        <p:spPr bwMode="auto">
          <a:xfrm>
            <a:off x="5729288" y="2652713"/>
            <a:ext cx="2438400" cy="338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lvl="1"/>
            <a:r>
              <a:rPr lang="en-US" altLang="zh-CN" sz="1600" b="0">
                <a:ea typeface="SimSun" pitchFamily="2" charset="-122"/>
              </a:rPr>
              <a:t>1980’s</a:t>
            </a:r>
          </a:p>
        </p:txBody>
      </p:sp>
      <p:sp>
        <p:nvSpPr>
          <p:cNvPr id="57354" name="Rectangle 9"/>
          <p:cNvSpPr>
            <a:spLocks noChangeArrowheads="1"/>
          </p:cNvSpPr>
          <p:nvPr/>
        </p:nvSpPr>
        <p:spPr bwMode="auto">
          <a:xfrm>
            <a:off x="5734050" y="3475038"/>
            <a:ext cx="2438400" cy="338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lvl="1"/>
            <a:r>
              <a:rPr lang="en-US" altLang="zh-CN" sz="1600" b="0">
                <a:ea typeface="SimSun" pitchFamily="2" charset="-122"/>
              </a:rPr>
              <a:t>1990’s</a:t>
            </a:r>
          </a:p>
        </p:txBody>
      </p:sp>
      <p:sp>
        <p:nvSpPr>
          <p:cNvPr id="57355" name="Rectangle 10"/>
          <p:cNvSpPr>
            <a:spLocks noChangeArrowheads="1"/>
          </p:cNvSpPr>
          <p:nvPr/>
        </p:nvSpPr>
        <p:spPr bwMode="auto">
          <a:xfrm>
            <a:off x="5729288" y="5038725"/>
            <a:ext cx="2438400" cy="339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lvl="1"/>
            <a:r>
              <a:rPr lang="en-US" altLang="zh-CN" sz="1600" b="0">
                <a:ea typeface="SimSun" pitchFamily="2" charset="-122"/>
              </a:rPr>
              <a:t>2000’s</a:t>
            </a:r>
          </a:p>
        </p:txBody>
      </p:sp>
      <p:sp>
        <p:nvSpPr>
          <p:cNvPr id="57356" name="Text Box 11"/>
          <p:cNvSpPr txBox="1">
            <a:spLocks noChangeArrowheads="1"/>
          </p:cNvSpPr>
          <p:nvPr/>
        </p:nvSpPr>
        <p:spPr bwMode="auto">
          <a:xfrm>
            <a:off x="381000" y="609600"/>
            <a:ext cx="4192588"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b="1">
                <a:solidFill>
                  <a:schemeClr val="tx1"/>
                </a:solidFill>
                <a:latin typeface="Tahoma" pitchFamily="34" charset="0"/>
              </a:defRPr>
            </a:lvl1pPr>
            <a:lvl2pPr marL="742950" indent="-285750" eaLnBrk="0" hangingPunct="0">
              <a:defRPr sz="2400" b="1">
                <a:solidFill>
                  <a:schemeClr val="tx1"/>
                </a:solidFill>
                <a:latin typeface="Tahoma" pitchFamily="34" charset="0"/>
              </a:defRPr>
            </a:lvl2pPr>
            <a:lvl3pPr marL="1143000" indent="-228600" eaLnBrk="0" hangingPunct="0">
              <a:defRPr sz="2400" b="1">
                <a:solidFill>
                  <a:schemeClr val="tx1"/>
                </a:solidFill>
                <a:latin typeface="Tahoma" pitchFamily="34" charset="0"/>
              </a:defRPr>
            </a:lvl3pPr>
            <a:lvl4pPr marL="1600200" indent="-228600" eaLnBrk="0" hangingPunct="0">
              <a:defRPr sz="2400" b="1">
                <a:solidFill>
                  <a:schemeClr val="tx1"/>
                </a:solidFill>
                <a:latin typeface="Tahoma" pitchFamily="34" charset="0"/>
              </a:defRPr>
            </a:lvl4pPr>
            <a:lvl5pPr marL="2057400" indent="-228600" eaLnBrk="0" hangingPunct="0">
              <a:defRPr sz="2400" b="1">
                <a:solidFill>
                  <a:schemeClr val="tx1"/>
                </a:solidFill>
                <a:latin typeface="Tahoma" pitchFamily="34" charset="0"/>
              </a:defRPr>
            </a:lvl5pPr>
            <a:lvl6pPr marL="2514600" indent="-228600" eaLnBrk="0" fontAlgn="base" hangingPunct="0">
              <a:spcBef>
                <a:spcPct val="0"/>
              </a:spcBef>
              <a:spcAft>
                <a:spcPct val="0"/>
              </a:spcAft>
              <a:defRPr sz="2400" b="1">
                <a:solidFill>
                  <a:schemeClr val="tx1"/>
                </a:solidFill>
                <a:latin typeface="Tahoma" pitchFamily="34" charset="0"/>
              </a:defRPr>
            </a:lvl6pPr>
            <a:lvl7pPr marL="2971800" indent="-228600" eaLnBrk="0" fontAlgn="base" hangingPunct="0">
              <a:spcBef>
                <a:spcPct val="0"/>
              </a:spcBef>
              <a:spcAft>
                <a:spcPct val="0"/>
              </a:spcAft>
              <a:defRPr sz="2400" b="1">
                <a:solidFill>
                  <a:schemeClr val="tx1"/>
                </a:solidFill>
                <a:latin typeface="Tahoma" pitchFamily="34" charset="0"/>
              </a:defRPr>
            </a:lvl7pPr>
            <a:lvl8pPr marL="3429000" indent="-228600" eaLnBrk="0" fontAlgn="base" hangingPunct="0">
              <a:spcBef>
                <a:spcPct val="0"/>
              </a:spcBef>
              <a:spcAft>
                <a:spcPct val="0"/>
              </a:spcAft>
              <a:defRPr sz="2400" b="1">
                <a:solidFill>
                  <a:schemeClr val="tx1"/>
                </a:solidFill>
                <a:latin typeface="Tahoma" pitchFamily="34" charset="0"/>
              </a:defRPr>
            </a:lvl8pPr>
            <a:lvl9pPr marL="3886200" indent="-228600" eaLnBrk="0" fontAlgn="base" hangingPunct="0">
              <a:spcBef>
                <a:spcPct val="0"/>
              </a:spcBef>
              <a:spcAft>
                <a:spcPct val="0"/>
              </a:spcAft>
              <a:defRPr sz="2400" b="1">
                <a:solidFill>
                  <a:schemeClr val="tx1"/>
                </a:solidFill>
                <a:latin typeface="Tahoma" pitchFamily="34" charset="0"/>
              </a:defRPr>
            </a:lvl9pPr>
          </a:lstStyle>
          <a:p>
            <a:pPr eaLnBrk="1" hangingPunct="1"/>
            <a:r>
              <a:rPr lang="en-US" altLang="zh-CN" sz="1800">
                <a:solidFill>
                  <a:schemeClr val="tx2"/>
                </a:solidFill>
                <a:ea typeface="SimSun" pitchFamily="2" charset="-122"/>
              </a:rPr>
              <a:t>Major Full Field Optical Techniques</a:t>
            </a:r>
          </a:p>
        </p:txBody>
      </p:sp>
      <p:sp>
        <p:nvSpPr>
          <p:cNvPr id="271373" name="Text Box 13"/>
          <p:cNvSpPr txBox="1">
            <a:spLocks noChangeArrowheads="1"/>
          </p:cNvSpPr>
          <p:nvPr/>
        </p:nvSpPr>
        <p:spPr bwMode="auto">
          <a:xfrm>
            <a:off x="3581400" y="152400"/>
            <a:ext cx="19367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altLang="zh-CN" i="1">
                <a:solidFill>
                  <a:schemeClr val="tx2"/>
                </a:solidFill>
                <a:effectLst>
                  <a:outerShdw blurRad="38100" dist="38100" dir="2700000" algn="tl">
                    <a:srgbClr val="C0C0C0"/>
                  </a:outerShdw>
                </a:effectLst>
                <a:ea typeface="SimSun" pitchFamily="2" charset="-122"/>
              </a:rPr>
              <a:t>Chronology</a:t>
            </a:r>
          </a:p>
        </p:txBody>
      </p:sp>
      <p:sp>
        <p:nvSpPr>
          <p:cNvPr id="57358" name="Text Box 14"/>
          <p:cNvSpPr txBox="1">
            <a:spLocks noChangeArrowheads="1"/>
          </p:cNvSpPr>
          <p:nvPr/>
        </p:nvSpPr>
        <p:spPr bwMode="auto">
          <a:xfrm>
            <a:off x="5486400" y="514350"/>
            <a:ext cx="2071688" cy="923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b="1">
                <a:solidFill>
                  <a:schemeClr val="tx1"/>
                </a:solidFill>
                <a:latin typeface="Tahoma" pitchFamily="34" charset="0"/>
              </a:defRPr>
            </a:lvl1pPr>
            <a:lvl2pPr marL="742950" indent="-285750" eaLnBrk="0" hangingPunct="0">
              <a:defRPr sz="2400" b="1">
                <a:solidFill>
                  <a:schemeClr val="tx1"/>
                </a:solidFill>
                <a:latin typeface="Tahoma" pitchFamily="34" charset="0"/>
              </a:defRPr>
            </a:lvl2pPr>
            <a:lvl3pPr marL="1143000" indent="-228600" eaLnBrk="0" hangingPunct="0">
              <a:defRPr sz="2400" b="1">
                <a:solidFill>
                  <a:schemeClr val="tx1"/>
                </a:solidFill>
                <a:latin typeface="Tahoma" pitchFamily="34" charset="0"/>
              </a:defRPr>
            </a:lvl3pPr>
            <a:lvl4pPr marL="1600200" indent="-228600" eaLnBrk="0" hangingPunct="0">
              <a:defRPr sz="2400" b="1">
                <a:solidFill>
                  <a:schemeClr val="tx1"/>
                </a:solidFill>
                <a:latin typeface="Tahoma" pitchFamily="34" charset="0"/>
              </a:defRPr>
            </a:lvl4pPr>
            <a:lvl5pPr marL="2057400" indent="-228600" eaLnBrk="0" hangingPunct="0">
              <a:defRPr sz="2400" b="1">
                <a:solidFill>
                  <a:schemeClr val="tx1"/>
                </a:solidFill>
                <a:latin typeface="Tahoma" pitchFamily="34" charset="0"/>
              </a:defRPr>
            </a:lvl5pPr>
            <a:lvl6pPr marL="2514600" indent="-228600" eaLnBrk="0" fontAlgn="base" hangingPunct="0">
              <a:spcBef>
                <a:spcPct val="0"/>
              </a:spcBef>
              <a:spcAft>
                <a:spcPct val="0"/>
              </a:spcAft>
              <a:defRPr sz="2400" b="1">
                <a:solidFill>
                  <a:schemeClr val="tx1"/>
                </a:solidFill>
                <a:latin typeface="Tahoma" pitchFamily="34" charset="0"/>
              </a:defRPr>
            </a:lvl6pPr>
            <a:lvl7pPr marL="2971800" indent="-228600" eaLnBrk="0" fontAlgn="base" hangingPunct="0">
              <a:spcBef>
                <a:spcPct val="0"/>
              </a:spcBef>
              <a:spcAft>
                <a:spcPct val="0"/>
              </a:spcAft>
              <a:defRPr sz="2400" b="1">
                <a:solidFill>
                  <a:schemeClr val="tx1"/>
                </a:solidFill>
                <a:latin typeface="Tahoma" pitchFamily="34" charset="0"/>
              </a:defRPr>
            </a:lvl7pPr>
            <a:lvl8pPr marL="3429000" indent="-228600" eaLnBrk="0" fontAlgn="base" hangingPunct="0">
              <a:spcBef>
                <a:spcPct val="0"/>
              </a:spcBef>
              <a:spcAft>
                <a:spcPct val="0"/>
              </a:spcAft>
              <a:defRPr sz="2400" b="1">
                <a:solidFill>
                  <a:schemeClr val="tx1"/>
                </a:solidFill>
                <a:latin typeface="Tahoma" pitchFamily="34" charset="0"/>
              </a:defRPr>
            </a:lvl8pPr>
            <a:lvl9pPr marL="3886200" indent="-228600" eaLnBrk="0" fontAlgn="base" hangingPunct="0">
              <a:spcBef>
                <a:spcPct val="0"/>
              </a:spcBef>
              <a:spcAft>
                <a:spcPct val="0"/>
              </a:spcAft>
              <a:defRPr sz="2400" b="1">
                <a:solidFill>
                  <a:schemeClr val="tx1"/>
                </a:solidFill>
                <a:latin typeface="Tahoma" pitchFamily="34" charset="0"/>
              </a:defRPr>
            </a:lvl9pPr>
          </a:lstStyle>
          <a:p>
            <a:pPr algn="ctr" eaLnBrk="1" hangingPunct="1"/>
            <a:r>
              <a:rPr lang="en-US" altLang="zh-CN" sz="1800">
                <a:solidFill>
                  <a:schemeClr val="tx2"/>
                </a:solidFill>
                <a:ea typeface="SimSun" pitchFamily="2" charset="-122"/>
              </a:rPr>
              <a:t>Major Development Period</a:t>
            </a:r>
          </a:p>
        </p:txBody>
      </p:sp>
      <p:pic>
        <p:nvPicPr>
          <p:cNvPr id="57359" name="Picture 2" descr="C:\Users\MCASTE~1\AppData\Local\Temp\Rar$DI91.424\SBU-stack_2clr__rgb_forWeb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10400" y="204788"/>
            <a:ext cx="1798638"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bwMode="auto">
          <a:xfrm>
            <a:off x="1219200" y="6477000"/>
            <a:ext cx="723900" cy="152400"/>
          </a:xfrm>
          <a:prstGeom prst="rect">
            <a:avLst/>
          </a:prstGeom>
          <a:solidFill>
            <a:srgbClr val="FFFF00"/>
          </a:solidFill>
          <a:ln w="3175" cap="flat" cmpd="sng" algn="ctr">
            <a:solidFill>
              <a:srgbClr val="FFFF00"/>
            </a:solidFill>
            <a:prstDash val="solid"/>
            <a:round/>
            <a:headEnd type="none" w="med" len="med"/>
            <a:tailEnd type="triangl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Tahoma" pitchFamily="34" charset="0"/>
            </a:endParaRPr>
          </a:p>
        </p:txBody>
      </p:sp>
      <p:sp>
        <p:nvSpPr>
          <p:cNvPr id="5" name="Rectangle 4"/>
          <p:cNvSpPr/>
          <p:nvPr/>
        </p:nvSpPr>
        <p:spPr bwMode="auto">
          <a:xfrm>
            <a:off x="1219200" y="6094280"/>
            <a:ext cx="707342" cy="152755"/>
          </a:xfrm>
          <a:prstGeom prst="rect">
            <a:avLst/>
          </a:prstGeom>
          <a:solidFill>
            <a:srgbClr val="FFFF00"/>
          </a:solidFill>
          <a:ln w="3175" cap="flat" cmpd="sng" algn="ctr">
            <a:solidFill>
              <a:srgbClr val="FFFF00"/>
            </a:solidFill>
            <a:prstDash val="solid"/>
            <a:round/>
            <a:headEnd type="none" w="med" len="med"/>
            <a:tailEnd type="triangl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Tahoma" pitchFamily="34" charset="0"/>
            </a:endParaRPr>
          </a:p>
        </p:txBody>
      </p:sp>
      <p:sp>
        <p:nvSpPr>
          <p:cNvPr id="2" name="Title 1"/>
          <p:cNvSpPr>
            <a:spLocks noGrp="1"/>
          </p:cNvSpPr>
          <p:nvPr>
            <p:ph type="title"/>
          </p:nvPr>
        </p:nvSpPr>
        <p:spPr/>
        <p:txBody>
          <a:bodyPr/>
          <a:lstStyle/>
          <a:p>
            <a:r>
              <a:rPr lang="en-US" dirty="0"/>
              <a:t>Objective laser speckle method of strain analysis</a:t>
            </a:r>
          </a:p>
        </p:txBody>
      </p:sp>
      <p:sp>
        <p:nvSpPr>
          <p:cNvPr id="4" name="Slide Number Placeholder 3"/>
          <p:cNvSpPr>
            <a:spLocks noGrp="1"/>
          </p:cNvSpPr>
          <p:nvPr>
            <p:ph type="sldNum" sz="quarter" idx="12"/>
          </p:nvPr>
        </p:nvSpPr>
        <p:spPr/>
        <p:txBody>
          <a:bodyPr/>
          <a:lstStyle/>
          <a:p>
            <a:pPr>
              <a:defRPr/>
            </a:pPr>
            <a:fld id="{7187CA8A-134A-4465-9159-B4D27698D160}" type="slidenum">
              <a:rPr lang="zh-CN" altLang="en-US" smtClean="0"/>
              <a:pPr>
                <a:defRPr/>
              </a:pPr>
              <a:t>30</a:t>
            </a:fld>
            <a:endParaRPr lang="en-US" altLang="zh-CN"/>
          </a:p>
        </p:txBody>
      </p:sp>
      <p:sp>
        <p:nvSpPr>
          <p:cNvPr id="10" name="Block Arc 9"/>
          <p:cNvSpPr/>
          <p:nvPr/>
        </p:nvSpPr>
        <p:spPr bwMode="auto">
          <a:xfrm rot="7851497">
            <a:off x="-4409241" y="1343295"/>
            <a:ext cx="6705600" cy="5715000"/>
          </a:xfrm>
          <a:prstGeom prst="blockArc">
            <a:avLst>
              <a:gd name="adj1" fmla="val 10800000"/>
              <a:gd name="adj2" fmla="val 15829602"/>
              <a:gd name="adj3" fmla="val 2644"/>
            </a:avLst>
          </a:prstGeom>
          <a:solidFill>
            <a:schemeClr val="accent1"/>
          </a:solidFill>
          <a:ln w="3175" cap="flat" cmpd="sng" algn="ctr">
            <a:solidFill>
              <a:schemeClr val="tx1"/>
            </a:solidFill>
            <a:prstDash val="solid"/>
            <a:round/>
            <a:headEnd type="none" w="med" len="med"/>
            <a:tailEnd type="triangl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Tahoma" pitchFamily="34" charset="0"/>
            </a:endParaRPr>
          </a:p>
        </p:txBody>
      </p:sp>
      <p:sp>
        <p:nvSpPr>
          <p:cNvPr id="33" name="Rectangle 32"/>
          <p:cNvSpPr/>
          <p:nvPr/>
        </p:nvSpPr>
        <p:spPr bwMode="auto">
          <a:xfrm>
            <a:off x="5966200" y="2081064"/>
            <a:ext cx="152400" cy="3403397"/>
          </a:xfrm>
          <a:prstGeom prst="rect">
            <a:avLst/>
          </a:prstGeom>
          <a:noFill/>
          <a:ln w="3175" cap="flat" cmpd="sng" algn="ctr">
            <a:solidFill>
              <a:schemeClr val="tx1"/>
            </a:solidFill>
            <a:prstDash val="solid"/>
            <a:round/>
            <a:headEnd type="none" w="med" len="med"/>
            <a:tailEnd type="triangle" w="med" len="lg"/>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Tahoma" pitchFamily="34" charset="0"/>
            </a:endParaRPr>
          </a:p>
        </p:txBody>
      </p:sp>
      <p:sp>
        <p:nvSpPr>
          <p:cNvPr id="34" name="Left Arrow 33"/>
          <p:cNvSpPr/>
          <p:nvPr/>
        </p:nvSpPr>
        <p:spPr bwMode="auto">
          <a:xfrm>
            <a:off x="6248400" y="2643047"/>
            <a:ext cx="1066800" cy="423455"/>
          </a:xfrm>
          <a:prstGeom prst="leftArrow">
            <a:avLst/>
          </a:prstGeom>
          <a:solidFill>
            <a:schemeClr val="accent1"/>
          </a:solidFill>
          <a:ln w="3175" cap="flat" cmpd="sng" algn="ctr">
            <a:solidFill>
              <a:schemeClr val="tx1"/>
            </a:solidFill>
            <a:prstDash val="solid"/>
            <a:round/>
            <a:headEnd type="none" w="med" len="med"/>
            <a:tailEnd type="triangl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Tahoma" pitchFamily="34" charset="0"/>
            </a:endParaRPr>
          </a:p>
        </p:txBody>
      </p:sp>
      <p:sp>
        <p:nvSpPr>
          <p:cNvPr id="35" name="Left Arrow 34"/>
          <p:cNvSpPr/>
          <p:nvPr/>
        </p:nvSpPr>
        <p:spPr bwMode="auto">
          <a:xfrm>
            <a:off x="6248400" y="3304895"/>
            <a:ext cx="1066800" cy="423455"/>
          </a:xfrm>
          <a:prstGeom prst="leftArrow">
            <a:avLst/>
          </a:prstGeom>
          <a:solidFill>
            <a:schemeClr val="accent1"/>
          </a:solidFill>
          <a:ln w="3175" cap="flat" cmpd="sng" algn="ctr">
            <a:solidFill>
              <a:schemeClr val="tx1"/>
            </a:solidFill>
            <a:prstDash val="solid"/>
            <a:round/>
            <a:headEnd type="none" w="med" len="med"/>
            <a:tailEnd type="triangl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Tahoma" pitchFamily="34" charset="0"/>
            </a:endParaRPr>
          </a:p>
        </p:txBody>
      </p:sp>
      <p:sp>
        <p:nvSpPr>
          <p:cNvPr id="36" name="Left Arrow 35"/>
          <p:cNvSpPr/>
          <p:nvPr/>
        </p:nvSpPr>
        <p:spPr bwMode="auto">
          <a:xfrm>
            <a:off x="6248400" y="3954760"/>
            <a:ext cx="1066800" cy="423455"/>
          </a:xfrm>
          <a:prstGeom prst="leftArrow">
            <a:avLst/>
          </a:prstGeom>
          <a:solidFill>
            <a:schemeClr val="accent1"/>
          </a:solidFill>
          <a:ln w="3175" cap="flat" cmpd="sng" algn="ctr">
            <a:solidFill>
              <a:schemeClr val="tx1"/>
            </a:solidFill>
            <a:prstDash val="solid"/>
            <a:round/>
            <a:headEnd type="none" w="med" len="med"/>
            <a:tailEnd type="triangl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Tahoma" pitchFamily="34" charset="0"/>
            </a:endParaRPr>
          </a:p>
        </p:txBody>
      </p:sp>
      <p:sp>
        <p:nvSpPr>
          <p:cNvPr id="37" name="TextBox 36"/>
          <p:cNvSpPr txBox="1"/>
          <p:nvPr/>
        </p:nvSpPr>
        <p:spPr>
          <a:xfrm>
            <a:off x="7505700" y="3238063"/>
            <a:ext cx="1562100" cy="830997"/>
          </a:xfrm>
          <a:prstGeom prst="rect">
            <a:avLst/>
          </a:prstGeom>
          <a:noFill/>
        </p:spPr>
        <p:txBody>
          <a:bodyPr wrap="square" rtlCol="0">
            <a:spAutoFit/>
          </a:bodyPr>
          <a:lstStyle/>
          <a:p>
            <a:r>
              <a:rPr lang="en-US" dirty="0"/>
              <a:t>Laser beam</a:t>
            </a:r>
          </a:p>
        </p:txBody>
      </p:sp>
      <p:sp>
        <p:nvSpPr>
          <p:cNvPr id="49" name="Rectangle 48"/>
          <p:cNvSpPr/>
          <p:nvPr/>
        </p:nvSpPr>
        <p:spPr>
          <a:xfrm>
            <a:off x="856752" y="6039734"/>
            <a:ext cx="7540965" cy="1015663"/>
          </a:xfrm>
          <a:prstGeom prst="rect">
            <a:avLst/>
          </a:prstGeom>
        </p:spPr>
        <p:txBody>
          <a:bodyPr wrap="square">
            <a:spAutoFit/>
          </a:bodyPr>
          <a:lstStyle/>
          <a:p>
            <a:pPr marL="342900" marR="0" lvl="0" indent="-342900" algn="just">
              <a:spcBef>
                <a:spcPts val="0"/>
              </a:spcBef>
              <a:spcAft>
                <a:spcPts val="0"/>
              </a:spcAft>
              <a:buFont typeface="+mj-lt"/>
              <a:buAutoNum type="arabicPeriod"/>
              <a:tabLst>
                <a:tab pos="685800" algn="l"/>
              </a:tabLst>
            </a:pPr>
            <a:r>
              <a:rPr lang="en-US" sz="1200" dirty="0">
                <a:latin typeface="Times New Roman" panose="02020603050405020304" pitchFamily="18" charset="0"/>
                <a:ea typeface="SimSun" panose="02010600030101010101" pitchFamily="2" charset="-122"/>
              </a:rPr>
              <a:t>Kin, C.C., Chiang, F.P., 1982. “Strain Determination on curved surfaces using far-field objective laser speckles,” Opt. Eng., 21(3), pp. 444-446.</a:t>
            </a:r>
          </a:p>
          <a:p>
            <a:pPr marL="342900" marR="0" lvl="0" indent="-342900" algn="just">
              <a:spcBef>
                <a:spcPts val="0"/>
              </a:spcBef>
              <a:spcAft>
                <a:spcPts val="0"/>
              </a:spcAft>
              <a:buFont typeface="+mj-lt"/>
              <a:buAutoNum type="arabicPeriod"/>
              <a:tabLst>
                <a:tab pos="685800" algn="l"/>
              </a:tabLst>
            </a:pPr>
            <a:r>
              <a:rPr lang="en-US" sz="1200" dirty="0">
                <a:latin typeface="Times New Roman" panose="02020603050405020304" pitchFamily="18" charset="0"/>
                <a:ea typeface="SimSun" panose="02010600030101010101" pitchFamily="2" charset="-122"/>
              </a:rPr>
              <a:t>Kin, C.C., Chiang, F.P., 1983. “Objective laser speckle method for 3D displacement measurement on curved surfaces,” Opt. </a:t>
            </a:r>
            <a:r>
              <a:rPr lang="en-US" sz="1200" dirty="0" err="1">
                <a:latin typeface="Times New Roman" panose="02020603050405020304" pitchFamily="18" charset="0"/>
                <a:ea typeface="SimSun" panose="02010600030101010101" pitchFamily="2" charset="-122"/>
              </a:rPr>
              <a:t>Engrg</a:t>
            </a:r>
            <a:r>
              <a:rPr lang="en-US" sz="1200" dirty="0">
                <a:latin typeface="Times New Roman" panose="02020603050405020304" pitchFamily="18" charset="0"/>
                <a:ea typeface="SimSun" panose="02010600030101010101" pitchFamily="2" charset="-122"/>
              </a:rPr>
              <a:t>., 22(1), pp. 153-155.</a:t>
            </a:r>
          </a:p>
          <a:p>
            <a:pPr marL="342900" marR="0" lvl="0" indent="-342900" algn="just">
              <a:spcBef>
                <a:spcPts val="0"/>
              </a:spcBef>
              <a:spcAft>
                <a:spcPts val="0"/>
              </a:spcAft>
              <a:buFont typeface="+mj-lt"/>
              <a:buAutoNum type="arabicPeriod"/>
              <a:tabLst>
                <a:tab pos="685800" algn="l"/>
              </a:tabLst>
            </a:pPr>
            <a:endParaRPr lang="en-US" sz="1200" dirty="0">
              <a:effectLst/>
              <a:latin typeface="Times New Roman" panose="02020603050405020304" pitchFamily="18" charset="0"/>
              <a:ea typeface="SimSun" panose="02010600030101010101" pitchFamily="2" charset="-122"/>
            </a:endParaRPr>
          </a:p>
        </p:txBody>
      </p:sp>
      <p:pic>
        <p:nvPicPr>
          <p:cNvPr id="50" name="Picture 2" descr="C:\Users\MCASTE~1\AppData\Local\Temp\Rar$DI91.424\SBU-stack_2clr__rgb_forWeb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10400" y="228600"/>
            <a:ext cx="1798638"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Oval 2"/>
          <p:cNvSpPr/>
          <p:nvPr/>
        </p:nvSpPr>
        <p:spPr bwMode="auto">
          <a:xfrm>
            <a:off x="5461447" y="2348471"/>
            <a:ext cx="381000" cy="152400"/>
          </a:xfrm>
          <a:prstGeom prst="ellipse">
            <a:avLst/>
          </a:prstGeom>
          <a:noFill/>
          <a:ln w="3175" cap="flat" cmpd="sng" algn="ctr">
            <a:solidFill>
              <a:schemeClr val="tx1"/>
            </a:solidFill>
            <a:prstDash val="solid"/>
            <a:round/>
            <a:headEnd type="none" w="med" len="med"/>
            <a:tailEnd type="triangl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Tahoma" pitchFamily="34" charset="0"/>
            </a:endParaRPr>
          </a:p>
        </p:txBody>
      </p:sp>
      <p:sp>
        <p:nvSpPr>
          <p:cNvPr id="51" name="Oval 50"/>
          <p:cNvSpPr/>
          <p:nvPr/>
        </p:nvSpPr>
        <p:spPr bwMode="auto">
          <a:xfrm>
            <a:off x="5461447" y="2581204"/>
            <a:ext cx="381000" cy="152400"/>
          </a:xfrm>
          <a:prstGeom prst="ellipse">
            <a:avLst/>
          </a:prstGeom>
          <a:noFill/>
          <a:ln w="3175" cap="flat" cmpd="sng" algn="ctr">
            <a:solidFill>
              <a:schemeClr val="tx1"/>
            </a:solidFill>
            <a:prstDash val="solid"/>
            <a:round/>
            <a:headEnd type="none" w="med" len="med"/>
            <a:tailEnd type="triangl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Tahoma" pitchFamily="34" charset="0"/>
            </a:endParaRPr>
          </a:p>
        </p:txBody>
      </p:sp>
      <p:sp>
        <p:nvSpPr>
          <p:cNvPr id="52" name="Oval 51"/>
          <p:cNvSpPr/>
          <p:nvPr/>
        </p:nvSpPr>
        <p:spPr bwMode="auto">
          <a:xfrm>
            <a:off x="5461447" y="2813937"/>
            <a:ext cx="381000" cy="152400"/>
          </a:xfrm>
          <a:prstGeom prst="ellipse">
            <a:avLst/>
          </a:prstGeom>
          <a:noFill/>
          <a:ln w="3175" cap="flat" cmpd="sng" algn="ctr">
            <a:solidFill>
              <a:schemeClr val="tx1"/>
            </a:solidFill>
            <a:prstDash val="solid"/>
            <a:round/>
            <a:headEnd type="none" w="med" len="med"/>
            <a:tailEnd type="triangl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Tahoma" pitchFamily="34" charset="0"/>
            </a:endParaRPr>
          </a:p>
        </p:txBody>
      </p:sp>
      <p:sp>
        <p:nvSpPr>
          <p:cNvPr id="53" name="Oval 52"/>
          <p:cNvSpPr/>
          <p:nvPr/>
        </p:nvSpPr>
        <p:spPr bwMode="auto">
          <a:xfrm>
            <a:off x="5461447" y="3046670"/>
            <a:ext cx="381000" cy="152400"/>
          </a:xfrm>
          <a:prstGeom prst="ellipse">
            <a:avLst/>
          </a:prstGeom>
          <a:noFill/>
          <a:ln w="3175" cap="flat" cmpd="sng" algn="ctr">
            <a:solidFill>
              <a:schemeClr val="tx1"/>
            </a:solidFill>
            <a:prstDash val="solid"/>
            <a:round/>
            <a:headEnd type="none" w="med" len="med"/>
            <a:tailEnd type="triangl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Tahoma" pitchFamily="34" charset="0"/>
            </a:endParaRPr>
          </a:p>
        </p:txBody>
      </p:sp>
      <p:sp>
        <p:nvSpPr>
          <p:cNvPr id="54" name="Oval 53"/>
          <p:cNvSpPr/>
          <p:nvPr/>
        </p:nvSpPr>
        <p:spPr bwMode="auto">
          <a:xfrm>
            <a:off x="5455400" y="3257621"/>
            <a:ext cx="381000" cy="152400"/>
          </a:xfrm>
          <a:prstGeom prst="ellipse">
            <a:avLst/>
          </a:prstGeom>
          <a:noFill/>
          <a:ln w="3175" cap="flat" cmpd="sng" algn="ctr">
            <a:solidFill>
              <a:schemeClr val="tx1"/>
            </a:solidFill>
            <a:prstDash val="solid"/>
            <a:round/>
            <a:headEnd type="none" w="med" len="med"/>
            <a:tailEnd type="triangl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Tahoma" pitchFamily="34" charset="0"/>
            </a:endParaRPr>
          </a:p>
        </p:txBody>
      </p:sp>
      <p:sp>
        <p:nvSpPr>
          <p:cNvPr id="55" name="Oval 54"/>
          <p:cNvSpPr/>
          <p:nvPr/>
        </p:nvSpPr>
        <p:spPr bwMode="auto">
          <a:xfrm>
            <a:off x="5455400" y="3490354"/>
            <a:ext cx="381000" cy="152400"/>
          </a:xfrm>
          <a:prstGeom prst="ellipse">
            <a:avLst/>
          </a:prstGeom>
          <a:noFill/>
          <a:ln w="3175" cap="flat" cmpd="sng" algn="ctr">
            <a:solidFill>
              <a:schemeClr val="tx1"/>
            </a:solidFill>
            <a:prstDash val="solid"/>
            <a:round/>
            <a:headEnd type="none" w="med" len="med"/>
            <a:tailEnd type="triangl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Tahoma" pitchFamily="34" charset="0"/>
            </a:endParaRPr>
          </a:p>
        </p:txBody>
      </p:sp>
      <p:sp>
        <p:nvSpPr>
          <p:cNvPr id="56" name="Oval 55"/>
          <p:cNvSpPr/>
          <p:nvPr/>
        </p:nvSpPr>
        <p:spPr bwMode="auto">
          <a:xfrm>
            <a:off x="5455400" y="3723087"/>
            <a:ext cx="381000" cy="152400"/>
          </a:xfrm>
          <a:prstGeom prst="ellipse">
            <a:avLst/>
          </a:prstGeom>
          <a:noFill/>
          <a:ln w="3175" cap="flat" cmpd="sng" algn="ctr">
            <a:solidFill>
              <a:schemeClr val="tx1"/>
            </a:solidFill>
            <a:prstDash val="solid"/>
            <a:round/>
            <a:headEnd type="none" w="med" len="med"/>
            <a:tailEnd type="triangl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Tahoma" pitchFamily="34" charset="0"/>
            </a:endParaRPr>
          </a:p>
        </p:txBody>
      </p:sp>
      <p:sp>
        <p:nvSpPr>
          <p:cNvPr id="57" name="Oval 56"/>
          <p:cNvSpPr/>
          <p:nvPr/>
        </p:nvSpPr>
        <p:spPr bwMode="auto">
          <a:xfrm>
            <a:off x="5455400" y="3955820"/>
            <a:ext cx="381000" cy="152400"/>
          </a:xfrm>
          <a:prstGeom prst="ellipse">
            <a:avLst/>
          </a:prstGeom>
          <a:noFill/>
          <a:ln w="3175" cap="flat" cmpd="sng" algn="ctr">
            <a:solidFill>
              <a:schemeClr val="tx1"/>
            </a:solidFill>
            <a:prstDash val="solid"/>
            <a:round/>
            <a:headEnd type="none" w="med" len="med"/>
            <a:tailEnd type="triangl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Tahoma" pitchFamily="34" charset="0"/>
            </a:endParaRPr>
          </a:p>
        </p:txBody>
      </p:sp>
      <p:sp>
        <p:nvSpPr>
          <p:cNvPr id="58" name="Oval 57"/>
          <p:cNvSpPr/>
          <p:nvPr/>
        </p:nvSpPr>
        <p:spPr bwMode="auto">
          <a:xfrm>
            <a:off x="5455400" y="4162180"/>
            <a:ext cx="381000" cy="152400"/>
          </a:xfrm>
          <a:prstGeom prst="ellipse">
            <a:avLst/>
          </a:prstGeom>
          <a:noFill/>
          <a:ln w="3175" cap="flat" cmpd="sng" algn="ctr">
            <a:solidFill>
              <a:schemeClr val="tx1"/>
            </a:solidFill>
            <a:prstDash val="solid"/>
            <a:round/>
            <a:headEnd type="none" w="med" len="med"/>
            <a:tailEnd type="triangl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Tahoma" pitchFamily="34" charset="0"/>
            </a:endParaRPr>
          </a:p>
        </p:txBody>
      </p:sp>
      <p:sp>
        <p:nvSpPr>
          <p:cNvPr id="59" name="Oval 58"/>
          <p:cNvSpPr/>
          <p:nvPr/>
        </p:nvSpPr>
        <p:spPr bwMode="auto">
          <a:xfrm>
            <a:off x="5455400" y="4394913"/>
            <a:ext cx="381000" cy="152400"/>
          </a:xfrm>
          <a:prstGeom prst="ellipse">
            <a:avLst/>
          </a:prstGeom>
          <a:noFill/>
          <a:ln w="3175" cap="flat" cmpd="sng" algn="ctr">
            <a:solidFill>
              <a:schemeClr val="tx1"/>
            </a:solidFill>
            <a:prstDash val="solid"/>
            <a:round/>
            <a:headEnd type="none" w="med" len="med"/>
            <a:tailEnd type="triangl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Tahoma" pitchFamily="34" charset="0"/>
            </a:endParaRPr>
          </a:p>
        </p:txBody>
      </p:sp>
      <p:sp>
        <p:nvSpPr>
          <p:cNvPr id="60" name="Oval 59"/>
          <p:cNvSpPr/>
          <p:nvPr/>
        </p:nvSpPr>
        <p:spPr bwMode="auto">
          <a:xfrm>
            <a:off x="5455400" y="4627646"/>
            <a:ext cx="381000" cy="152400"/>
          </a:xfrm>
          <a:prstGeom prst="ellipse">
            <a:avLst/>
          </a:prstGeom>
          <a:noFill/>
          <a:ln w="3175" cap="flat" cmpd="sng" algn="ctr">
            <a:solidFill>
              <a:schemeClr val="tx1"/>
            </a:solidFill>
            <a:prstDash val="solid"/>
            <a:round/>
            <a:headEnd type="none" w="med" len="med"/>
            <a:tailEnd type="triangl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Tahoma" pitchFamily="34" charset="0"/>
            </a:endParaRPr>
          </a:p>
        </p:txBody>
      </p:sp>
      <p:sp>
        <p:nvSpPr>
          <p:cNvPr id="61" name="Oval 60"/>
          <p:cNvSpPr/>
          <p:nvPr/>
        </p:nvSpPr>
        <p:spPr bwMode="auto">
          <a:xfrm>
            <a:off x="5455400" y="4860379"/>
            <a:ext cx="381000" cy="152400"/>
          </a:xfrm>
          <a:prstGeom prst="ellipse">
            <a:avLst/>
          </a:prstGeom>
          <a:noFill/>
          <a:ln w="3175" cap="flat" cmpd="sng" algn="ctr">
            <a:solidFill>
              <a:schemeClr val="tx1"/>
            </a:solidFill>
            <a:prstDash val="solid"/>
            <a:round/>
            <a:headEnd type="none" w="med" len="med"/>
            <a:tailEnd type="triangl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Tahoma" pitchFamily="34" charset="0"/>
            </a:endParaRPr>
          </a:p>
        </p:txBody>
      </p:sp>
      <p:sp>
        <p:nvSpPr>
          <p:cNvPr id="67" name="Oval 66"/>
          <p:cNvSpPr/>
          <p:nvPr/>
        </p:nvSpPr>
        <p:spPr bwMode="auto">
          <a:xfrm>
            <a:off x="4521717" y="2242434"/>
            <a:ext cx="637842" cy="230112"/>
          </a:xfrm>
          <a:prstGeom prst="ellipse">
            <a:avLst/>
          </a:prstGeom>
          <a:noFill/>
          <a:ln w="3175" cap="flat" cmpd="sng" algn="ctr">
            <a:solidFill>
              <a:schemeClr val="tx1"/>
            </a:solidFill>
            <a:prstDash val="solid"/>
            <a:round/>
            <a:headEnd type="none" w="med" len="med"/>
            <a:tailEnd type="triangl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Tahoma" pitchFamily="34" charset="0"/>
            </a:endParaRPr>
          </a:p>
        </p:txBody>
      </p:sp>
      <p:sp>
        <p:nvSpPr>
          <p:cNvPr id="68" name="Oval 67"/>
          <p:cNvSpPr/>
          <p:nvPr/>
        </p:nvSpPr>
        <p:spPr bwMode="auto">
          <a:xfrm>
            <a:off x="4535378" y="2595776"/>
            <a:ext cx="637842" cy="230112"/>
          </a:xfrm>
          <a:prstGeom prst="ellipse">
            <a:avLst/>
          </a:prstGeom>
          <a:noFill/>
          <a:ln w="3175" cap="flat" cmpd="sng" algn="ctr">
            <a:solidFill>
              <a:schemeClr val="tx1"/>
            </a:solidFill>
            <a:prstDash val="solid"/>
            <a:round/>
            <a:headEnd type="none" w="med" len="med"/>
            <a:tailEnd type="triangl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Tahoma" pitchFamily="34" charset="0"/>
            </a:endParaRPr>
          </a:p>
        </p:txBody>
      </p:sp>
      <p:sp>
        <p:nvSpPr>
          <p:cNvPr id="69" name="Oval 68"/>
          <p:cNvSpPr/>
          <p:nvPr/>
        </p:nvSpPr>
        <p:spPr bwMode="auto">
          <a:xfrm>
            <a:off x="4538996" y="2936551"/>
            <a:ext cx="637842" cy="230112"/>
          </a:xfrm>
          <a:prstGeom prst="ellipse">
            <a:avLst/>
          </a:prstGeom>
          <a:noFill/>
          <a:ln w="3175" cap="flat" cmpd="sng" algn="ctr">
            <a:solidFill>
              <a:schemeClr val="tx1"/>
            </a:solidFill>
            <a:prstDash val="solid"/>
            <a:round/>
            <a:headEnd type="none" w="med" len="med"/>
            <a:tailEnd type="triangl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Tahoma" pitchFamily="34" charset="0"/>
            </a:endParaRPr>
          </a:p>
        </p:txBody>
      </p:sp>
      <p:sp>
        <p:nvSpPr>
          <p:cNvPr id="71" name="Oval 70"/>
          <p:cNvSpPr/>
          <p:nvPr/>
        </p:nvSpPr>
        <p:spPr bwMode="auto">
          <a:xfrm>
            <a:off x="4535378" y="3247381"/>
            <a:ext cx="637842" cy="230112"/>
          </a:xfrm>
          <a:prstGeom prst="ellipse">
            <a:avLst/>
          </a:prstGeom>
          <a:noFill/>
          <a:ln w="3175" cap="flat" cmpd="sng" algn="ctr">
            <a:solidFill>
              <a:schemeClr val="tx1"/>
            </a:solidFill>
            <a:prstDash val="solid"/>
            <a:round/>
            <a:headEnd type="none" w="med" len="med"/>
            <a:tailEnd type="triangl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Tahoma" pitchFamily="34" charset="0"/>
            </a:endParaRPr>
          </a:p>
        </p:txBody>
      </p:sp>
      <p:sp>
        <p:nvSpPr>
          <p:cNvPr id="72" name="Oval 71"/>
          <p:cNvSpPr/>
          <p:nvPr/>
        </p:nvSpPr>
        <p:spPr bwMode="auto">
          <a:xfrm>
            <a:off x="4529925" y="3614431"/>
            <a:ext cx="637842" cy="230112"/>
          </a:xfrm>
          <a:prstGeom prst="ellipse">
            <a:avLst/>
          </a:prstGeom>
          <a:noFill/>
          <a:ln w="3175" cap="flat" cmpd="sng" algn="ctr">
            <a:solidFill>
              <a:schemeClr val="tx1"/>
            </a:solidFill>
            <a:prstDash val="solid"/>
            <a:round/>
            <a:headEnd type="none" w="med" len="med"/>
            <a:tailEnd type="triangl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Tahoma" pitchFamily="34" charset="0"/>
            </a:endParaRPr>
          </a:p>
        </p:txBody>
      </p:sp>
      <p:sp>
        <p:nvSpPr>
          <p:cNvPr id="74" name="Oval 73"/>
          <p:cNvSpPr/>
          <p:nvPr/>
        </p:nvSpPr>
        <p:spPr bwMode="auto">
          <a:xfrm>
            <a:off x="4521717" y="3950456"/>
            <a:ext cx="637842" cy="230112"/>
          </a:xfrm>
          <a:prstGeom prst="ellipse">
            <a:avLst/>
          </a:prstGeom>
          <a:noFill/>
          <a:ln w="3175" cap="flat" cmpd="sng" algn="ctr">
            <a:solidFill>
              <a:schemeClr val="tx1"/>
            </a:solidFill>
            <a:prstDash val="solid"/>
            <a:round/>
            <a:headEnd type="none" w="med" len="med"/>
            <a:tailEnd type="triangl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Tahoma" pitchFamily="34" charset="0"/>
            </a:endParaRPr>
          </a:p>
        </p:txBody>
      </p:sp>
      <p:sp>
        <p:nvSpPr>
          <p:cNvPr id="75" name="Oval 74"/>
          <p:cNvSpPr/>
          <p:nvPr/>
        </p:nvSpPr>
        <p:spPr bwMode="auto">
          <a:xfrm>
            <a:off x="4538996" y="4282745"/>
            <a:ext cx="637842" cy="230112"/>
          </a:xfrm>
          <a:prstGeom prst="ellipse">
            <a:avLst/>
          </a:prstGeom>
          <a:noFill/>
          <a:ln w="3175" cap="flat" cmpd="sng" algn="ctr">
            <a:solidFill>
              <a:schemeClr val="tx1"/>
            </a:solidFill>
            <a:prstDash val="solid"/>
            <a:round/>
            <a:headEnd type="none" w="med" len="med"/>
            <a:tailEnd type="triangl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Tahoma" pitchFamily="34" charset="0"/>
            </a:endParaRPr>
          </a:p>
        </p:txBody>
      </p:sp>
      <p:sp>
        <p:nvSpPr>
          <p:cNvPr id="76" name="Oval 75"/>
          <p:cNvSpPr/>
          <p:nvPr/>
        </p:nvSpPr>
        <p:spPr bwMode="auto">
          <a:xfrm>
            <a:off x="4538996" y="4562305"/>
            <a:ext cx="637842" cy="230112"/>
          </a:xfrm>
          <a:prstGeom prst="ellipse">
            <a:avLst/>
          </a:prstGeom>
          <a:noFill/>
          <a:ln w="3175" cap="flat" cmpd="sng" algn="ctr">
            <a:solidFill>
              <a:schemeClr val="tx1"/>
            </a:solidFill>
            <a:prstDash val="solid"/>
            <a:round/>
            <a:headEnd type="none" w="med" len="med"/>
            <a:tailEnd type="triangl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Tahoma" pitchFamily="34" charset="0"/>
            </a:endParaRPr>
          </a:p>
        </p:txBody>
      </p:sp>
      <p:sp>
        <p:nvSpPr>
          <p:cNvPr id="77" name="Oval 76"/>
          <p:cNvSpPr/>
          <p:nvPr/>
        </p:nvSpPr>
        <p:spPr bwMode="auto">
          <a:xfrm>
            <a:off x="4538996" y="4909141"/>
            <a:ext cx="637842" cy="230112"/>
          </a:xfrm>
          <a:prstGeom prst="ellipse">
            <a:avLst/>
          </a:prstGeom>
          <a:noFill/>
          <a:ln w="3175" cap="flat" cmpd="sng" algn="ctr">
            <a:solidFill>
              <a:schemeClr val="tx1"/>
            </a:solidFill>
            <a:prstDash val="solid"/>
            <a:round/>
            <a:headEnd type="none" w="med" len="med"/>
            <a:tailEnd type="triangl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Tahoma" pitchFamily="34" charset="0"/>
            </a:endParaRPr>
          </a:p>
        </p:txBody>
      </p:sp>
      <p:sp>
        <p:nvSpPr>
          <p:cNvPr id="78" name="Oval 77"/>
          <p:cNvSpPr/>
          <p:nvPr/>
        </p:nvSpPr>
        <p:spPr bwMode="auto">
          <a:xfrm>
            <a:off x="3420134" y="1896317"/>
            <a:ext cx="799695" cy="500466"/>
          </a:xfrm>
          <a:prstGeom prst="ellipse">
            <a:avLst/>
          </a:prstGeom>
          <a:noFill/>
          <a:ln w="3175" cap="flat" cmpd="sng" algn="ctr">
            <a:solidFill>
              <a:schemeClr val="tx1"/>
            </a:solidFill>
            <a:prstDash val="solid"/>
            <a:round/>
            <a:headEnd type="none" w="med" len="med"/>
            <a:tailEnd type="triangl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Tahoma" pitchFamily="34" charset="0"/>
            </a:endParaRPr>
          </a:p>
        </p:txBody>
      </p:sp>
      <p:sp>
        <p:nvSpPr>
          <p:cNvPr id="85" name="Oval 84"/>
          <p:cNvSpPr/>
          <p:nvPr/>
        </p:nvSpPr>
        <p:spPr bwMode="auto">
          <a:xfrm>
            <a:off x="3412704" y="2569332"/>
            <a:ext cx="799695" cy="500466"/>
          </a:xfrm>
          <a:prstGeom prst="ellipse">
            <a:avLst/>
          </a:prstGeom>
          <a:noFill/>
          <a:ln w="3175" cap="flat" cmpd="sng" algn="ctr">
            <a:solidFill>
              <a:schemeClr val="tx1"/>
            </a:solidFill>
            <a:prstDash val="solid"/>
            <a:round/>
            <a:headEnd type="none" w="med" len="med"/>
            <a:tailEnd type="triangl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Tahoma" pitchFamily="34" charset="0"/>
            </a:endParaRPr>
          </a:p>
        </p:txBody>
      </p:sp>
      <p:sp>
        <p:nvSpPr>
          <p:cNvPr id="86" name="Oval 85"/>
          <p:cNvSpPr/>
          <p:nvPr/>
        </p:nvSpPr>
        <p:spPr bwMode="auto">
          <a:xfrm>
            <a:off x="3412703" y="3217569"/>
            <a:ext cx="799695" cy="500466"/>
          </a:xfrm>
          <a:prstGeom prst="ellipse">
            <a:avLst/>
          </a:prstGeom>
          <a:noFill/>
          <a:ln w="3175" cap="flat" cmpd="sng" algn="ctr">
            <a:solidFill>
              <a:schemeClr val="tx1"/>
            </a:solidFill>
            <a:prstDash val="solid"/>
            <a:round/>
            <a:headEnd type="none" w="med" len="med"/>
            <a:tailEnd type="triangl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Tahoma" pitchFamily="34" charset="0"/>
            </a:endParaRPr>
          </a:p>
        </p:txBody>
      </p:sp>
      <p:sp>
        <p:nvSpPr>
          <p:cNvPr id="87" name="Oval 86"/>
          <p:cNvSpPr/>
          <p:nvPr/>
        </p:nvSpPr>
        <p:spPr bwMode="auto">
          <a:xfrm>
            <a:off x="3399668" y="3775816"/>
            <a:ext cx="799695" cy="500466"/>
          </a:xfrm>
          <a:prstGeom prst="ellipse">
            <a:avLst/>
          </a:prstGeom>
          <a:noFill/>
          <a:ln w="3175" cap="flat" cmpd="sng" algn="ctr">
            <a:solidFill>
              <a:schemeClr val="tx1"/>
            </a:solidFill>
            <a:prstDash val="solid"/>
            <a:round/>
            <a:headEnd type="none" w="med" len="med"/>
            <a:tailEnd type="triangl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Tahoma" pitchFamily="34" charset="0"/>
            </a:endParaRPr>
          </a:p>
        </p:txBody>
      </p:sp>
      <p:sp>
        <p:nvSpPr>
          <p:cNvPr id="88" name="Oval 87"/>
          <p:cNvSpPr/>
          <p:nvPr/>
        </p:nvSpPr>
        <p:spPr bwMode="auto">
          <a:xfrm>
            <a:off x="3399668" y="4345778"/>
            <a:ext cx="799695" cy="500466"/>
          </a:xfrm>
          <a:prstGeom prst="ellipse">
            <a:avLst/>
          </a:prstGeom>
          <a:noFill/>
          <a:ln w="3175" cap="flat" cmpd="sng" algn="ctr">
            <a:solidFill>
              <a:schemeClr val="tx1"/>
            </a:solidFill>
            <a:prstDash val="solid"/>
            <a:round/>
            <a:headEnd type="none" w="med" len="med"/>
            <a:tailEnd type="triangl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Tahoma" pitchFamily="34" charset="0"/>
            </a:endParaRPr>
          </a:p>
        </p:txBody>
      </p:sp>
      <p:sp>
        <p:nvSpPr>
          <p:cNvPr id="89" name="Oval 88"/>
          <p:cNvSpPr/>
          <p:nvPr/>
        </p:nvSpPr>
        <p:spPr bwMode="auto">
          <a:xfrm>
            <a:off x="3412702" y="4935683"/>
            <a:ext cx="799695" cy="500466"/>
          </a:xfrm>
          <a:prstGeom prst="ellipse">
            <a:avLst/>
          </a:prstGeom>
          <a:noFill/>
          <a:ln w="3175" cap="flat" cmpd="sng" algn="ctr">
            <a:solidFill>
              <a:schemeClr val="tx1"/>
            </a:solidFill>
            <a:prstDash val="solid"/>
            <a:round/>
            <a:headEnd type="none" w="med" len="med"/>
            <a:tailEnd type="triangl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Tahoma" pitchFamily="34" charset="0"/>
            </a:endParaRPr>
          </a:p>
        </p:txBody>
      </p:sp>
      <p:sp>
        <p:nvSpPr>
          <p:cNvPr id="90" name="Oval 89"/>
          <p:cNvSpPr/>
          <p:nvPr/>
        </p:nvSpPr>
        <p:spPr bwMode="auto">
          <a:xfrm>
            <a:off x="2033034" y="1676400"/>
            <a:ext cx="1238203" cy="588700"/>
          </a:xfrm>
          <a:prstGeom prst="ellipse">
            <a:avLst/>
          </a:prstGeom>
          <a:noFill/>
          <a:ln w="3175" cap="flat" cmpd="sng" algn="ctr">
            <a:solidFill>
              <a:schemeClr val="tx1"/>
            </a:solidFill>
            <a:prstDash val="solid"/>
            <a:round/>
            <a:headEnd type="none" w="med" len="med"/>
            <a:tailEnd type="triangl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Tahoma" pitchFamily="34" charset="0"/>
            </a:endParaRPr>
          </a:p>
        </p:txBody>
      </p:sp>
      <p:sp>
        <p:nvSpPr>
          <p:cNvPr id="44" name="Oval 43"/>
          <p:cNvSpPr/>
          <p:nvPr/>
        </p:nvSpPr>
        <p:spPr bwMode="auto">
          <a:xfrm>
            <a:off x="2076497" y="2400489"/>
            <a:ext cx="1238203" cy="588700"/>
          </a:xfrm>
          <a:prstGeom prst="ellipse">
            <a:avLst/>
          </a:prstGeom>
          <a:noFill/>
          <a:ln w="3175" cap="flat" cmpd="sng" algn="ctr">
            <a:solidFill>
              <a:schemeClr val="tx1"/>
            </a:solidFill>
            <a:prstDash val="solid"/>
            <a:round/>
            <a:headEnd type="none" w="med" len="med"/>
            <a:tailEnd type="triangl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Tahoma" pitchFamily="34" charset="0"/>
            </a:endParaRPr>
          </a:p>
        </p:txBody>
      </p:sp>
      <p:sp>
        <p:nvSpPr>
          <p:cNvPr id="45" name="Oval 44"/>
          <p:cNvSpPr/>
          <p:nvPr/>
        </p:nvSpPr>
        <p:spPr bwMode="auto">
          <a:xfrm>
            <a:off x="2033132" y="3177262"/>
            <a:ext cx="1238203" cy="588700"/>
          </a:xfrm>
          <a:prstGeom prst="ellipse">
            <a:avLst/>
          </a:prstGeom>
          <a:noFill/>
          <a:ln w="3175" cap="flat" cmpd="sng" algn="ctr">
            <a:solidFill>
              <a:schemeClr val="tx1"/>
            </a:solidFill>
            <a:prstDash val="solid"/>
            <a:round/>
            <a:headEnd type="none" w="med" len="med"/>
            <a:tailEnd type="triangl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Tahoma" pitchFamily="34" charset="0"/>
            </a:endParaRPr>
          </a:p>
        </p:txBody>
      </p:sp>
      <p:sp>
        <p:nvSpPr>
          <p:cNvPr id="46" name="Oval 45"/>
          <p:cNvSpPr/>
          <p:nvPr/>
        </p:nvSpPr>
        <p:spPr bwMode="auto">
          <a:xfrm>
            <a:off x="2022184" y="3906445"/>
            <a:ext cx="1238203" cy="588700"/>
          </a:xfrm>
          <a:prstGeom prst="ellipse">
            <a:avLst/>
          </a:prstGeom>
          <a:noFill/>
          <a:ln w="3175" cap="flat" cmpd="sng" algn="ctr">
            <a:solidFill>
              <a:schemeClr val="tx1"/>
            </a:solidFill>
            <a:prstDash val="solid"/>
            <a:round/>
            <a:headEnd type="none" w="med" len="med"/>
            <a:tailEnd type="triangl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Tahoma" pitchFamily="34" charset="0"/>
            </a:endParaRPr>
          </a:p>
        </p:txBody>
      </p:sp>
      <p:sp>
        <p:nvSpPr>
          <p:cNvPr id="47" name="Oval 46"/>
          <p:cNvSpPr/>
          <p:nvPr/>
        </p:nvSpPr>
        <p:spPr bwMode="auto">
          <a:xfrm>
            <a:off x="2022183" y="4665725"/>
            <a:ext cx="1238203" cy="588700"/>
          </a:xfrm>
          <a:prstGeom prst="ellipse">
            <a:avLst/>
          </a:prstGeom>
          <a:noFill/>
          <a:ln w="3175" cap="flat" cmpd="sng" algn="ctr">
            <a:solidFill>
              <a:schemeClr val="tx1"/>
            </a:solidFill>
            <a:prstDash val="solid"/>
            <a:round/>
            <a:headEnd type="none" w="med" len="med"/>
            <a:tailEnd type="triangl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Tahoma" pitchFamily="34" charset="0"/>
            </a:endParaRPr>
          </a:p>
        </p:txBody>
      </p:sp>
      <p:sp>
        <p:nvSpPr>
          <p:cNvPr id="48" name="Oval 47"/>
          <p:cNvSpPr/>
          <p:nvPr/>
        </p:nvSpPr>
        <p:spPr bwMode="auto">
          <a:xfrm>
            <a:off x="1992176" y="5354545"/>
            <a:ext cx="1238203" cy="588700"/>
          </a:xfrm>
          <a:prstGeom prst="ellipse">
            <a:avLst/>
          </a:prstGeom>
          <a:noFill/>
          <a:ln w="3175" cap="flat" cmpd="sng" algn="ctr">
            <a:solidFill>
              <a:schemeClr val="tx1"/>
            </a:solidFill>
            <a:prstDash val="solid"/>
            <a:round/>
            <a:headEnd type="none" w="med" len="med"/>
            <a:tailEnd type="triangl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Tahoma" pitchFamily="34" charset="0"/>
            </a:endParaRPr>
          </a:p>
        </p:txBody>
      </p:sp>
    </p:spTree>
    <p:extLst>
      <p:ext uri="{BB962C8B-B14F-4D97-AF65-F5344CB8AC3E}">
        <p14:creationId xmlns:p14="http://schemas.microsoft.com/office/powerpoint/2010/main" val="224320673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nvSpPr>
        <p:spPr bwMode="auto">
          <a:xfrm>
            <a:off x="1062125" y="6312948"/>
            <a:ext cx="685800" cy="228600"/>
          </a:xfrm>
          <a:prstGeom prst="rect">
            <a:avLst/>
          </a:prstGeom>
          <a:solidFill>
            <a:srgbClr val="FFFF00"/>
          </a:solidFill>
          <a:ln w="3175" cap="flat" cmpd="sng" algn="ctr">
            <a:noFill/>
            <a:prstDash val="solid"/>
            <a:round/>
            <a:headEnd type="none" w="med" len="med"/>
            <a:tailEnd type="triangle" w="med" len="lg"/>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zh-CN" altLang="en-US" sz="2400" b="1" i="0" u="none" strike="noStrike" cap="none" normalizeH="0" baseline="0" smtClean="0">
              <a:ln>
                <a:noFill/>
              </a:ln>
              <a:solidFill>
                <a:schemeClr val="tx1"/>
              </a:solidFill>
              <a:effectLst/>
              <a:latin typeface="Tahoma" pitchFamily="34" charset="0"/>
            </a:endParaRPr>
          </a:p>
        </p:txBody>
      </p:sp>
      <p:sp>
        <p:nvSpPr>
          <p:cNvPr id="74754" name="Slide Number Placeholder 5"/>
          <p:cNvSpPr>
            <a:spLocks noGrp="1"/>
          </p:cNvSpPr>
          <p:nvPr>
            <p:ph type="sldNum" sz="quarter" idx="12"/>
          </p:nvPr>
        </p:nvSpPr>
        <p:spPr>
          <a:noFill/>
        </p:spPr>
        <p:txBody>
          <a:bodyPr/>
          <a:lstStyle>
            <a:lvl1pPr eaLnBrk="0" hangingPunct="0">
              <a:defRPr sz="2400" b="1">
                <a:solidFill>
                  <a:schemeClr val="tx1"/>
                </a:solidFill>
                <a:latin typeface="Tahoma" pitchFamily="34" charset="0"/>
              </a:defRPr>
            </a:lvl1pPr>
            <a:lvl2pPr marL="742950" indent="-285750" eaLnBrk="0" hangingPunct="0">
              <a:defRPr sz="2400" b="1">
                <a:solidFill>
                  <a:schemeClr val="tx1"/>
                </a:solidFill>
                <a:latin typeface="Tahoma" pitchFamily="34" charset="0"/>
              </a:defRPr>
            </a:lvl2pPr>
            <a:lvl3pPr marL="1143000" indent="-228600" eaLnBrk="0" hangingPunct="0">
              <a:defRPr sz="2400" b="1">
                <a:solidFill>
                  <a:schemeClr val="tx1"/>
                </a:solidFill>
                <a:latin typeface="Tahoma" pitchFamily="34" charset="0"/>
              </a:defRPr>
            </a:lvl3pPr>
            <a:lvl4pPr marL="1600200" indent="-228600" eaLnBrk="0" hangingPunct="0">
              <a:defRPr sz="2400" b="1">
                <a:solidFill>
                  <a:schemeClr val="tx1"/>
                </a:solidFill>
                <a:latin typeface="Tahoma" pitchFamily="34" charset="0"/>
              </a:defRPr>
            </a:lvl4pPr>
            <a:lvl5pPr marL="2057400" indent="-228600" eaLnBrk="0" hangingPunct="0">
              <a:defRPr sz="2400" b="1">
                <a:solidFill>
                  <a:schemeClr val="tx1"/>
                </a:solidFill>
                <a:latin typeface="Tahoma" pitchFamily="34" charset="0"/>
              </a:defRPr>
            </a:lvl5pPr>
            <a:lvl6pPr marL="2514600" indent="-228600" eaLnBrk="0" fontAlgn="base" hangingPunct="0">
              <a:spcBef>
                <a:spcPct val="0"/>
              </a:spcBef>
              <a:spcAft>
                <a:spcPct val="0"/>
              </a:spcAft>
              <a:defRPr sz="2400" b="1">
                <a:solidFill>
                  <a:schemeClr val="tx1"/>
                </a:solidFill>
                <a:latin typeface="Tahoma" pitchFamily="34" charset="0"/>
              </a:defRPr>
            </a:lvl6pPr>
            <a:lvl7pPr marL="2971800" indent="-228600" eaLnBrk="0" fontAlgn="base" hangingPunct="0">
              <a:spcBef>
                <a:spcPct val="0"/>
              </a:spcBef>
              <a:spcAft>
                <a:spcPct val="0"/>
              </a:spcAft>
              <a:defRPr sz="2400" b="1">
                <a:solidFill>
                  <a:schemeClr val="tx1"/>
                </a:solidFill>
                <a:latin typeface="Tahoma" pitchFamily="34" charset="0"/>
              </a:defRPr>
            </a:lvl7pPr>
            <a:lvl8pPr marL="3429000" indent="-228600" eaLnBrk="0" fontAlgn="base" hangingPunct="0">
              <a:spcBef>
                <a:spcPct val="0"/>
              </a:spcBef>
              <a:spcAft>
                <a:spcPct val="0"/>
              </a:spcAft>
              <a:defRPr sz="2400" b="1">
                <a:solidFill>
                  <a:schemeClr val="tx1"/>
                </a:solidFill>
                <a:latin typeface="Tahoma" pitchFamily="34" charset="0"/>
              </a:defRPr>
            </a:lvl8pPr>
            <a:lvl9pPr marL="3886200" indent="-228600" eaLnBrk="0" fontAlgn="base" hangingPunct="0">
              <a:spcBef>
                <a:spcPct val="0"/>
              </a:spcBef>
              <a:spcAft>
                <a:spcPct val="0"/>
              </a:spcAft>
              <a:defRPr sz="2400" b="1">
                <a:solidFill>
                  <a:schemeClr val="tx1"/>
                </a:solidFill>
                <a:latin typeface="Tahoma" pitchFamily="34" charset="0"/>
              </a:defRPr>
            </a:lvl9pPr>
          </a:lstStyle>
          <a:p>
            <a:pPr eaLnBrk="1" hangingPunct="1"/>
            <a:fld id="{AE0FC453-83EA-435B-A7F6-1CAB8B19BE50}" type="slidenum">
              <a:rPr lang="zh-CN" altLang="en-US" sz="1400" b="0" smtClean="0"/>
              <a:pPr eaLnBrk="1" hangingPunct="1"/>
              <a:t>31</a:t>
            </a:fld>
            <a:endParaRPr lang="en-US" altLang="zh-CN" sz="1400" b="0"/>
          </a:p>
        </p:txBody>
      </p:sp>
      <p:sp>
        <p:nvSpPr>
          <p:cNvPr id="291842" name="Rectangle 2"/>
          <p:cNvSpPr>
            <a:spLocks noGrp="1" noChangeArrowheads="1"/>
          </p:cNvSpPr>
          <p:nvPr>
            <p:ph type="title"/>
          </p:nvPr>
        </p:nvSpPr>
        <p:spPr>
          <a:xfrm>
            <a:off x="1981200" y="533400"/>
            <a:ext cx="5410200" cy="533400"/>
          </a:xfrm>
        </p:spPr>
        <p:txBody>
          <a:bodyPr/>
          <a:lstStyle/>
          <a:p>
            <a:pPr eaLnBrk="1" hangingPunct="1">
              <a:defRPr/>
            </a:pPr>
            <a:r>
              <a:rPr lang="en-US" altLang="zh-CN" sz="2400">
                <a:ea typeface="SimSun" pitchFamily="2" charset="-122"/>
              </a:rPr>
              <a:t>Incoherent Speckle Method </a:t>
            </a:r>
            <a:br>
              <a:rPr lang="en-US" altLang="zh-CN" sz="2400">
                <a:ea typeface="SimSun" pitchFamily="2" charset="-122"/>
              </a:rPr>
            </a:br>
            <a:r>
              <a:rPr lang="en-US" altLang="zh-CN" sz="2400">
                <a:ea typeface="SimSun" pitchFamily="2" charset="-122"/>
              </a:rPr>
              <a:t>(White Light Speckle Method)</a:t>
            </a:r>
          </a:p>
        </p:txBody>
      </p:sp>
      <p:graphicFrame>
        <p:nvGraphicFramePr>
          <p:cNvPr id="74756" name="Object 4"/>
          <p:cNvGraphicFramePr>
            <a:graphicFrameLocks noGrp="1" noChangeAspect="1"/>
          </p:cNvGraphicFramePr>
          <p:nvPr>
            <p:ph idx="1"/>
            <p:extLst>
              <p:ext uri="{D42A27DB-BD31-4B8C-83A1-F6EECF244321}">
                <p14:modId xmlns:p14="http://schemas.microsoft.com/office/powerpoint/2010/main" val="954786344"/>
              </p:ext>
            </p:extLst>
          </p:nvPr>
        </p:nvGraphicFramePr>
        <p:xfrm>
          <a:off x="2424952" y="1188402"/>
          <a:ext cx="699247" cy="1990165"/>
        </p:xfrm>
        <a:graphic>
          <a:graphicData uri="http://schemas.openxmlformats.org/presentationml/2006/ole">
            <mc:AlternateContent xmlns:mc="http://schemas.openxmlformats.org/markup-compatibility/2006">
              <mc:Choice xmlns:v="urn:schemas-microsoft-com:vml" Requires="v">
                <p:oleObj spid="_x0000_s74818" name="Image" r:id="rId3" imgW="2971429" imgH="5650794" progId="Photoshop.Image.7">
                  <p:embed/>
                </p:oleObj>
              </mc:Choice>
              <mc:Fallback>
                <p:oleObj name="Image" r:id="rId3" imgW="2971429" imgH="5650794" progId="Photoshop.Image.7">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24952" y="1188402"/>
                        <a:ext cx="699247" cy="1990165"/>
                      </a:xfrm>
                      <a:prstGeom prst="rect">
                        <a:avLst/>
                      </a:prstGeom>
                      <a:noFill/>
                      <a:ln>
                        <a:noFill/>
                      </a:ln>
                      <a:effectLst/>
                      <a:extLst/>
                    </p:spPr>
                  </p:pic>
                </p:oleObj>
              </mc:Fallback>
            </mc:AlternateContent>
          </a:graphicData>
        </a:graphic>
      </p:graphicFrame>
      <p:pic>
        <p:nvPicPr>
          <p:cNvPr id="74757" name="Picture 6" descr="camera left sid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55767" y="1719658"/>
            <a:ext cx="1506071" cy="11306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58" name="Text Box 7"/>
          <p:cNvSpPr txBox="1">
            <a:spLocks noChangeArrowheads="1"/>
          </p:cNvSpPr>
          <p:nvPr/>
        </p:nvSpPr>
        <p:spPr bwMode="auto">
          <a:xfrm>
            <a:off x="1415783" y="3178566"/>
            <a:ext cx="31242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b="1">
                <a:solidFill>
                  <a:schemeClr val="tx1"/>
                </a:solidFill>
                <a:latin typeface="Tahoma" pitchFamily="34" charset="0"/>
              </a:defRPr>
            </a:lvl1pPr>
            <a:lvl2pPr marL="742950" indent="-285750" eaLnBrk="0" hangingPunct="0">
              <a:defRPr sz="2400" b="1">
                <a:solidFill>
                  <a:schemeClr val="tx1"/>
                </a:solidFill>
                <a:latin typeface="Tahoma" pitchFamily="34" charset="0"/>
              </a:defRPr>
            </a:lvl2pPr>
            <a:lvl3pPr marL="1143000" indent="-228600" eaLnBrk="0" hangingPunct="0">
              <a:defRPr sz="2400" b="1">
                <a:solidFill>
                  <a:schemeClr val="tx1"/>
                </a:solidFill>
                <a:latin typeface="Tahoma" pitchFamily="34" charset="0"/>
              </a:defRPr>
            </a:lvl3pPr>
            <a:lvl4pPr marL="1600200" indent="-228600" eaLnBrk="0" hangingPunct="0">
              <a:defRPr sz="2400" b="1">
                <a:solidFill>
                  <a:schemeClr val="tx1"/>
                </a:solidFill>
                <a:latin typeface="Tahoma" pitchFamily="34" charset="0"/>
              </a:defRPr>
            </a:lvl4pPr>
            <a:lvl5pPr marL="2057400" indent="-228600" eaLnBrk="0" hangingPunct="0">
              <a:defRPr sz="2400" b="1">
                <a:solidFill>
                  <a:schemeClr val="tx1"/>
                </a:solidFill>
                <a:latin typeface="Tahoma" pitchFamily="34" charset="0"/>
              </a:defRPr>
            </a:lvl5pPr>
            <a:lvl6pPr marL="2514600" indent="-228600" eaLnBrk="0" fontAlgn="base" hangingPunct="0">
              <a:spcBef>
                <a:spcPct val="0"/>
              </a:spcBef>
              <a:spcAft>
                <a:spcPct val="0"/>
              </a:spcAft>
              <a:defRPr sz="2400" b="1">
                <a:solidFill>
                  <a:schemeClr val="tx1"/>
                </a:solidFill>
                <a:latin typeface="Tahoma" pitchFamily="34" charset="0"/>
              </a:defRPr>
            </a:lvl6pPr>
            <a:lvl7pPr marL="2971800" indent="-228600" eaLnBrk="0" fontAlgn="base" hangingPunct="0">
              <a:spcBef>
                <a:spcPct val="0"/>
              </a:spcBef>
              <a:spcAft>
                <a:spcPct val="0"/>
              </a:spcAft>
              <a:defRPr sz="2400" b="1">
                <a:solidFill>
                  <a:schemeClr val="tx1"/>
                </a:solidFill>
                <a:latin typeface="Tahoma" pitchFamily="34" charset="0"/>
              </a:defRPr>
            </a:lvl7pPr>
            <a:lvl8pPr marL="3429000" indent="-228600" eaLnBrk="0" fontAlgn="base" hangingPunct="0">
              <a:spcBef>
                <a:spcPct val="0"/>
              </a:spcBef>
              <a:spcAft>
                <a:spcPct val="0"/>
              </a:spcAft>
              <a:defRPr sz="2400" b="1">
                <a:solidFill>
                  <a:schemeClr val="tx1"/>
                </a:solidFill>
                <a:latin typeface="Tahoma" pitchFamily="34" charset="0"/>
              </a:defRPr>
            </a:lvl8pPr>
            <a:lvl9pPr marL="3886200" indent="-228600" eaLnBrk="0" fontAlgn="base" hangingPunct="0">
              <a:spcBef>
                <a:spcPct val="0"/>
              </a:spcBef>
              <a:spcAft>
                <a:spcPct val="0"/>
              </a:spcAft>
              <a:defRPr sz="2400" b="1">
                <a:solidFill>
                  <a:schemeClr val="tx1"/>
                </a:solidFill>
                <a:latin typeface="Tahoma" pitchFamily="34" charset="0"/>
              </a:defRPr>
            </a:lvl9pPr>
          </a:lstStyle>
          <a:p>
            <a:pPr algn="ctr" eaLnBrk="1" hangingPunct="1">
              <a:spcBef>
                <a:spcPct val="50000"/>
              </a:spcBef>
            </a:pPr>
            <a:r>
              <a:rPr lang="en-US" altLang="zh-CN" sz="2000" b="0" dirty="0">
                <a:ea typeface="SimSun" pitchFamily="2" charset="-122"/>
              </a:rPr>
              <a:t>Surface with attached or natural speckles</a:t>
            </a:r>
          </a:p>
        </p:txBody>
      </p:sp>
      <p:sp>
        <p:nvSpPr>
          <p:cNvPr id="74759" name="Text Box 8"/>
          <p:cNvSpPr txBox="1">
            <a:spLocks noChangeArrowheads="1"/>
          </p:cNvSpPr>
          <p:nvPr/>
        </p:nvSpPr>
        <p:spPr bwMode="auto">
          <a:xfrm>
            <a:off x="6248400" y="2947734"/>
            <a:ext cx="21336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b="1">
                <a:solidFill>
                  <a:schemeClr val="tx1"/>
                </a:solidFill>
                <a:latin typeface="Tahoma" pitchFamily="34" charset="0"/>
              </a:defRPr>
            </a:lvl1pPr>
            <a:lvl2pPr marL="742950" indent="-285750" eaLnBrk="0" hangingPunct="0">
              <a:defRPr sz="2400" b="1">
                <a:solidFill>
                  <a:schemeClr val="tx1"/>
                </a:solidFill>
                <a:latin typeface="Tahoma" pitchFamily="34" charset="0"/>
              </a:defRPr>
            </a:lvl2pPr>
            <a:lvl3pPr marL="1143000" indent="-228600" eaLnBrk="0" hangingPunct="0">
              <a:defRPr sz="2400" b="1">
                <a:solidFill>
                  <a:schemeClr val="tx1"/>
                </a:solidFill>
                <a:latin typeface="Tahoma" pitchFamily="34" charset="0"/>
              </a:defRPr>
            </a:lvl3pPr>
            <a:lvl4pPr marL="1600200" indent="-228600" eaLnBrk="0" hangingPunct="0">
              <a:defRPr sz="2400" b="1">
                <a:solidFill>
                  <a:schemeClr val="tx1"/>
                </a:solidFill>
                <a:latin typeface="Tahoma" pitchFamily="34" charset="0"/>
              </a:defRPr>
            </a:lvl4pPr>
            <a:lvl5pPr marL="2057400" indent="-228600" eaLnBrk="0" hangingPunct="0">
              <a:defRPr sz="2400" b="1">
                <a:solidFill>
                  <a:schemeClr val="tx1"/>
                </a:solidFill>
                <a:latin typeface="Tahoma" pitchFamily="34" charset="0"/>
              </a:defRPr>
            </a:lvl5pPr>
            <a:lvl6pPr marL="2514600" indent="-228600" eaLnBrk="0" fontAlgn="base" hangingPunct="0">
              <a:spcBef>
                <a:spcPct val="0"/>
              </a:spcBef>
              <a:spcAft>
                <a:spcPct val="0"/>
              </a:spcAft>
              <a:defRPr sz="2400" b="1">
                <a:solidFill>
                  <a:schemeClr val="tx1"/>
                </a:solidFill>
                <a:latin typeface="Tahoma" pitchFamily="34" charset="0"/>
              </a:defRPr>
            </a:lvl6pPr>
            <a:lvl7pPr marL="2971800" indent="-228600" eaLnBrk="0" fontAlgn="base" hangingPunct="0">
              <a:spcBef>
                <a:spcPct val="0"/>
              </a:spcBef>
              <a:spcAft>
                <a:spcPct val="0"/>
              </a:spcAft>
              <a:defRPr sz="2400" b="1">
                <a:solidFill>
                  <a:schemeClr val="tx1"/>
                </a:solidFill>
                <a:latin typeface="Tahoma" pitchFamily="34" charset="0"/>
              </a:defRPr>
            </a:lvl7pPr>
            <a:lvl8pPr marL="3429000" indent="-228600" eaLnBrk="0" fontAlgn="base" hangingPunct="0">
              <a:spcBef>
                <a:spcPct val="0"/>
              </a:spcBef>
              <a:spcAft>
                <a:spcPct val="0"/>
              </a:spcAft>
              <a:defRPr sz="2400" b="1">
                <a:solidFill>
                  <a:schemeClr val="tx1"/>
                </a:solidFill>
                <a:latin typeface="Tahoma" pitchFamily="34" charset="0"/>
              </a:defRPr>
            </a:lvl8pPr>
            <a:lvl9pPr marL="3886200" indent="-228600" eaLnBrk="0" fontAlgn="base" hangingPunct="0">
              <a:spcBef>
                <a:spcPct val="0"/>
              </a:spcBef>
              <a:spcAft>
                <a:spcPct val="0"/>
              </a:spcAft>
              <a:defRPr sz="2400" b="1">
                <a:solidFill>
                  <a:schemeClr val="tx1"/>
                </a:solidFill>
                <a:latin typeface="Tahoma" pitchFamily="34" charset="0"/>
              </a:defRPr>
            </a:lvl9pPr>
          </a:lstStyle>
          <a:p>
            <a:pPr eaLnBrk="1" hangingPunct="1">
              <a:spcBef>
                <a:spcPct val="50000"/>
              </a:spcBef>
            </a:pPr>
            <a:r>
              <a:rPr lang="en-US" altLang="zh-CN" b="0" dirty="0">
                <a:ea typeface="SimSun" pitchFamily="2" charset="-122"/>
              </a:rPr>
              <a:t>Camera</a:t>
            </a:r>
          </a:p>
        </p:txBody>
      </p:sp>
      <p:sp>
        <p:nvSpPr>
          <p:cNvPr id="74760" name="Line 9"/>
          <p:cNvSpPr>
            <a:spLocks noChangeShapeType="1"/>
          </p:cNvSpPr>
          <p:nvPr/>
        </p:nvSpPr>
        <p:spPr bwMode="auto">
          <a:xfrm>
            <a:off x="3571795" y="2183484"/>
            <a:ext cx="1936376" cy="0"/>
          </a:xfrm>
          <a:prstGeom prst="line">
            <a:avLst/>
          </a:prstGeom>
          <a:noFill/>
          <a:ln w="3175">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pic>
        <p:nvPicPr>
          <p:cNvPr id="74761" name="Picture 2" descr="C:\Users\MCASTE~1\AppData\Local\Temp\Rar$DI91.424\SBU-stack_2clr__rgb_forWeb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10400" y="204788"/>
            <a:ext cx="1798638"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663659" y="4081422"/>
            <a:ext cx="7686257" cy="2862322"/>
          </a:xfrm>
          <a:prstGeom prst="rect">
            <a:avLst/>
          </a:prstGeom>
        </p:spPr>
        <p:txBody>
          <a:bodyPr wrap="square">
            <a:spAutoFit/>
          </a:bodyPr>
          <a:lstStyle/>
          <a:p>
            <a:pPr marL="342900" marR="0" lvl="0" indent="-342900" algn="just">
              <a:spcBef>
                <a:spcPts val="0"/>
              </a:spcBef>
              <a:spcAft>
                <a:spcPts val="0"/>
              </a:spcAft>
              <a:buFont typeface="+mj-lt"/>
              <a:buAutoNum type="arabicPeriod"/>
              <a:tabLst>
                <a:tab pos="685800" algn="l"/>
              </a:tabLst>
            </a:pPr>
            <a:r>
              <a:rPr lang="en-US" sz="1200" dirty="0" err="1">
                <a:latin typeface="Times New Roman" panose="02020603050405020304" pitchFamily="18" charset="0"/>
                <a:ea typeface="SimSun" panose="02010600030101010101" pitchFamily="2" charset="-122"/>
              </a:rPr>
              <a:t>Asundi</a:t>
            </a:r>
            <a:r>
              <a:rPr lang="en-US" sz="1200" dirty="0">
                <a:latin typeface="Times New Roman" panose="02020603050405020304" pitchFamily="18" charset="0"/>
                <a:ea typeface="SimSun" panose="02010600030101010101" pitchFamily="2" charset="-122"/>
              </a:rPr>
              <a:t>, A., Chiang, F.P., 1979. “White light speckle method of experimental strain analysis,” Applied Optics., 18(4), pp. 409-11. </a:t>
            </a:r>
          </a:p>
          <a:p>
            <a:pPr marL="342900" marR="0" lvl="0" indent="-342900" algn="just">
              <a:spcBef>
                <a:spcPts val="0"/>
              </a:spcBef>
              <a:spcAft>
                <a:spcPts val="0"/>
              </a:spcAft>
              <a:buFont typeface="+mj-lt"/>
              <a:buAutoNum type="arabicPeriod"/>
              <a:tabLst>
                <a:tab pos="685800" algn="l"/>
              </a:tabLst>
            </a:pPr>
            <a:r>
              <a:rPr lang="en-US" sz="1200" dirty="0" err="1">
                <a:latin typeface="Times New Roman" panose="02020603050405020304" pitchFamily="18" charset="0"/>
                <a:ea typeface="SimSun" panose="02010600030101010101" pitchFamily="2" charset="-122"/>
              </a:rPr>
              <a:t>Asundi</a:t>
            </a:r>
            <a:r>
              <a:rPr lang="en-US" sz="1200" dirty="0">
                <a:latin typeface="Times New Roman" panose="02020603050405020304" pitchFamily="18" charset="0"/>
                <a:ea typeface="SimSun" panose="02010600030101010101" pitchFamily="2" charset="-122"/>
              </a:rPr>
              <a:t>, A., Chiang, F.P., 1980. “Interior displacement and strain measurement using white light speckles,” Applied Optics, 19(4), pp. 2152-2256.</a:t>
            </a:r>
          </a:p>
          <a:p>
            <a:pPr marL="342900" marR="0" lvl="0" indent="-342900" algn="just">
              <a:spcBef>
                <a:spcPts val="0"/>
              </a:spcBef>
              <a:spcAft>
                <a:spcPts val="0"/>
              </a:spcAft>
              <a:buFont typeface="+mj-lt"/>
              <a:buAutoNum type="arabicPeriod"/>
              <a:tabLst>
                <a:tab pos="685800" algn="l"/>
              </a:tabLst>
            </a:pPr>
            <a:r>
              <a:rPr lang="en-US" sz="1200" dirty="0" err="1">
                <a:latin typeface="Times New Roman" panose="02020603050405020304" pitchFamily="18" charset="0"/>
                <a:ea typeface="Times New Roman" panose="02020603050405020304" pitchFamily="18" charset="0"/>
              </a:rPr>
              <a:t>Bailangadi</a:t>
            </a:r>
            <a:r>
              <a:rPr lang="en-US" sz="1200" dirty="0">
                <a:latin typeface="Times New Roman" panose="02020603050405020304" pitchFamily="18" charset="0"/>
                <a:ea typeface="SimSun" panose="02010600030101010101" pitchFamily="2" charset="-122"/>
              </a:rPr>
              <a:t>, M.N., Chiang, F.P., 1980. “White light projection speckle method for generating deflection contours,” Applied Optics, 19(15), pp. 2623-2626.</a:t>
            </a:r>
          </a:p>
          <a:p>
            <a:pPr marL="342900" marR="0" lvl="0" indent="-342900" algn="just">
              <a:spcBef>
                <a:spcPts val="0"/>
              </a:spcBef>
              <a:spcAft>
                <a:spcPts val="0"/>
              </a:spcAft>
              <a:buFont typeface="+mj-lt"/>
              <a:buAutoNum type="arabicPeriod"/>
              <a:tabLst>
                <a:tab pos="685800" algn="l"/>
              </a:tabLst>
            </a:pPr>
            <a:r>
              <a:rPr lang="en-US" sz="1200" dirty="0" err="1">
                <a:latin typeface="Times New Roman" panose="02020603050405020304" pitchFamily="18" charset="0"/>
                <a:ea typeface="Times New Roman" panose="02020603050405020304" pitchFamily="18" charset="0"/>
              </a:rPr>
              <a:t>Bailangadi</a:t>
            </a:r>
            <a:r>
              <a:rPr lang="en-US" sz="1200" dirty="0">
                <a:latin typeface="Times New Roman" panose="02020603050405020304" pitchFamily="18" charset="0"/>
                <a:ea typeface="SimSun" panose="02010600030101010101" pitchFamily="2" charset="-122"/>
              </a:rPr>
              <a:t>, M.N., Chiang, F.P., 1981. “General analysis of the projection speckle method,” Applied Optics, 20(9), pp. A90-A91.</a:t>
            </a:r>
          </a:p>
          <a:p>
            <a:pPr marL="342900" marR="0" lvl="0" indent="-342900" algn="just">
              <a:spcBef>
                <a:spcPts val="0"/>
              </a:spcBef>
              <a:spcAft>
                <a:spcPts val="0"/>
              </a:spcAft>
              <a:buFont typeface="+mj-lt"/>
              <a:buAutoNum type="arabicPeriod"/>
              <a:tabLst>
                <a:tab pos="685800" algn="l"/>
              </a:tabLst>
            </a:pPr>
            <a:r>
              <a:rPr lang="en-US" sz="1200" dirty="0" err="1">
                <a:latin typeface="Times New Roman" panose="02020603050405020304" pitchFamily="18" charset="0"/>
                <a:ea typeface="SimSun" panose="02010600030101010101" pitchFamily="2" charset="-122"/>
              </a:rPr>
              <a:t>Asundi</a:t>
            </a:r>
            <a:r>
              <a:rPr lang="en-US" sz="1200" dirty="0">
                <a:latin typeface="Times New Roman" panose="02020603050405020304" pitchFamily="18" charset="0"/>
                <a:ea typeface="SimSun" panose="02010600030101010101" pitchFamily="2" charset="-122"/>
              </a:rPr>
              <a:t>, A., Chiang, F.P., 1982. “Measurement of large deformation using the white light speckle method,” Mechanics Research Communication, 9(5), pp. 325-330.</a:t>
            </a:r>
          </a:p>
          <a:p>
            <a:pPr marL="342900" marR="0" lvl="0" indent="-342900" algn="just">
              <a:spcBef>
                <a:spcPts val="0"/>
              </a:spcBef>
              <a:spcAft>
                <a:spcPts val="0"/>
              </a:spcAft>
              <a:buFont typeface="+mj-lt"/>
              <a:buAutoNum type="arabicPeriod"/>
              <a:tabLst>
                <a:tab pos="685800" algn="l"/>
              </a:tabLst>
            </a:pPr>
            <a:r>
              <a:rPr lang="en-US" sz="1200" dirty="0" err="1">
                <a:latin typeface="Times New Roman" panose="02020603050405020304" pitchFamily="18" charset="0"/>
                <a:ea typeface="SimSun" panose="02010600030101010101" pitchFamily="2" charset="-122"/>
              </a:rPr>
              <a:t>Asundi</a:t>
            </a:r>
            <a:r>
              <a:rPr lang="en-US" sz="1200" dirty="0">
                <a:latin typeface="Times New Roman" panose="02020603050405020304" pitchFamily="18" charset="0"/>
                <a:ea typeface="SimSun" panose="02010600030101010101" pitchFamily="2" charset="-122"/>
              </a:rPr>
              <a:t>, A., and Chiang, F.P., 1982. “Theory and application of white light speckle methods,” Optical Engineering, 21(4), pp. 570-580.</a:t>
            </a:r>
          </a:p>
          <a:p>
            <a:pPr marL="342900" marR="0" lvl="0" indent="-342900" algn="just">
              <a:spcBef>
                <a:spcPts val="0"/>
              </a:spcBef>
              <a:spcAft>
                <a:spcPts val="0"/>
              </a:spcAft>
              <a:buFont typeface="+mj-lt"/>
              <a:buAutoNum type="arabicPeriod"/>
              <a:tabLst>
                <a:tab pos="685800" algn="l"/>
              </a:tabLst>
            </a:pPr>
            <a:r>
              <a:rPr lang="en-US" sz="1200" dirty="0">
                <a:latin typeface="Times New Roman" panose="02020603050405020304" pitchFamily="18" charset="0"/>
                <a:ea typeface="SimSun" panose="02010600030101010101" pitchFamily="2" charset="-122"/>
              </a:rPr>
              <a:t>Wu, X.P., and Chiang, F.P., et al., 1985. “Chromatic speckle: its characteristics and applications,” Proc. OSA 1985 Annual Meeting, Washington, D.C., Oct. 14-18, 1985, (Abstract).</a:t>
            </a:r>
          </a:p>
          <a:p>
            <a:pPr marL="342900" marR="0" lvl="0" indent="-342900" algn="just">
              <a:spcBef>
                <a:spcPts val="0"/>
              </a:spcBef>
              <a:spcAft>
                <a:spcPts val="0"/>
              </a:spcAft>
              <a:buFont typeface="+mj-lt"/>
              <a:buAutoNum type="arabicPeriod"/>
              <a:tabLst>
                <a:tab pos="685800" algn="l"/>
              </a:tabLst>
            </a:pPr>
            <a:endParaRPr lang="en-US" sz="1200" dirty="0">
              <a:effectLst/>
              <a:latin typeface="Times New Roman" panose="02020603050405020304" pitchFamily="18" charset="0"/>
              <a:ea typeface="SimSun" panose="02010600030101010101" pitchFamily="2" charset="-122"/>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fld id="{02BE0E54-F984-465C-844F-5B62DF1D3340}" type="slidenum">
              <a:rPr lang="zh-CN" altLang="en-US"/>
              <a:pPr eaLnBrk="1" hangingPunct="1"/>
              <a:t>32</a:t>
            </a:fld>
            <a:endParaRPr lang="en-US" altLang="zh-CN"/>
          </a:p>
        </p:txBody>
      </p:sp>
      <p:sp>
        <p:nvSpPr>
          <p:cNvPr id="2052" name="Text Box 8"/>
          <p:cNvSpPr txBox="1">
            <a:spLocks noChangeArrowheads="1"/>
          </p:cNvSpPr>
          <p:nvPr/>
        </p:nvSpPr>
        <p:spPr bwMode="auto">
          <a:xfrm>
            <a:off x="0" y="0"/>
            <a:ext cx="76200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spcBef>
                <a:spcPct val="50000"/>
              </a:spcBef>
            </a:pPr>
            <a:r>
              <a:rPr lang="en-US" sz="2800" b="1">
                <a:solidFill>
                  <a:schemeClr val="tx2"/>
                </a:solidFill>
              </a:rPr>
              <a:t>Digital Speckle Photography : </a:t>
            </a:r>
            <a:endParaRPr lang="en-US" sz="2400" b="1"/>
          </a:p>
        </p:txBody>
      </p:sp>
      <p:graphicFrame>
        <p:nvGraphicFramePr>
          <p:cNvPr id="2050" name="Object 11"/>
          <p:cNvGraphicFramePr>
            <a:graphicFrameLocks noChangeAspect="1"/>
          </p:cNvGraphicFramePr>
          <p:nvPr>
            <p:extLst>
              <p:ext uri="{D42A27DB-BD31-4B8C-83A1-F6EECF244321}">
                <p14:modId xmlns:p14="http://schemas.microsoft.com/office/powerpoint/2010/main" val="382868970"/>
              </p:ext>
            </p:extLst>
          </p:nvPr>
        </p:nvGraphicFramePr>
        <p:xfrm>
          <a:off x="1295400" y="1708150"/>
          <a:ext cx="7316788" cy="4279900"/>
        </p:xfrm>
        <a:graphic>
          <a:graphicData uri="http://schemas.openxmlformats.org/presentationml/2006/ole">
            <mc:AlternateContent xmlns:mc="http://schemas.openxmlformats.org/markup-compatibility/2006">
              <mc:Choice xmlns:v="urn:schemas-microsoft-com:vml" Requires="v">
                <p:oleObj spid="_x0000_s169015" name="Document" r:id="rId4" imgW="7772400" imgH="4545720" progId="Word.Document.8">
                  <p:embed/>
                </p:oleObj>
              </mc:Choice>
              <mc:Fallback>
                <p:oleObj name="Document" r:id="rId4" imgW="7772400" imgH="4545720" progId="Word.Document.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95400" y="1708150"/>
                        <a:ext cx="7316788" cy="4279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053" name="Rectangle 13"/>
          <p:cNvSpPr>
            <a:spLocks noChangeArrowheads="1"/>
          </p:cNvSpPr>
          <p:nvPr/>
        </p:nvSpPr>
        <p:spPr bwMode="auto">
          <a:xfrm>
            <a:off x="0" y="533400"/>
            <a:ext cx="70104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2000" b="1" dirty="0">
                <a:solidFill>
                  <a:schemeClr val="tx2"/>
                </a:solidFill>
              </a:rPr>
              <a:t>Digital Recording and Digital Processing Using CASI (Computer Aided Speckle Interferometry)</a:t>
            </a:r>
          </a:p>
        </p:txBody>
      </p:sp>
      <p:sp>
        <p:nvSpPr>
          <p:cNvPr id="2054" name="Text Box 14"/>
          <p:cNvSpPr txBox="1">
            <a:spLocks noChangeArrowheads="1"/>
          </p:cNvSpPr>
          <p:nvPr/>
        </p:nvSpPr>
        <p:spPr bwMode="auto">
          <a:xfrm>
            <a:off x="990600" y="1214973"/>
            <a:ext cx="29718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r>
              <a:rPr lang="en-US" sz="1800" dirty="0"/>
              <a:t>Digital  Specklegram</a:t>
            </a:r>
          </a:p>
          <a:p>
            <a:pPr eaLnBrk="1" hangingPunct="1"/>
            <a:r>
              <a:rPr lang="en-US" sz="1800" dirty="0"/>
              <a:t>Before Deformation</a:t>
            </a:r>
          </a:p>
        </p:txBody>
      </p:sp>
      <p:sp>
        <p:nvSpPr>
          <p:cNvPr id="2055" name="Rectangle 15"/>
          <p:cNvSpPr>
            <a:spLocks noChangeArrowheads="1"/>
          </p:cNvSpPr>
          <p:nvPr/>
        </p:nvSpPr>
        <p:spPr bwMode="auto">
          <a:xfrm>
            <a:off x="1143000" y="5941109"/>
            <a:ext cx="32766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1800" dirty="0"/>
              <a:t>Digital  Specklegram</a:t>
            </a:r>
          </a:p>
          <a:p>
            <a:r>
              <a:rPr lang="en-US" sz="1800" dirty="0"/>
              <a:t>After Deformation</a:t>
            </a:r>
          </a:p>
        </p:txBody>
      </p:sp>
      <p:sp>
        <p:nvSpPr>
          <p:cNvPr id="2056" name="Text Box 16"/>
          <p:cNvSpPr txBox="1">
            <a:spLocks noChangeArrowheads="1"/>
          </p:cNvSpPr>
          <p:nvPr/>
        </p:nvSpPr>
        <p:spPr bwMode="auto">
          <a:xfrm>
            <a:off x="6324600" y="5899150"/>
            <a:ext cx="1571625"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r>
              <a:rPr lang="en-US" sz="1400"/>
              <a:t>V : Displacement </a:t>
            </a:r>
          </a:p>
          <a:p>
            <a:pPr eaLnBrk="1" hangingPunct="1"/>
            <a:r>
              <a:rPr lang="en-US" sz="1400"/>
              <a:t>Component along</a:t>
            </a:r>
          </a:p>
          <a:p>
            <a:pPr eaLnBrk="1" hangingPunct="1"/>
            <a:r>
              <a:rPr lang="en-US" sz="1400"/>
              <a:t>y-axis</a:t>
            </a:r>
          </a:p>
        </p:txBody>
      </p:sp>
      <p:sp>
        <p:nvSpPr>
          <p:cNvPr id="2057" name="Text Box 17"/>
          <p:cNvSpPr txBox="1">
            <a:spLocks noChangeArrowheads="1"/>
          </p:cNvSpPr>
          <p:nvPr/>
        </p:nvSpPr>
        <p:spPr bwMode="auto">
          <a:xfrm>
            <a:off x="6324600" y="5257800"/>
            <a:ext cx="1581150"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r>
              <a:rPr lang="en-US" sz="1400"/>
              <a:t>U : Displacement </a:t>
            </a:r>
          </a:p>
          <a:p>
            <a:pPr eaLnBrk="1" hangingPunct="1"/>
            <a:r>
              <a:rPr lang="en-US" sz="1400"/>
              <a:t>Component along</a:t>
            </a:r>
          </a:p>
          <a:p>
            <a:pPr eaLnBrk="1" hangingPunct="1"/>
            <a:r>
              <a:rPr lang="en-US" sz="1400"/>
              <a:t>x-axis</a:t>
            </a:r>
          </a:p>
        </p:txBody>
      </p:sp>
      <p:pic>
        <p:nvPicPr>
          <p:cNvPr id="10" name="Picture 2" descr="C:\Users\MCASTE~1\AppData\Local\Temp\Rar$DI91.424\SBU-stack_2clr__rgb_forWeb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10400" y="204788"/>
            <a:ext cx="1798638"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3913534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0800" y="304800"/>
            <a:ext cx="3733800" cy="533400"/>
          </a:xfrm>
        </p:spPr>
        <p:txBody>
          <a:bodyPr/>
          <a:lstStyle/>
          <a:p>
            <a:pPr>
              <a:defRPr/>
            </a:pPr>
            <a:r>
              <a:rPr lang="en-US" sz="2800" b="1" dirty="0">
                <a:effectLst>
                  <a:outerShdw blurRad="38100" dist="38100" dir="2700000" algn="tl">
                    <a:srgbClr val="000000">
                      <a:alpha val="43137"/>
                    </a:srgbClr>
                  </a:outerShdw>
                </a:effectLst>
              </a:rPr>
              <a:t>Contracting Heart</a:t>
            </a:r>
          </a:p>
        </p:txBody>
      </p:sp>
      <p:sp>
        <p:nvSpPr>
          <p:cNvPr id="29699"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fld id="{558790C7-BB43-4B1B-85E0-BA365967FF38}" type="slidenum">
              <a:rPr lang="zh-CN" altLang="en-US" sz="1400"/>
              <a:pPr eaLnBrk="1" hangingPunct="1"/>
              <a:t>33</a:t>
            </a:fld>
            <a:endParaRPr lang="en-US" altLang="zh-CN" sz="1400"/>
          </a:p>
        </p:txBody>
      </p:sp>
      <p:pic>
        <p:nvPicPr>
          <p:cNvPr id="29700" name="Picture 2" descr="525px-ECG_Principle_fast"/>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853342"/>
            <a:ext cx="5000625"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descr="C:\Users\MCASTE~1\AppData\Local\Temp\Rar$DI91.424\SBU-stack_2clr__rgb_forWeb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10400" y="204788"/>
            <a:ext cx="1798638"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5339238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fld id="{DEED79B3-8A6D-414B-90AF-45981F2CAB5D}" type="slidenum">
              <a:rPr lang="zh-CN" altLang="en-US" sz="1400"/>
              <a:pPr eaLnBrk="1" hangingPunct="1"/>
              <a:t>34</a:t>
            </a:fld>
            <a:endParaRPr lang="en-US" altLang="zh-CN" sz="1400"/>
          </a:p>
        </p:txBody>
      </p:sp>
      <p:sp>
        <p:nvSpPr>
          <p:cNvPr id="21507" name="Rectangle 2"/>
          <p:cNvSpPr>
            <a:spLocks noChangeArrowheads="1"/>
          </p:cNvSpPr>
          <p:nvPr/>
        </p:nvSpPr>
        <p:spPr bwMode="auto">
          <a:xfrm>
            <a:off x="914400" y="457200"/>
            <a:ext cx="6400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en-US" altLang="zh-CN" b="1">
                <a:solidFill>
                  <a:schemeClr val="tx2"/>
                </a:solidFill>
                <a:effectLst>
                  <a:outerShdw blurRad="38100" dist="38100" dir="2700000" algn="tl">
                    <a:srgbClr val="C0C0C0"/>
                  </a:outerShdw>
                </a:effectLst>
                <a:ea typeface="SimSun" pitchFamily="2" charset="-122"/>
              </a:rPr>
              <a:t>Validation of CASI as a Measuring Technique for Myocardial Deformation</a:t>
            </a:r>
          </a:p>
        </p:txBody>
      </p:sp>
      <p:sp>
        <p:nvSpPr>
          <p:cNvPr id="21508" name="Rectangle 3"/>
          <p:cNvSpPr>
            <a:spLocks noChangeArrowheads="1"/>
          </p:cNvSpPr>
          <p:nvPr/>
        </p:nvSpPr>
        <p:spPr bwMode="auto">
          <a:xfrm>
            <a:off x="720725" y="3038475"/>
            <a:ext cx="1352550" cy="441325"/>
          </a:xfrm>
          <a:prstGeom prst="rect">
            <a:avLst/>
          </a:prstGeom>
          <a:solidFill>
            <a:srgbClr val="FFFFFF"/>
          </a:solidFill>
          <a:ln w="11113">
            <a:solidFill>
              <a:srgbClr val="000000"/>
            </a:solidFill>
            <a:miter lim="800000"/>
            <a:headEnd/>
            <a:tailEnd/>
          </a:ln>
        </p:spPr>
        <p:txBody>
          <a:bodyPr/>
          <a:lstStyle/>
          <a:p>
            <a:endParaRPr lang="en-US"/>
          </a:p>
        </p:txBody>
      </p:sp>
      <p:sp>
        <p:nvSpPr>
          <p:cNvPr id="21509" name="Rectangle 4"/>
          <p:cNvSpPr>
            <a:spLocks noChangeArrowheads="1"/>
          </p:cNvSpPr>
          <p:nvPr/>
        </p:nvSpPr>
        <p:spPr bwMode="auto">
          <a:xfrm>
            <a:off x="917575" y="3133725"/>
            <a:ext cx="106521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zh-CN" sz="1700">
                <a:solidFill>
                  <a:srgbClr val="000000"/>
                </a:solidFill>
                <a:latin typeface="Times New Roman" pitchFamily="18" charset="0"/>
                <a:ea typeface="SimSun" pitchFamily="2" charset="-122"/>
              </a:rPr>
              <a:t>Computer</a:t>
            </a:r>
            <a:endParaRPr lang="en-US" altLang="zh-CN">
              <a:latin typeface="Times New Roman" pitchFamily="18" charset="0"/>
              <a:ea typeface="SimSun" pitchFamily="2" charset="-122"/>
            </a:endParaRPr>
          </a:p>
        </p:txBody>
      </p:sp>
      <p:sp>
        <p:nvSpPr>
          <p:cNvPr id="21510" name="Rectangle 5"/>
          <p:cNvSpPr>
            <a:spLocks noChangeArrowheads="1"/>
          </p:cNvSpPr>
          <p:nvPr/>
        </p:nvSpPr>
        <p:spPr bwMode="auto">
          <a:xfrm>
            <a:off x="1073150" y="2590800"/>
            <a:ext cx="617538" cy="441325"/>
          </a:xfrm>
          <a:prstGeom prst="rect">
            <a:avLst/>
          </a:prstGeom>
          <a:solidFill>
            <a:srgbClr val="FFFFFF"/>
          </a:solidFill>
          <a:ln w="11113">
            <a:solidFill>
              <a:srgbClr val="000000"/>
            </a:solidFill>
            <a:miter lim="800000"/>
            <a:headEnd/>
            <a:tailEnd/>
          </a:ln>
        </p:spPr>
        <p:txBody>
          <a:bodyPr/>
          <a:lstStyle/>
          <a:p>
            <a:endParaRPr lang="en-US"/>
          </a:p>
        </p:txBody>
      </p:sp>
      <p:sp>
        <p:nvSpPr>
          <p:cNvPr id="21511" name="Rectangle 6"/>
          <p:cNvSpPr>
            <a:spLocks noChangeArrowheads="1"/>
          </p:cNvSpPr>
          <p:nvPr/>
        </p:nvSpPr>
        <p:spPr bwMode="auto">
          <a:xfrm>
            <a:off x="1149350" y="2667000"/>
            <a:ext cx="457200" cy="222250"/>
          </a:xfrm>
          <a:prstGeom prst="rect">
            <a:avLst/>
          </a:prstGeom>
          <a:solidFill>
            <a:srgbClr val="FFFFFF"/>
          </a:solidFill>
          <a:ln w="11113">
            <a:solidFill>
              <a:srgbClr val="000000"/>
            </a:solidFill>
            <a:miter lim="800000"/>
            <a:headEnd/>
            <a:tailEnd/>
          </a:ln>
        </p:spPr>
        <p:txBody>
          <a:bodyPr/>
          <a:lstStyle/>
          <a:p>
            <a:endParaRPr lang="en-US"/>
          </a:p>
        </p:txBody>
      </p:sp>
      <p:sp>
        <p:nvSpPr>
          <p:cNvPr id="21512" name="Line 7"/>
          <p:cNvSpPr>
            <a:spLocks noChangeShapeType="1"/>
          </p:cNvSpPr>
          <p:nvPr/>
        </p:nvSpPr>
        <p:spPr bwMode="auto">
          <a:xfrm>
            <a:off x="2068513" y="3290888"/>
            <a:ext cx="488950" cy="1587"/>
          </a:xfrm>
          <a:prstGeom prst="line">
            <a:avLst/>
          </a:prstGeom>
          <a:noFill/>
          <a:ln w="11113">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1513" name="Rectangle 8"/>
          <p:cNvSpPr>
            <a:spLocks noChangeArrowheads="1"/>
          </p:cNvSpPr>
          <p:nvPr/>
        </p:nvSpPr>
        <p:spPr bwMode="auto">
          <a:xfrm>
            <a:off x="2557463" y="3041650"/>
            <a:ext cx="862012" cy="439738"/>
          </a:xfrm>
          <a:prstGeom prst="rect">
            <a:avLst/>
          </a:prstGeom>
          <a:solidFill>
            <a:srgbClr val="FFFFFF"/>
          </a:solidFill>
          <a:ln w="11113">
            <a:solidFill>
              <a:srgbClr val="000000"/>
            </a:solidFill>
            <a:miter lim="800000"/>
            <a:headEnd/>
            <a:tailEnd/>
          </a:ln>
        </p:spPr>
        <p:txBody>
          <a:bodyPr/>
          <a:lstStyle/>
          <a:p>
            <a:endParaRPr lang="en-US"/>
          </a:p>
        </p:txBody>
      </p:sp>
      <p:sp>
        <p:nvSpPr>
          <p:cNvPr id="21514" name="Rectangle 9"/>
          <p:cNvSpPr>
            <a:spLocks noChangeArrowheads="1"/>
          </p:cNvSpPr>
          <p:nvPr/>
        </p:nvSpPr>
        <p:spPr bwMode="auto">
          <a:xfrm>
            <a:off x="2740025" y="3125788"/>
            <a:ext cx="444500" cy="25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zh-CN" sz="1700">
                <a:solidFill>
                  <a:srgbClr val="000000"/>
                </a:solidFill>
                <a:latin typeface="Times New Roman" pitchFamily="18" charset="0"/>
                <a:ea typeface="SimSun" pitchFamily="2" charset="-122"/>
              </a:rPr>
              <a:t>CCD</a:t>
            </a:r>
            <a:endParaRPr lang="en-US" altLang="zh-CN">
              <a:latin typeface="Times New Roman" pitchFamily="18" charset="0"/>
              <a:ea typeface="SimSun" pitchFamily="2" charset="-122"/>
            </a:endParaRPr>
          </a:p>
        </p:txBody>
      </p:sp>
      <p:sp>
        <p:nvSpPr>
          <p:cNvPr id="21515" name="Rectangle 10"/>
          <p:cNvSpPr>
            <a:spLocks noChangeArrowheads="1"/>
          </p:cNvSpPr>
          <p:nvPr/>
        </p:nvSpPr>
        <p:spPr bwMode="auto">
          <a:xfrm>
            <a:off x="3425825" y="3206750"/>
            <a:ext cx="250825" cy="114300"/>
          </a:xfrm>
          <a:prstGeom prst="rect">
            <a:avLst/>
          </a:prstGeom>
          <a:solidFill>
            <a:srgbClr val="FFFFFF"/>
          </a:solidFill>
          <a:ln w="11113">
            <a:solidFill>
              <a:srgbClr val="000000"/>
            </a:solidFill>
            <a:miter lim="800000"/>
            <a:headEnd/>
            <a:tailEnd/>
          </a:ln>
        </p:spPr>
        <p:txBody>
          <a:bodyPr/>
          <a:lstStyle/>
          <a:p>
            <a:endParaRPr lang="en-US"/>
          </a:p>
        </p:txBody>
      </p:sp>
      <p:sp>
        <p:nvSpPr>
          <p:cNvPr id="21516" name="Freeform 11"/>
          <p:cNvSpPr>
            <a:spLocks/>
          </p:cNvSpPr>
          <p:nvPr/>
        </p:nvSpPr>
        <p:spPr bwMode="auto">
          <a:xfrm>
            <a:off x="5492750" y="1985963"/>
            <a:ext cx="490538" cy="544512"/>
          </a:xfrm>
          <a:custGeom>
            <a:avLst/>
            <a:gdLst>
              <a:gd name="T0" fmla="*/ 121739 w 274"/>
              <a:gd name="T1" fmla="*/ 0 h 343"/>
              <a:gd name="T2" fmla="*/ 73402 w 274"/>
              <a:gd name="T3" fmla="*/ 11112 h 343"/>
              <a:gd name="T4" fmla="*/ 35806 w 274"/>
              <a:gd name="T5" fmla="*/ 33337 h 343"/>
              <a:gd name="T6" fmla="*/ 10742 w 274"/>
              <a:gd name="T7" fmla="*/ 65087 h 343"/>
              <a:gd name="T8" fmla="*/ 0 w 274"/>
              <a:gd name="T9" fmla="*/ 109537 h 343"/>
              <a:gd name="T10" fmla="*/ 0 w 274"/>
              <a:gd name="T11" fmla="*/ 434975 h 343"/>
              <a:gd name="T12" fmla="*/ 10742 w 274"/>
              <a:gd name="T13" fmla="*/ 479425 h 343"/>
              <a:gd name="T14" fmla="*/ 35806 w 274"/>
              <a:gd name="T15" fmla="*/ 511175 h 343"/>
              <a:gd name="T16" fmla="*/ 73402 w 274"/>
              <a:gd name="T17" fmla="*/ 533400 h 343"/>
              <a:gd name="T18" fmla="*/ 121739 w 274"/>
              <a:gd name="T19" fmla="*/ 544512 h 343"/>
              <a:gd name="T20" fmla="*/ 367008 w 274"/>
              <a:gd name="T21" fmla="*/ 544512 h 343"/>
              <a:gd name="T22" fmla="*/ 415346 w 274"/>
              <a:gd name="T23" fmla="*/ 533400 h 343"/>
              <a:gd name="T24" fmla="*/ 452942 w 274"/>
              <a:gd name="T25" fmla="*/ 511175 h 343"/>
              <a:gd name="T26" fmla="*/ 478006 w 274"/>
              <a:gd name="T27" fmla="*/ 479425 h 343"/>
              <a:gd name="T28" fmla="*/ 490538 w 274"/>
              <a:gd name="T29" fmla="*/ 434975 h 343"/>
              <a:gd name="T30" fmla="*/ 490538 w 274"/>
              <a:gd name="T31" fmla="*/ 109537 h 343"/>
              <a:gd name="T32" fmla="*/ 478006 w 274"/>
              <a:gd name="T33" fmla="*/ 65087 h 343"/>
              <a:gd name="T34" fmla="*/ 452942 w 274"/>
              <a:gd name="T35" fmla="*/ 33337 h 343"/>
              <a:gd name="T36" fmla="*/ 415346 w 274"/>
              <a:gd name="T37" fmla="*/ 11112 h 343"/>
              <a:gd name="T38" fmla="*/ 367008 w 274"/>
              <a:gd name="T39" fmla="*/ 0 h 343"/>
              <a:gd name="T40" fmla="*/ 121739 w 274"/>
              <a:gd name="T41" fmla="*/ 0 h 34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74"/>
              <a:gd name="T64" fmla="*/ 0 h 343"/>
              <a:gd name="T65" fmla="*/ 274 w 274"/>
              <a:gd name="T66" fmla="*/ 343 h 343"/>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74" h="343">
                <a:moveTo>
                  <a:pt x="68" y="0"/>
                </a:moveTo>
                <a:lnTo>
                  <a:pt x="41" y="7"/>
                </a:lnTo>
                <a:lnTo>
                  <a:pt x="20" y="21"/>
                </a:lnTo>
                <a:lnTo>
                  <a:pt x="6" y="41"/>
                </a:lnTo>
                <a:lnTo>
                  <a:pt x="0" y="69"/>
                </a:lnTo>
                <a:lnTo>
                  <a:pt x="0" y="274"/>
                </a:lnTo>
                <a:lnTo>
                  <a:pt x="6" y="302"/>
                </a:lnTo>
                <a:lnTo>
                  <a:pt x="20" y="322"/>
                </a:lnTo>
                <a:lnTo>
                  <a:pt x="41" y="336"/>
                </a:lnTo>
                <a:lnTo>
                  <a:pt x="68" y="343"/>
                </a:lnTo>
                <a:lnTo>
                  <a:pt x="205" y="343"/>
                </a:lnTo>
                <a:lnTo>
                  <a:pt x="232" y="336"/>
                </a:lnTo>
                <a:lnTo>
                  <a:pt x="253" y="322"/>
                </a:lnTo>
                <a:lnTo>
                  <a:pt x="267" y="302"/>
                </a:lnTo>
                <a:lnTo>
                  <a:pt x="274" y="274"/>
                </a:lnTo>
                <a:lnTo>
                  <a:pt x="274" y="69"/>
                </a:lnTo>
                <a:lnTo>
                  <a:pt x="267" y="41"/>
                </a:lnTo>
                <a:lnTo>
                  <a:pt x="253" y="21"/>
                </a:lnTo>
                <a:lnTo>
                  <a:pt x="232" y="7"/>
                </a:lnTo>
                <a:lnTo>
                  <a:pt x="205" y="0"/>
                </a:lnTo>
                <a:lnTo>
                  <a:pt x="68" y="0"/>
                </a:lnTo>
                <a:close/>
              </a:path>
            </a:pathLst>
          </a:custGeom>
          <a:solidFill>
            <a:srgbClr val="FFFFFF"/>
          </a:solidFill>
          <a:ln w="11113">
            <a:solidFill>
              <a:srgbClr val="000000"/>
            </a:solidFill>
            <a:round/>
            <a:headEnd/>
            <a:tailEnd/>
          </a:ln>
        </p:spPr>
        <p:txBody>
          <a:bodyPr/>
          <a:lstStyle/>
          <a:p>
            <a:endParaRPr lang="en-US"/>
          </a:p>
        </p:txBody>
      </p:sp>
      <p:sp>
        <p:nvSpPr>
          <p:cNvPr id="21517" name="Freeform 12"/>
          <p:cNvSpPr>
            <a:spLocks/>
          </p:cNvSpPr>
          <p:nvPr/>
        </p:nvSpPr>
        <p:spPr bwMode="auto">
          <a:xfrm>
            <a:off x="4643438" y="3073400"/>
            <a:ext cx="482600" cy="436563"/>
          </a:xfrm>
          <a:custGeom>
            <a:avLst/>
            <a:gdLst>
              <a:gd name="T0" fmla="*/ 237725 w 270"/>
              <a:gd name="T1" fmla="*/ 44450 h 275"/>
              <a:gd name="T2" fmla="*/ 232363 w 270"/>
              <a:gd name="T3" fmla="*/ 33338 h 275"/>
              <a:gd name="T4" fmla="*/ 219851 w 270"/>
              <a:gd name="T5" fmla="*/ 28575 h 275"/>
              <a:gd name="T6" fmla="*/ 194827 w 270"/>
              <a:gd name="T7" fmla="*/ 11113 h 275"/>
              <a:gd name="T8" fmla="*/ 159079 w 270"/>
              <a:gd name="T9" fmla="*/ 0 h 275"/>
              <a:gd name="T10" fmla="*/ 116181 w 270"/>
              <a:gd name="T11" fmla="*/ 0 h 275"/>
              <a:gd name="T12" fmla="*/ 73284 w 270"/>
              <a:gd name="T13" fmla="*/ 6350 h 275"/>
              <a:gd name="T14" fmla="*/ 35748 w 270"/>
              <a:gd name="T15" fmla="*/ 22225 h 275"/>
              <a:gd name="T16" fmla="*/ 10724 w 270"/>
              <a:gd name="T17" fmla="*/ 55563 h 275"/>
              <a:gd name="T18" fmla="*/ 0 w 270"/>
              <a:gd name="T19" fmla="*/ 82550 h 275"/>
              <a:gd name="T20" fmla="*/ 0 w 270"/>
              <a:gd name="T21" fmla="*/ 120650 h 275"/>
              <a:gd name="T22" fmla="*/ 5362 w 270"/>
              <a:gd name="T23" fmla="*/ 152400 h 275"/>
              <a:gd name="T24" fmla="*/ 237725 w 270"/>
              <a:gd name="T25" fmla="*/ 436563 h 275"/>
              <a:gd name="T26" fmla="*/ 470088 w 270"/>
              <a:gd name="T27" fmla="*/ 152400 h 275"/>
              <a:gd name="T28" fmla="*/ 482600 w 270"/>
              <a:gd name="T29" fmla="*/ 120650 h 275"/>
              <a:gd name="T30" fmla="*/ 482600 w 270"/>
              <a:gd name="T31" fmla="*/ 82550 h 275"/>
              <a:gd name="T32" fmla="*/ 464726 w 270"/>
              <a:gd name="T33" fmla="*/ 55563 h 275"/>
              <a:gd name="T34" fmla="*/ 439702 w 270"/>
              <a:gd name="T35" fmla="*/ 22225 h 275"/>
              <a:gd name="T36" fmla="*/ 403954 w 270"/>
              <a:gd name="T37" fmla="*/ 6350 h 275"/>
              <a:gd name="T38" fmla="*/ 361056 w 270"/>
              <a:gd name="T39" fmla="*/ 0 h 275"/>
              <a:gd name="T40" fmla="*/ 323521 w 270"/>
              <a:gd name="T41" fmla="*/ 0 h 275"/>
              <a:gd name="T42" fmla="*/ 280623 w 270"/>
              <a:gd name="T43" fmla="*/ 11113 h 275"/>
              <a:gd name="T44" fmla="*/ 262749 w 270"/>
              <a:gd name="T45" fmla="*/ 28575 h 275"/>
              <a:gd name="T46" fmla="*/ 237725 w 270"/>
              <a:gd name="T47" fmla="*/ 44450 h 27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70"/>
              <a:gd name="T73" fmla="*/ 0 h 275"/>
              <a:gd name="T74" fmla="*/ 270 w 270"/>
              <a:gd name="T75" fmla="*/ 275 h 275"/>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70" h="275">
                <a:moveTo>
                  <a:pt x="133" y="28"/>
                </a:moveTo>
                <a:lnTo>
                  <a:pt x="130" y="21"/>
                </a:lnTo>
                <a:lnTo>
                  <a:pt x="123" y="18"/>
                </a:lnTo>
                <a:lnTo>
                  <a:pt x="109" y="7"/>
                </a:lnTo>
                <a:lnTo>
                  <a:pt x="89" y="0"/>
                </a:lnTo>
                <a:lnTo>
                  <a:pt x="65" y="0"/>
                </a:lnTo>
                <a:lnTo>
                  <a:pt x="41" y="4"/>
                </a:lnTo>
                <a:lnTo>
                  <a:pt x="20" y="14"/>
                </a:lnTo>
                <a:lnTo>
                  <a:pt x="6" y="35"/>
                </a:lnTo>
                <a:lnTo>
                  <a:pt x="0" y="52"/>
                </a:lnTo>
                <a:lnTo>
                  <a:pt x="0" y="76"/>
                </a:lnTo>
                <a:lnTo>
                  <a:pt x="3" y="96"/>
                </a:lnTo>
                <a:lnTo>
                  <a:pt x="133" y="275"/>
                </a:lnTo>
                <a:lnTo>
                  <a:pt x="263" y="96"/>
                </a:lnTo>
                <a:lnTo>
                  <a:pt x="270" y="76"/>
                </a:lnTo>
                <a:lnTo>
                  <a:pt x="270" y="52"/>
                </a:lnTo>
                <a:lnTo>
                  <a:pt x="260" y="35"/>
                </a:lnTo>
                <a:lnTo>
                  <a:pt x="246" y="14"/>
                </a:lnTo>
                <a:lnTo>
                  <a:pt x="226" y="4"/>
                </a:lnTo>
                <a:lnTo>
                  <a:pt x="202" y="0"/>
                </a:lnTo>
                <a:lnTo>
                  <a:pt x="181" y="0"/>
                </a:lnTo>
                <a:lnTo>
                  <a:pt x="157" y="7"/>
                </a:lnTo>
                <a:lnTo>
                  <a:pt x="147" y="18"/>
                </a:lnTo>
                <a:lnTo>
                  <a:pt x="133" y="28"/>
                </a:lnTo>
                <a:close/>
              </a:path>
            </a:pathLst>
          </a:custGeom>
          <a:solidFill>
            <a:srgbClr val="FFFFFF"/>
          </a:solidFill>
          <a:ln w="11113">
            <a:solidFill>
              <a:srgbClr val="000000"/>
            </a:solidFill>
            <a:round/>
            <a:headEnd/>
            <a:tailEnd/>
          </a:ln>
        </p:spPr>
        <p:txBody>
          <a:bodyPr/>
          <a:lstStyle/>
          <a:p>
            <a:endParaRPr lang="en-US"/>
          </a:p>
        </p:txBody>
      </p:sp>
      <p:sp>
        <p:nvSpPr>
          <p:cNvPr id="21518" name="Rectangle 13"/>
          <p:cNvSpPr>
            <a:spLocks noChangeArrowheads="1"/>
          </p:cNvSpPr>
          <p:nvPr/>
        </p:nvSpPr>
        <p:spPr bwMode="auto">
          <a:xfrm>
            <a:off x="4759325" y="3182938"/>
            <a:ext cx="250825" cy="114300"/>
          </a:xfrm>
          <a:prstGeom prst="rect">
            <a:avLst/>
          </a:prstGeom>
          <a:solidFill>
            <a:srgbClr val="FFFFFF"/>
          </a:solidFill>
          <a:ln w="11113">
            <a:solidFill>
              <a:srgbClr val="000000"/>
            </a:solidFill>
            <a:miter lim="800000"/>
            <a:headEnd/>
            <a:tailEnd/>
          </a:ln>
        </p:spPr>
        <p:txBody>
          <a:bodyPr/>
          <a:lstStyle/>
          <a:p>
            <a:endParaRPr lang="en-US"/>
          </a:p>
        </p:txBody>
      </p:sp>
      <p:sp>
        <p:nvSpPr>
          <p:cNvPr id="21519" name="Line 14"/>
          <p:cNvSpPr>
            <a:spLocks noChangeShapeType="1"/>
          </p:cNvSpPr>
          <p:nvPr/>
        </p:nvSpPr>
        <p:spPr bwMode="auto">
          <a:xfrm>
            <a:off x="5492750" y="2420938"/>
            <a:ext cx="490538" cy="1587"/>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1520" name="Freeform 15"/>
          <p:cNvSpPr>
            <a:spLocks/>
          </p:cNvSpPr>
          <p:nvPr/>
        </p:nvSpPr>
        <p:spPr bwMode="auto">
          <a:xfrm>
            <a:off x="4849813" y="2432050"/>
            <a:ext cx="923925" cy="647700"/>
          </a:xfrm>
          <a:custGeom>
            <a:avLst/>
            <a:gdLst>
              <a:gd name="T0" fmla="*/ 43269 w 363"/>
              <a:gd name="T1" fmla="*/ 647700 h 408"/>
              <a:gd name="T2" fmla="*/ 78903 w 363"/>
              <a:gd name="T3" fmla="*/ 641350 h 408"/>
              <a:gd name="T4" fmla="*/ 53450 w 363"/>
              <a:gd name="T5" fmla="*/ 527050 h 408"/>
              <a:gd name="T6" fmla="*/ 35633 w 363"/>
              <a:gd name="T7" fmla="*/ 423863 h 408"/>
              <a:gd name="T8" fmla="*/ 17817 w 363"/>
              <a:gd name="T9" fmla="*/ 430213 h 408"/>
              <a:gd name="T10" fmla="*/ 35633 w 363"/>
              <a:gd name="T11" fmla="*/ 430213 h 408"/>
              <a:gd name="T12" fmla="*/ 43269 w 363"/>
              <a:gd name="T13" fmla="*/ 338137 h 408"/>
              <a:gd name="T14" fmla="*/ 53450 w 363"/>
              <a:gd name="T15" fmla="*/ 300038 h 408"/>
              <a:gd name="T16" fmla="*/ 35633 w 363"/>
              <a:gd name="T17" fmla="*/ 293688 h 408"/>
              <a:gd name="T18" fmla="*/ 53450 w 363"/>
              <a:gd name="T19" fmla="*/ 304800 h 408"/>
              <a:gd name="T20" fmla="*/ 78903 w 363"/>
              <a:gd name="T21" fmla="*/ 266700 h 408"/>
              <a:gd name="T22" fmla="*/ 104355 w 363"/>
              <a:gd name="T23" fmla="*/ 244475 h 408"/>
              <a:gd name="T24" fmla="*/ 147624 w 363"/>
              <a:gd name="T25" fmla="*/ 223838 h 408"/>
              <a:gd name="T26" fmla="*/ 139989 w 363"/>
              <a:gd name="T27" fmla="*/ 212725 h 408"/>
              <a:gd name="T28" fmla="*/ 139989 w 363"/>
              <a:gd name="T29" fmla="*/ 223838 h 408"/>
              <a:gd name="T30" fmla="*/ 251980 w 363"/>
              <a:gd name="T31" fmla="*/ 195262 h 408"/>
              <a:gd name="T32" fmla="*/ 374151 w 363"/>
              <a:gd name="T33" fmla="*/ 174625 h 408"/>
              <a:gd name="T34" fmla="*/ 496323 w 363"/>
              <a:gd name="T35" fmla="*/ 147638 h 408"/>
              <a:gd name="T36" fmla="*/ 549774 w 363"/>
              <a:gd name="T37" fmla="*/ 130175 h 408"/>
              <a:gd name="T38" fmla="*/ 557409 w 363"/>
              <a:gd name="T39" fmla="*/ 125413 h 408"/>
              <a:gd name="T40" fmla="*/ 610859 w 363"/>
              <a:gd name="T41" fmla="*/ 103188 h 408"/>
              <a:gd name="T42" fmla="*/ 733031 w 363"/>
              <a:gd name="T43" fmla="*/ 60325 h 408"/>
              <a:gd name="T44" fmla="*/ 783936 w 363"/>
              <a:gd name="T45" fmla="*/ 38100 h 408"/>
              <a:gd name="T46" fmla="*/ 766120 w 363"/>
              <a:gd name="T47" fmla="*/ 26988 h 408"/>
              <a:gd name="T48" fmla="*/ 776301 w 363"/>
              <a:gd name="T49" fmla="*/ 38100 h 408"/>
              <a:gd name="T50" fmla="*/ 827206 w 363"/>
              <a:gd name="T51" fmla="*/ 26988 h 408"/>
              <a:gd name="T52" fmla="*/ 880656 w 363"/>
              <a:gd name="T53" fmla="*/ 22225 h 408"/>
              <a:gd name="T54" fmla="*/ 870475 w 363"/>
              <a:gd name="T55" fmla="*/ 11112 h 408"/>
              <a:gd name="T56" fmla="*/ 870475 w 363"/>
              <a:gd name="T57" fmla="*/ 22225 h 408"/>
              <a:gd name="T58" fmla="*/ 916289 w 363"/>
              <a:gd name="T59" fmla="*/ 22225 h 408"/>
              <a:gd name="T60" fmla="*/ 923925 w 363"/>
              <a:gd name="T61" fmla="*/ 0 h 408"/>
              <a:gd name="T62" fmla="*/ 880656 w 363"/>
              <a:gd name="T63" fmla="*/ 0 h 408"/>
              <a:gd name="T64" fmla="*/ 870475 w 363"/>
              <a:gd name="T65" fmla="*/ 0 h 408"/>
              <a:gd name="T66" fmla="*/ 819570 w 363"/>
              <a:gd name="T67" fmla="*/ 6350 h 408"/>
              <a:gd name="T68" fmla="*/ 766120 w 363"/>
              <a:gd name="T69" fmla="*/ 15875 h 408"/>
              <a:gd name="T70" fmla="*/ 758484 w 363"/>
              <a:gd name="T71" fmla="*/ 22225 h 408"/>
              <a:gd name="T72" fmla="*/ 705034 w 363"/>
              <a:gd name="T73" fmla="*/ 44450 h 408"/>
              <a:gd name="T74" fmla="*/ 582862 w 363"/>
              <a:gd name="T75" fmla="*/ 87312 h 408"/>
              <a:gd name="T76" fmla="*/ 531957 w 363"/>
              <a:gd name="T77" fmla="*/ 109538 h 408"/>
              <a:gd name="T78" fmla="*/ 539593 w 363"/>
              <a:gd name="T79" fmla="*/ 119063 h 408"/>
              <a:gd name="T80" fmla="*/ 539593 w 363"/>
              <a:gd name="T81" fmla="*/ 109538 h 408"/>
              <a:gd name="T82" fmla="*/ 478507 w 363"/>
              <a:gd name="T83" fmla="*/ 125413 h 408"/>
              <a:gd name="T84" fmla="*/ 366516 w 363"/>
              <a:gd name="T85" fmla="*/ 152400 h 408"/>
              <a:gd name="T86" fmla="*/ 244344 w 363"/>
              <a:gd name="T87" fmla="*/ 174625 h 408"/>
              <a:gd name="T88" fmla="*/ 129808 w 363"/>
              <a:gd name="T89" fmla="*/ 201612 h 408"/>
              <a:gd name="T90" fmla="*/ 122172 w 363"/>
              <a:gd name="T91" fmla="*/ 206375 h 408"/>
              <a:gd name="T92" fmla="*/ 78903 w 363"/>
              <a:gd name="T93" fmla="*/ 228600 h 408"/>
              <a:gd name="T94" fmla="*/ 53450 w 363"/>
              <a:gd name="T95" fmla="*/ 255588 h 408"/>
              <a:gd name="T96" fmla="*/ 25452 w 363"/>
              <a:gd name="T97" fmla="*/ 288925 h 408"/>
              <a:gd name="T98" fmla="*/ 17817 w 363"/>
              <a:gd name="T99" fmla="*/ 293688 h 408"/>
              <a:gd name="T100" fmla="*/ 7636 w 363"/>
              <a:gd name="T101" fmla="*/ 331787 h 408"/>
              <a:gd name="T102" fmla="*/ 0 w 363"/>
              <a:gd name="T103" fmla="*/ 423863 h 408"/>
              <a:gd name="T104" fmla="*/ 0 w 363"/>
              <a:gd name="T105" fmla="*/ 430213 h 408"/>
              <a:gd name="T106" fmla="*/ 0 w 363"/>
              <a:gd name="T107" fmla="*/ 430213 h 408"/>
              <a:gd name="T108" fmla="*/ 17817 w 363"/>
              <a:gd name="T109" fmla="*/ 533400 h 408"/>
              <a:gd name="T110" fmla="*/ 43269 w 363"/>
              <a:gd name="T111" fmla="*/ 647700 h 40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363"/>
              <a:gd name="T169" fmla="*/ 0 h 408"/>
              <a:gd name="T170" fmla="*/ 363 w 363"/>
              <a:gd name="T171" fmla="*/ 408 h 408"/>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363" h="408">
                <a:moveTo>
                  <a:pt x="17" y="408"/>
                </a:moveTo>
                <a:lnTo>
                  <a:pt x="31" y="404"/>
                </a:lnTo>
                <a:lnTo>
                  <a:pt x="21" y="332"/>
                </a:lnTo>
                <a:lnTo>
                  <a:pt x="14" y="267"/>
                </a:lnTo>
                <a:lnTo>
                  <a:pt x="7" y="271"/>
                </a:lnTo>
                <a:lnTo>
                  <a:pt x="14" y="271"/>
                </a:lnTo>
                <a:lnTo>
                  <a:pt x="17" y="213"/>
                </a:lnTo>
                <a:lnTo>
                  <a:pt x="21" y="189"/>
                </a:lnTo>
                <a:lnTo>
                  <a:pt x="14" y="185"/>
                </a:lnTo>
                <a:lnTo>
                  <a:pt x="21" y="192"/>
                </a:lnTo>
                <a:lnTo>
                  <a:pt x="31" y="168"/>
                </a:lnTo>
                <a:lnTo>
                  <a:pt x="41" y="154"/>
                </a:lnTo>
                <a:lnTo>
                  <a:pt x="58" y="141"/>
                </a:lnTo>
                <a:lnTo>
                  <a:pt x="55" y="134"/>
                </a:lnTo>
                <a:lnTo>
                  <a:pt x="55" y="141"/>
                </a:lnTo>
                <a:lnTo>
                  <a:pt x="99" y="123"/>
                </a:lnTo>
                <a:lnTo>
                  <a:pt x="147" y="110"/>
                </a:lnTo>
                <a:lnTo>
                  <a:pt x="195" y="93"/>
                </a:lnTo>
                <a:lnTo>
                  <a:pt x="216" y="82"/>
                </a:lnTo>
                <a:lnTo>
                  <a:pt x="219" y="79"/>
                </a:lnTo>
                <a:lnTo>
                  <a:pt x="240" y="65"/>
                </a:lnTo>
                <a:lnTo>
                  <a:pt x="288" y="38"/>
                </a:lnTo>
                <a:lnTo>
                  <a:pt x="308" y="24"/>
                </a:lnTo>
                <a:lnTo>
                  <a:pt x="301" y="17"/>
                </a:lnTo>
                <a:lnTo>
                  <a:pt x="305" y="24"/>
                </a:lnTo>
                <a:lnTo>
                  <a:pt x="325" y="17"/>
                </a:lnTo>
                <a:lnTo>
                  <a:pt x="346" y="14"/>
                </a:lnTo>
                <a:lnTo>
                  <a:pt x="342" y="7"/>
                </a:lnTo>
                <a:lnTo>
                  <a:pt x="342" y="14"/>
                </a:lnTo>
                <a:lnTo>
                  <a:pt x="360" y="14"/>
                </a:lnTo>
                <a:lnTo>
                  <a:pt x="363" y="0"/>
                </a:lnTo>
                <a:lnTo>
                  <a:pt x="346" y="0"/>
                </a:lnTo>
                <a:lnTo>
                  <a:pt x="342" y="0"/>
                </a:lnTo>
                <a:lnTo>
                  <a:pt x="322" y="4"/>
                </a:lnTo>
                <a:lnTo>
                  <a:pt x="301" y="10"/>
                </a:lnTo>
                <a:lnTo>
                  <a:pt x="298" y="14"/>
                </a:lnTo>
                <a:lnTo>
                  <a:pt x="277" y="28"/>
                </a:lnTo>
                <a:lnTo>
                  <a:pt x="229" y="55"/>
                </a:lnTo>
                <a:lnTo>
                  <a:pt x="209" y="69"/>
                </a:lnTo>
                <a:lnTo>
                  <a:pt x="212" y="75"/>
                </a:lnTo>
                <a:lnTo>
                  <a:pt x="212" y="69"/>
                </a:lnTo>
                <a:lnTo>
                  <a:pt x="188" y="79"/>
                </a:lnTo>
                <a:lnTo>
                  <a:pt x="144" y="96"/>
                </a:lnTo>
                <a:lnTo>
                  <a:pt x="96" y="110"/>
                </a:lnTo>
                <a:lnTo>
                  <a:pt x="51" y="127"/>
                </a:lnTo>
                <a:lnTo>
                  <a:pt x="48" y="130"/>
                </a:lnTo>
                <a:lnTo>
                  <a:pt x="31" y="144"/>
                </a:lnTo>
                <a:lnTo>
                  <a:pt x="21" y="161"/>
                </a:lnTo>
                <a:lnTo>
                  <a:pt x="10" y="182"/>
                </a:lnTo>
                <a:lnTo>
                  <a:pt x="7" y="185"/>
                </a:lnTo>
                <a:lnTo>
                  <a:pt x="3" y="209"/>
                </a:lnTo>
                <a:lnTo>
                  <a:pt x="0" y="267"/>
                </a:lnTo>
                <a:lnTo>
                  <a:pt x="0" y="271"/>
                </a:lnTo>
                <a:lnTo>
                  <a:pt x="7" y="336"/>
                </a:lnTo>
                <a:lnTo>
                  <a:pt x="17" y="408"/>
                </a:lnTo>
                <a:close/>
              </a:path>
            </a:pathLst>
          </a:custGeom>
          <a:solidFill>
            <a:srgbClr val="FF3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521" name="Rectangle 16"/>
          <p:cNvSpPr>
            <a:spLocks noChangeArrowheads="1"/>
          </p:cNvSpPr>
          <p:nvPr/>
        </p:nvSpPr>
        <p:spPr bwMode="auto">
          <a:xfrm>
            <a:off x="2801938" y="1878013"/>
            <a:ext cx="1352550" cy="766762"/>
          </a:xfrm>
          <a:prstGeom prst="rect">
            <a:avLst/>
          </a:prstGeom>
          <a:solidFill>
            <a:srgbClr val="FFFFFF"/>
          </a:solidFill>
          <a:ln w="11113">
            <a:solidFill>
              <a:srgbClr val="000000"/>
            </a:solidFill>
            <a:miter lim="800000"/>
            <a:headEnd/>
            <a:tailEnd/>
          </a:ln>
        </p:spPr>
        <p:txBody>
          <a:bodyPr/>
          <a:lstStyle/>
          <a:p>
            <a:endParaRPr lang="en-US"/>
          </a:p>
        </p:txBody>
      </p:sp>
      <p:sp>
        <p:nvSpPr>
          <p:cNvPr id="21522" name="Rectangle 17"/>
          <p:cNvSpPr>
            <a:spLocks noChangeArrowheads="1"/>
          </p:cNvSpPr>
          <p:nvPr/>
        </p:nvSpPr>
        <p:spPr bwMode="auto">
          <a:xfrm>
            <a:off x="3113088" y="1936750"/>
            <a:ext cx="8191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zh-CN" sz="1700">
                <a:solidFill>
                  <a:srgbClr val="000000"/>
                </a:solidFill>
                <a:latin typeface="Times New Roman" pitchFamily="18" charset="0"/>
                <a:ea typeface="SimSun" pitchFamily="2" charset="-122"/>
              </a:rPr>
              <a:t>Area of</a:t>
            </a:r>
            <a:endParaRPr lang="en-US" altLang="zh-CN">
              <a:latin typeface="Times New Roman" pitchFamily="18" charset="0"/>
              <a:ea typeface="SimSun" pitchFamily="2" charset="-122"/>
            </a:endParaRPr>
          </a:p>
        </p:txBody>
      </p:sp>
      <p:sp>
        <p:nvSpPr>
          <p:cNvPr id="21523" name="Rectangle 18"/>
          <p:cNvSpPr>
            <a:spLocks noChangeArrowheads="1"/>
          </p:cNvSpPr>
          <p:nvPr/>
        </p:nvSpPr>
        <p:spPr bwMode="auto">
          <a:xfrm>
            <a:off x="3119438" y="2182813"/>
            <a:ext cx="80803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zh-CN" sz="1700">
                <a:solidFill>
                  <a:srgbClr val="000000"/>
                </a:solidFill>
                <a:latin typeface="Times New Roman" pitchFamily="18" charset="0"/>
                <a:ea typeface="SimSun" pitchFamily="2" charset="-122"/>
              </a:rPr>
              <a:t>interest</a:t>
            </a:r>
            <a:endParaRPr lang="en-US" altLang="zh-CN">
              <a:latin typeface="Times New Roman" pitchFamily="18" charset="0"/>
              <a:ea typeface="SimSun" pitchFamily="2" charset="-122"/>
            </a:endParaRPr>
          </a:p>
        </p:txBody>
      </p:sp>
      <p:grpSp>
        <p:nvGrpSpPr>
          <p:cNvPr id="21524" name="Group 19"/>
          <p:cNvGrpSpPr>
            <a:grpSpLocks/>
          </p:cNvGrpSpPr>
          <p:nvPr/>
        </p:nvGrpSpPr>
        <p:grpSpPr bwMode="auto">
          <a:xfrm>
            <a:off x="4146550" y="2530475"/>
            <a:ext cx="612775" cy="652463"/>
            <a:chOff x="2617" y="1594"/>
            <a:chExt cx="343" cy="411"/>
          </a:xfrm>
        </p:grpSpPr>
        <p:sp>
          <p:nvSpPr>
            <p:cNvPr id="21927" name="Line 20"/>
            <p:cNvSpPr>
              <a:spLocks noChangeShapeType="1"/>
            </p:cNvSpPr>
            <p:nvPr/>
          </p:nvSpPr>
          <p:spPr bwMode="auto">
            <a:xfrm>
              <a:off x="2617" y="1594"/>
              <a:ext cx="305" cy="363"/>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1928" name="Freeform 21"/>
            <p:cNvSpPr>
              <a:spLocks/>
            </p:cNvSpPr>
            <p:nvPr/>
          </p:nvSpPr>
          <p:spPr bwMode="auto">
            <a:xfrm>
              <a:off x="2884" y="1926"/>
              <a:ext cx="76" cy="79"/>
            </a:xfrm>
            <a:custGeom>
              <a:avLst/>
              <a:gdLst>
                <a:gd name="T0" fmla="*/ 0 w 76"/>
                <a:gd name="T1" fmla="*/ 48 h 79"/>
                <a:gd name="T2" fmla="*/ 76 w 76"/>
                <a:gd name="T3" fmla="*/ 79 h 79"/>
                <a:gd name="T4" fmla="*/ 58 w 76"/>
                <a:gd name="T5" fmla="*/ 0 h 79"/>
                <a:gd name="T6" fmla="*/ 0 w 76"/>
                <a:gd name="T7" fmla="*/ 48 h 79"/>
                <a:gd name="T8" fmla="*/ 0 60000 65536"/>
                <a:gd name="T9" fmla="*/ 0 60000 65536"/>
                <a:gd name="T10" fmla="*/ 0 60000 65536"/>
                <a:gd name="T11" fmla="*/ 0 60000 65536"/>
                <a:gd name="T12" fmla="*/ 0 w 76"/>
                <a:gd name="T13" fmla="*/ 0 h 79"/>
                <a:gd name="T14" fmla="*/ 76 w 76"/>
                <a:gd name="T15" fmla="*/ 79 h 79"/>
              </a:gdLst>
              <a:ahLst/>
              <a:cxnLst>
                <a:cxn ang="T8">
                  <a:pos x="T0" y="T1"/>
                </a:cxn>
                <a:cxn ang="T9">
                  <a:pos x="T2" y="T3"/>
                </a:cxn>
                <a:cxn ang="T10">
                  <a:pos x="T4" y="T5"/>
                </a:cxn>
                <a:cxn ang="T11">
                  <a:pos x="T6" y="T7"/>
                </a:cxn>
              </a:cxnLst>
              <a:rect l="T12" t="T13" r="T14" b="T15"/>
              <a:pathLst>
                <a:path w="76" h="79">
                  <a:moveTo>
                    <a:pt x="0" y="48"/>
                  </a:moveTo>
                  <a:lnTo>
                    <a:pt x="76" y="79"/>
                  </a:lnTo>
                  <a:lnTo>
                    <a:pt x="58" y="0"/>
                  </a:lnTo>
                  <a:lnTo>
                    <a:pt x="0" y="48"/>
                  </a:lnTo>
                  <a:close/>
                </a:path>
              </a:pathLst>
            </a:custGeom>
            <a:solidFill>
              <a:srgbClr val="FF3300"/>
            </a:solidFill>
            <a:ln w="57150">
              <a:solidFill>
                <a:srgbClr val="FF0000"/>
              </a:solidFill>
              <a:round/>
              <a:headEnd/>
              <a:tailEnd/>
            </a:ln>
          </p:spPr>
          <p:txBody>
            <a:bodyPr/>
            <a:lstStyle/>
            <a:p>
              <a:endParaRPr lang="en-US"/>
            </a:p>
          </p:txBody>
        </p:sp>
      </p:grpSp>
      <p:sp>
        <p:nvSpPr>
          <p:cNvPr id="21525" name="Rectangle 22"/>
          <p:cNvSpPr>
            <a:spLocks noChangeArrowheads="1"/>
          </p:cNvSpPr>
          <p:nvPr/>
        </p:nvSpPr>
        <p:spPr bwMode="auto">
          <a:xfrm>
            <a:off x="5962650" y="1985963"/>
            <a:ext cx="42863" cy="2176462"/>
          </a:xfrm>
          <a:prstGeom prst="rect">
            <a:avLst/>
          </a:prstGeom>
          <a:solidFill>
            <a:srgbClr val="FF33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1526" name="Rectangle 23"/>
          <p:cNvSpPr>
            <a:spLocks noChangeArrowheads="1"/>
          </p:cNvSpPr>
          <p:nvPr/>
        </p:nvSpPr>
        <p:spPr bwMode="auto">
          <a:xfrm>
            <a:off x="5738813" y="4144963"/>
            <a:ext cx="488950" cy="38100"/>
          </a:xfrm>
          <a:prstGeom prst="rect">
            <a:avLst/>
          </a:prstGeom>
          <a:solidFill>
            <a:srgbClr val="FF33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1527" name="Rectangle 24"/>
          <p:cNvSpPr>
            <a:spLocks noChangeArrowheads="1"/>
          </p:cNvSpPr>
          <p:nvPr/>
        </p:nvSpPr>
        <p:spPr bwMode="auto">
          <a:xfrm>
            <a:off x="6588125" y="2133600"/>
            <a:ext cx="1919288" cy="25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zh-CN" sz="1700">
                <a:solidFill>
                  <a:srgbClr val="000000"/>
                </a:solidFill>
                <a:latin typeface="Times New Roman" pitchFamily="18" charset="0"/>
                <a:ea typeface="SimSun" pitchFamily="2" charset="-122"/>
              </a:rPr>
              <a:t>Adjustable pressure</a:t>
            </a:r>
            <a:endParaRPr lang="en-US" altLang="zh-CN">
              <a:latin typeface="Times New Roman" pitchFamily="18" charset="0"/>
              <a:ea typeface="SimSun" pitchFamily="2" charset="-122"/>
            </a:endParaRPr>
          </a:p>
        </p:txBody>
      </p:sp>
      <p:sp>
        <p:nvSpPr>
          <p:cNvPr id="21528" name="Rectangle 25"/>
          <p:cNvSpPr>
            <a:spLocks noChangeArrowheads="1"/>
          </p:cNvSpPr>
          <p:nvPr/>
        </p:nvSpPr>
        <p:spPr bwMode="auto">
          <a:xfrm>
            <a:off x="6734175" y="2400300"/>
            <a:ext cx="1676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zh-CN" sz="1700">
                <a:solidFill>
                  <a:srgbClr val="000000"/>
                </a:solidFill>
                <a:latin typeface="Times New Roman" pitchFamily="18" charset="0"/>
                <a:ea typeface="SimSun" pitchFamily="2" charset="-122"/>
              </a:rPr>
              <a:t>head from water</a:t>
            </a:r>
            <a:endParaRPr lang="en-US" altLang="zh-CN">
              <a:latin typeface="Times New Roman" pitchFamily="18" charset="0"/>
              <a:ea typeface="SimSun" pitchFamily="2" charset="-122"/>
            </a:endParaRPr>
          </a:p>
        </p:txBody>
      </p:sp>
      <p:grpSp>
        <p:nvGrpSpPr>
          <p:cNvPr id="21529" name="Group 26"/>
          <p:cNvGrpSpPr>
            <a:grpSpLocks/>
          </p:cNvGrpSpPr>
          <p:nvPr/>
        </p:nvGrpSpPr>
        <p:grpSpPr bwMode="auto">
          <a:xfrm>
            <a:off x="5738813" y="2203450"/>
            <a:ext cx="733425" cy="234950"/>
            <a:chOff x="3508" y="1388"/>
            <a:chExt cx="411" cy="148"/>
          </a:xfrm>
        </p:grpSpPr>
        <p:sp>
          <p:nvSpPr>
            <p:cNvPr id="21925" name="Line 27"/>
            <p:cNvSpPr>
              <a:spLocks noChangeShapeType="1"/>
            </p:cNvSpPr>
            <p:nvPr/>
          </p:nvSpPr>
          <p:spPr bwMode="auto">
            <a:xfrm flipH="1">
              <a:off x="3569" y="1388"/>
              <a:ext cx="350" cy="113"/>
            </a:xfrm>
            <a:prstGeom prst="line">
              <a:avLst/>
            </a:prstGeom>
            <a:noFill/>
            <a:ln w="11113">
              <a:solidFill>
                <a:srgbClr val="FF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1926" name="Freeform 28"/>
            <p:cNvSpPr>
              <a:spLocks/>
            </p:cNvSpPr>
            <p:nvPr/>
          </p:nvSpPr>
          <p:spPr bwMode="auto">
            <a:xfrm>
              <a:off x="3508" y="1467"/>
              <a:ext cx="78" cy="69"/>
            </a:xfrm>
            <a:custGeom>
              <a:avLst/>
              <a:gdLst>
                <a:gd name="T0" fmla="*/ 54 w 78"/>
                <a:gd name="T1" fmla="*/ 0 h 69"/>
                <a:gd name="T2" fmla="*/ 0 w 78"/>
                <a:gd name="T3" fmla="*/ 58 h 69"/>
                <a:gd name="T4" fmla="*/ 78 w 78"/>
                <a:gd name="T5" fmla="*/ 69 h 69"/>
                <a:gd name="T6" fmla="*/ 54 w 78"/>
                <a:gd name="T7" fmla="*/ 0 h 69"/>
                <a:gd name="T8" fmla="*/ 0 60000 65536"/>
                <a:gd name="T9" fmla="*/ 0 60000 65536"/>
                <a:gd name="T10" fmla="*/ 0 60000 65536"/>
                <a:gd name="T11" fmla="*/ 0 60000 65536"/>
                <a:gd name="T12" fmla="*/ 0 w 78"/>
                <a:gd name="T13" fmla="*/ 0 h 69"/>
                <a:gd name="T14" fmla="*/ 78 w 78"/>
                <a:gd name="T15" fmla="*/ 69 h 69"/>
              </a:gdLst>
              <a:ahLst/>
              <a:cxnLst>
                <a:cxn ang="T8">
                  <a:pos x="T0" y="T1"/>
                </a:cxn>
                <a:cxn ang="T9">
                  <a:pos x="T2" y="T3"/>
                </a:cxn>
                <a:cxn ang="T10">
                  <a:pos x="T4" y="T5"/>
                </a:cxn>
                <a:cxn ang="T11">
                  <a:pos x="T6" y="T7"/>
                </a:cxn>
              </a:cxnLst>
              <a:rect l="T12" t="T13" r="T14" b="T15"/>
              <a:pathLst>
                <a:path w="78" h="69">
                  <a:moveTo>
                    <a:pt x="54" y="0"/>
                  </a:moveTo>
                  <a:lnTo>
                    <a:pt x="0" y="58"/>
                  </a:lnTo>
                  <a:lnTo>
                    <a:pt x="78" y="69"/>
                  </a:lnTo>
                  <a:lnTo>
                    <a:pt x="54" y="0"/>
                  </a:lnTo>
                  <a:close/>
                </a:path>
              </a:pathLst>
            </a:custGeom>
            <a:solidFill>
              <a:srgbClr val="FF3300"/>
            </a:solidFill>
            <a:ln w="9525">
              <a:solidFill>
                <a:srgbClr val="FF3300"/>
              </a:solidFill>
              <a:round/>
              <a:headEnd/>
              <a:tailEnd/>
            </a:ln>
          </p:spPr>
          <p:txBody>
            <a:bodyPr/>
            <a:lstStyle/>
            <a:p>
              <a:endParaRPr lang="en-US"/>
            </a:p>
          </p:txBody>
        </p:sp>
      </p:grpSp>
      <p:grpSp>
        <p:nvGrpSpPr>
          <p:cNvPr id="21530" name="Group 29"/>
          <p:cNvGrpSpPr>
            <a:grpSpLocks/>
          </p:cNvGrpSpPr>
          <p:nvPr/>
        </p:nvGrpSpPr>
        <p:grpSpPr bwMode="auto">
          <a:xfrm>
            <a:off x="1249363" y="3178175"/>
            <a:ext cx="3514725" cy="1322388"/>
            <a:chOff x="2066" y="2002"/>
            <a:chExt cx="897" cy="349"/>
          </a:xfrm>
        </p:grpSpPr>
        <p:sp>
          <p:nvSpPr>
            <p:cNvPr id="21903" name="Freeform 30"/>
            <p:cNvSpPr>
              <a:spLocks/>
            </p:cNvSpPr>
            <p:nvPr/>
          </p:nvSpPr>
          <p:spPr bwMode="auto">
            <a:xfrm>
              <a:off x="2066" y="2324"/>
              <a:ext cx="58" cy="27"/>
            </a:xfrm>
            <a:custGeom>
              <a:avLst/>
              <a:gdLst>
                <a:gd name="T0" fmla="*/ 3 w 58"/>
                <a:gd name="T1" fmla="*/ 20 h 27"/>
                <a:gd name="T2" fmla="*/ 0 w 58"/>
                <a:gd name="T3" fmla="*/ 24 h 27"/>
                <a:gd name="T4" fmla="*/ 3 w 58"/>
                <a:gd name="T5" fmla="*/ 27 h 27"/>
                <a:gd name="T6" fmla="*/ 7 w 58"/>
                <a:gd name="T7" fmla="*/ 27 h 27"/>
                <a:gd name="T8" fmla="*/ 55 w 58"/>
                <a:gd name="T9" fmla="*/ 6 h 27"/>
                <a:gd name="T10" fmla="*/ 58 w 58"/>
                <a:gd name="T11" fmla="*/ 3 h 27"/>
                <a:gd name="T12" fmla="*/ 55 w 58"/>
                <a:gd name="T13" fmla="*/ 0 h 27"/>
                <a:gd name="T14" fmla="*/ 51 w 58"/>
                <a:gd name="T15" fmla="*/ 0 h 27"/>
                <a:gd name="T16" fmla="*/ 3 w 58"/>
                <a:gd name="T17" fmla="*/ 20 h 2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8"/>
                <a:gd name="T28" fmla="*/ 0 h 27"/>
                <a:gd name="T29" fmla="*/ 58 w 58"/>
                <a:gd name="T30" fmla="*/ 27 h 2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8" h="27">
                  <a:moveTo>
                    <a:pt x="3" y="20"/>
                  </a:moveTo>
                  <a:lnTo>
                    <a:pt x="0" y="24"/>
                  </a:lnTo>
                  <a:lnTo>
                    <a:pt x="3" y="27"/>
                  </a:lnTo>
                  <a:lnTo>
                    <a:pt x="7" y="27"/>
                  </a:lnTo>
                  <a:lnTo>
                    <a:pt x="55" y="6"/>
                  </a:lnTo>
                  <a:lnTo>
                    <a:pt x="58" y="3"/>
                  </a:lnTo>
                  <a:lnTo>
                    <a:pt x="55" y="0"/>
                  </a:lnTo>
                  <a:lnTo>
                    <a:pt x="51" y="0"/>
                  </a:lnTo>
                  <a:lnTo>
                    <a:pt x="3" y="2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904" name="Freeform 31"/>
            <p:cNvSpPr>
              <a:spLocks/>
            </p:cNvSpPr>
            <p:nvPr/>
          </p:nvSpPr>
          <p:spPr bwMode="auto">
            <a:xfrm>
              <a:off x="2138" y="2313"/>
              <a:ext cx="10" cy="11"/>
            </a:xfrm>
            <a:custGeom>
              <a:avLst/>
              <a:gdLst>
                <a:gd name="T0" fmla="*/ 0 w 10"/>
                <a:gd name="T1" fmla="*/ 4 h 11"/>
                <a:gd name="T2" fmla="*/ 0 w 10"/>
                <a:gd name="T3" fmla="*/ 7 h 11"/>
                <a:gd name="T4" fmla="*/ 0 w 10"/>
                <a:gd name="T5" fmla="*/ 11 h 11"/>
                <a:gd name="T6" fmla="*/ 3 w 10"/>
                <a:gd name="T7" fmla="*/ 11 h 11"/>
                <a:gd name="T8" fmla="*/ 10 w 10"/>
                <a:gd name="T9" fmla="*/ 7 h 11"/>
                <a:gd name="T10" fmla="*/ 10 w 10"/>
                <a:gd name="T11" fmla="*/ 4 h 11"/>
                <a:gd name="T12" fmla="*/ 10 w 10"/>
                <a:gd name="T13" fmla="*/ 0 h 11"/>
                <a:gd name="T14" fmla="*/ 7 w 10"/>
                <a:gd name="T15" fmla="*/ 0 h 11"/>
                <a:gd name="T16" fmla="*/ 0 w 10"/>
                <a:gd name="T17" fmla="*/ 4 h 1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
                <a:gd name="T28" fmla="*/ 0 h 11"/>
                <a:gd name="T29" fmla="*/ 10 w 10"/>
                <a:gd name="T30" fmla="*/ 11 h 1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 h="11">
                  <a:moveTo>
                    <a:pt x="0" y="4"/>
                  </a:moveTo>
                  <a:lnTo>
                    <a:pt x="0" y="7"/>
                  </a:lnTo>
                  <a:lnTo>
                    <a:pt x="0" y="11"/>
                  </a:lnTo>
                  <a:lnTo>
                    <a:pt x="3" y="11"/>
                  </a:lnTo>
                  <a:lnTo>
                    <a:pt x="10" y="7"/>
                  </a:lnTo>
                  <a:lnTo>
                    <a:pt x="10" y="4"/>
                  </a:lnTo>
                  <a:lnTo>
                    <a:pt x="10" y="0"/>
                  </a:lnTo>
                  <a:lnTo>
                    <a:pt x="7" y="0"/>
                  </a:lnTo>
                  <a:lnTo>
                    <a:pt x="0" y="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905" name="Freeform 32"/>
            <p:cNvSpPr>
              <a:spLocks/>
            </p:cNvSpPr>
            <p:nvPr/>
          </p:nvSpPr>
          <p:spPr bwMode="auto">
            <a:xfrm>
              <a:off x="2162" y="2306"/>
              <a:ext cx="13" cy="7"/>
            </a:xfrm>
            <a:custGeom>
              <a:avLst/>
              <a:gdLst>
                <a:gd name="T0" fmla="*/ 3 w 13"/>
                <a:gd name="T1" fmla="*/ 0 h 7"/>
                <a:gd name="T2" fmla="*/ 0 w 13"/>
                <a:gd name="T3" fmla="*/ 4 h 7"/>
                <a:gd name="T4" fmla="*/ 3 w 13"/>
                <a:gd name="T5" fmla="*/ 7 h 7"/>
                <a:gd name="T6" fmla="*/ 6 w 13"/>
                <a:gd name="T7" fmla="*/ 7 h 7"/>
                <a:gd name="T8" fmla="*/ 10 w 13"/>
                <a:gd name="T9" fmla="*/ 7 h 7"/>
                <a:gd name="T10" fmla="*/ 13 w 13"/>
                <a:gd name="T11" fmla="*/ 4 h 7"/>
                <a:gd name="T12" fmla="*/ 10 w 13"/>
                <a:gd name="T13" fmla="*/ 0 h 7"/>
                <a:gd name="T14" fmla="*/ 6 w 13"/>
                <a:gd name="T15" fmla="*/ 0 h 7"/>
                <a:gd name="T16" fmla="*/ 3 w 13"/>
                <a:gd name="T17" fmla="*/ 0 h 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
                <a:gd name="T28" fmla="*/ 0 h 7"/>
                <a:gd name="T29" fmla="*/ 13 w 13"/>
                <a:gd name="T30" fmla="*/ 7 h 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 h="7">
                  <a:moveTo>
                    <a:pt x="3" y="0"/>
                  </a:moveTo>
                  <a:lnTo>
                    <a:pt x="0" y="4"/>
                  </a:lnTo>
                  <a:lnTo>
                    <a:pt x="3" y="7"/>
                  </a:lnTo>
                  <a:lnTo>
                    <a:pt x="6" y="7"/>
                  </a:lnTo>
                  <a:lnTo>
                    <a:pt x="10" y="7"/>
                  </a:lnTo>
                  <a:lnTo>
                    <a:pt x="13" y="4"/>
                  </a:lnTo>
                  <a:lnTo>
                    <a:pt x="10" y="0"/>
                  </a:lnTo>
                  <a:lnTo>
                    <a:pt x="6" y="0"/>
                  </a:lnTo>
                  <a:lnTo>
                    <a:pt x="3"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906" name="Freeform 33"/>
            <p:cNvSpPr>
              <a:spLocks/>
            </p:cNvSpPr>
            <p:nvPr/>
          </p:nvSpPr>
          <p:spPr bwMode="auto">
            <a:xfrm>
              <a:off x="2186" y="2279"/>
              <a:ext cx="58" cy="24"/>
            </a:xfrm>
            <a:custGeom>
              <a:avLst/>
              <a:gdLst>
                <a:gd name="T0" fmla="*/ 3 w 58"/>
                <a:gd name="T1" fmla="*/ 17 h 24"/>
                <a:gd name="T2" fmla="*/ 0 w 58"/>
                <a:gd name="T3" fmla="*/ 21 h 24"/>
                <a:gd name="T4" fmla="*/ 3 w 58"/>
                <a:gd name="T5" fmla="*/ 24 h 24"/>
                <a:gd name="T6" fmla="*/ 6 w 58"/>
                <a:gd name="T7" fmla="*/ 24 h 24"/>
                <a:gd name="T8" fmla="*/ 58 w 58"/>
                <a:gd name="T9" fmla="*/ 7 h 24"/>
                <a:gd name="T10" fmla="*/ 58 w 58"/>
                <a:gd name="T11" fmla="*/ 3 h 24"/>
                <a:gd name="T12" fmla="*/ 58 w 58"/>
                <a:gd name="T13" fmla="*/ 0 h 24"/>
                <a:gd name="T14" fmla="*/ 54 w 58"/>
                <a:gd name="T15" fmla="*/ 0 h 24"/>
                <a:gd name="T16" fmla="*/ 3 w 58"/>
                <a:gd name="T17" fmla="*/ 17 h 2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8"/>
                <a:gd name="T28" fmla="*/ 0 h 24"/>
                <a:gd name="T29" fmla="*/ 58 w 58"/>
                <a:gd name="T30" fmla="*/ 24 h 2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8" h="24">
                  <a:moveTo>
                    <a:pt x="3" y="17"/>
                  </a:moveTo>
                  <a:lnTo>
                    <a:pt x="0" y="21"/>
                  </a:lnTo>
                  <a:lnTo>
                    <a:pt x="3" y="24"/>
                  </a:lnTo>
                  <a:lnTo>
                    <a:pt x="6" y="24"/>
                  </a:lnTo>
                  <a:lnTo>
                    <a:pt x="58" y="7"/>
                  </a:lnTo>
                  <a:lnTo>
                    <a:pt x="58" y="3"/>
                  </a:lnTo>
                  <a:lnTo>
                    <a:pt x="58" y="0"/>
                  </a:lnTo>
                  <a:lnTo>
                    <a:pt x="54" y="0"/>
                  </a:lnTo>
                  <a:lnTo>
                    <a:pt x="3" y="17"/>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907" name="Freeform 34"/>
            <p:cNvSpPr>
              <a:spLocks/>
            </p:cNvSpPr>
            <p:nvPr/>
          </p:nvSpPr>
          <p:spPr bwMode="auto">
            <a:xfrm>
              <a:off x="2258" y="2269"/>
              <a:ext cx="13" cy="7"/>
            </a:xfrm>
            <a:custGeom>
              <a:avLst/>
              <a:gdLst>
                <a:gd name="T0" fmla="*/ 3 w 13"/>
                <a:gd name="T1" fmla="*/ 0 h 7"/>
                <a:gd name="T2" fmla="*/ 0 w 13"/>
                <a:gd name="T3" fmla="*/ 3 h 7"/>
                <a:gd name="T4" fmla="*/ 3 w 13"/>
                <a:gd name="T5" fmla="*/ 7 h 7"/>
                <a:gd name="T6" fmla="*/ 6 w 13"/>
                <a:gd name="T7" fmla="*/ 7 h 7"/>
                <a:gd name="T8" fmla="*/ 10 w 13"/>
                <a:gd name="T9" fmla="*/ 7 h 7"/>
                <a:gd name="T10" fmla="*/ 13 w 13"/>
                <a:gd name="T11" fmla="*/ 3 h 7"/>
                <a:gd name="T12" fmla="*/ 10 w 13"/>
                <a:gd name="T13" fmla="*/ 0 h 7"/>
                <a:gd name="T14" fmla="*/ 6 w 13"/>
                <a:gd name="T15" fmla="*/ 0 h 7"/>
                <a:gd name="T16" fmla="*/ 3 w 13"/>
                <a:gd name="T17" fmla="*/ 0 h 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
                <a:gd name="T28" fmla="*/ 0 h 7"/>
                <a:gd name="T29" fmla="*/ 13 w 13"/>
                <a:gd name="T30" fmla="*/ 7 h 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 h="7">
                  <a:moveTo>
                    <a:pt x="3" y="0"/>
                  </a:moveTo>
                  <a:lnTo>
                    <a:pt x="0" y="3"/>
                  </a:lnTo>
                  <a:lnTo>
                    <a:pt x="3" y="7"/>
                  </a:lnTo>
                  <a:lnTo>
                    <a:pt x="6" y="7"/>
                  </a:lnTo>
                  <a:lnTo>
                    <a:pt x="10" y="7"/>
                  </a:lnTo>
                  <a:lnTo>
                    <a:pt x="13" y="3"/>
                  </a:lnTo>
                  <a:lnTo>
                    <a:pt x="10" y="0"/>
                  </a:lnTo>
                  <a:lnTo>
                    <a:pt x="6" y="0"/>
                  </a:lnTo>
                  <a:lnTo>
                    <a:pt x="3"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908" name="Freeform 35"/>
            <p:cNvSpPr>
              <a:spLocks/>
            </p:cNvSpPr>
            <p:nvPr/>
          </p:nvSpPr>
          <p:spPr bwMode="auto">
            <a:xfrm>
              <a:off x="2282" y="2259"/>
              <a:ext cx="13" cy="10"/>
            </a:xfrm>
            <a:custGeom>
              <a:avLst/>
              <a:gdLst>
                <a:gd name="T0" fmla="*/ 3 w 13"/>
                <a:gd name="T1" fmla="*/ 3 h 10"/>
                <a:gd name="T2" fmla="*/ 0 w 13"/>
                <a:gd name="T3" fmla="*/ 6 h 10"/>
                <a:gd name="T4" fmla="*/ 3 w 13"/>
                <a:gd name="T5" fmla="*/ 10 h 10"/>
                <a:gd name="T6" fmla="*/ 6 w 13"/>
                <a:gd name="T7" fmla="*/ 10 h 10"/>
                <a:gd name="T8" fmla="*/ 13 w 13"/>
                <a:gd name="T9" fmla="*/ 6 h 10"/>
                <a:gd name="T10" fmla="*/ 13 w 13"/>
                <a:gd name="T11" fmla="*/ 3 h 10"/>
                <a:gd name="T12" fmla="*/ 13 w 13"/>
                <a:gd name="T13" fmla="*/ 0 h 10"/>
                <a:gd name="T14" fmla="*/ 10 w 13"/>
                <a:gd name="T15" fmla="*/ 0 h 10"/>
                <a:gd name="T16" fmla="*/ 3 w 13"/>
                <a:gd name="T17" fmla="*/ 3 h 1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
                <a:gd name="T28" fmla="*/ 0 h 10"/>
                <a:gd name="T29" fmla="*/ 13 w 13"/>
                <a:gd name="T30" fmla="*/ 10 h 1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 h="10">
                  <a:moveTo>
                    <a:pt x="3" y="3"/>
                  </a:moveTo>
                  <a:lnTo>
                    <a:pt x="0" y="6"/>
                  </a:lnTo>
                  <a:lnTo>
                    <a:pt x="3" y="10"/>
                  </a:lnTo>
                  <a:lnTo>
                    <a:pt x="6" y="10"/>
                  </a:lnTo>
                  <a:lnTo>
                    <a:pt x="13" y="6"/>
                  </a:lnTo>
                  <a:lnTo>
                    <a:pt x="13" y="3"/>
                  </a:lnTo>
                  <a:lnTo>
                    <a:pt x="13" y="0"/>
                  </a:lnTo>
                  <a:lnTo>
                    <a:pt x="10" y="0"/>
                  </a:lnTo>
                  <a:lnTo>
                    <a:pt x="3" y="3"/>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909" name="Freeform 36"/>
            <p:cNvSpPr>
              <a:spLocks/>
            </p:cNvSpPr>
            <p:nvPr/>
          </p:nvSpPr>
          <p:spPr bwMode="auto">
            <a:xfrm>
              <a:off x="2309" y="2231"/>
              <a:ext cx="58" cy="28"/>
            </a:xfrm>
            <a:custGeom>
              <a:avLst/>
              <a:gdLst>
                <a:gd name="T0" fmla="*/ 0 w 58"/>
                <a:gd name="T1" fmla="*/ 21 h 28"/>
                <a:gd name="T2" fmla="*/ 0 w 58"/>
                <a:gd name="T3" fmla="*/ 24 h 28"/>
                <a:gd name="T4" fmla="*/ 0 w 58"/>
                <a:gd name="T5" fmla="*/ 28 h 28"/>
                <a:gd name="T6" fmla="*/ 3 w 58"/>
                <a:gd name="T7" fmla="*/ 28 h 28"/>
                <a:gd name="T8" fmla="*/ 55 w 58"/>
                <a:gd name="T9" fmla="*/ 7 h 28"/>
                <a:gd name="T10" fmla="*/ 58 w 58"/>
                <a:gd name="T11" fmla="*/ 4 h 28"/>
                <a:gd name="T12" fmla="*/ 55 w 58"/>
                <a:gd name="T13" fmla="*/ 0 h 28"/>
                <a:gd name="T14" fmla="*/ 51 w 58"/>
                <a:gd name="T15" fmla="*/ 0 h 28"/>
                <a:gd name="T16" fmla="*/ 0 w 58"/>
                <a:gd name="T17" fmla="*/ 21 h 2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8"/>
                <a:gd name="T28" fmla="*/ 0 h 28"/>
                <a:gd name="T29" fmla="*/ 58 w 58"/>
                <a:gd name="T30" fmla="*/ 28 h 2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8" h="28">
                  <a:moveTo>
                    <a:pt x="0" y="21"/>
                  </a:moveTo>
                  <a:lnTo>
                    <a:pt x="0" y="24"/>
                  </a:lnTo>
                  <a:lnTo>
                    <a:pt x="0" y="28"/>
                  </a:lnTo>
                  <a:lnTo>
                    <a:pt x="3" y="28"/>
                  </a:lnTo>
                  <a:lnTo>
                    <a:pt x="55" y="7"/>
                  </a:lnTo>
                  <a:lnTo>
                    <a:pt x="58" y="4"/>
                  </a:lnTo>
                  <a:lnTo>
                    <a:pt x="55" y="0"/>
                  </a:lnTo>
                  <a:lnTo>
                    <a:pt x="51" y="0"/>
                  </a:lnTo>
                  <a:lnTo>
                    <a:pt x="0" y="2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910" name="Freeform 37"/>
            <p:cNvSpPr>
              <a:spLocks/>
            </p:cNvSpPr>
            <p:nvPr/>
          </p:nvSpPr>
          <p:spPr bwMode="auto">
            <a:xfrm>
              <a:off x="2377" y="2221"/>
              <a:ext cx="14" cy="10"/>
            </a:xfrm>
            <a:custGeom>
              <a:avLst/>
              <a:gdLst>
                <a:gd name="T0" fmla="*/ 4 w 14"/>
                <a:gd name="T1" fmla="*/ 3 h 10"/>
                <a:gd name="T2" fmla="*/ 0 w 14"/>
                <a:gd name="T3" fmla="*/ 7 h 10"/>
                <a:gd name="T4" fmla="*/ 4 w 14"/>
                <a:gd name="T5" fmla="*/ 10 h 10"/>
                <a:gd name="T6" fmla="*/ 7 w 14"/>
                <a:gd name="T7" fmla="*/ 10 h 10"/>
                <a:gd name="T8" fmla="*/ 14 w 14"/>
                <a:gd name="T9" fmla="*/ 7 h 10"/>
                <a:gd name="T10" fmla="*/ 14 w 14"/>
                <a:gd name="T11" fmla="*/ 3 h 10"/>
                <a:gd name="T12" fmla="*/ 14 w 14"/>
                <a:gd name="T13" fmla="*/ 0 h 10"/>
                <a:gd name="T14" fmla="*/ 11 w 14"/>
                <a:gd name="T15" fmla="*/ 0 h 10"/>
                <a:gd name="T16" fmla="*/ 4 w 14"/>
                <a:gd name="T17" fmla="*/ 3 h 1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
                <a:gd name="T28" fmla="*/ 0 h 10"/>
                <a:gd name="T29" fmla="*/ 14 w 14"/>
                <a:gd name="T30" fmla="*/ 10 h 1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 h="10">
                  <a:moveTo>
                    <a:pt x="4" y="3"/>
                  </a:moveTo>
                  <a:lnTo>
                    <a:pt x="0" y="7"/>
                  </a:lnTo>
                  <a:lnTo>
                    <a:pt x="4" y="10"/>
                  </a:lnTo>
                  <a:lnTo>
                    <a:pt x="7" y="10"/>
                  </a:lnTo>
                  <a:lnTo>
                    <a:pt x="14" y="7"/>
                  </a:lnTo>
                  <a:lnTo>
                    <a:pt x="14" y="3"/>
                  </a:lnTo>
                  <a:lnTo>
                    <a:pt x="14" y="0"/>
                  </a:lnTo>
                  <a:lnTo>
                    <a:pt x="11" y="0"/>
                  </a:lnTo>
                  <a:lnTo>
                    <a:pt x="4" y="3"/>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911" name="Freeform 38"/>
            <p:cNvSpPr>
              <a:spLocks/>
            </p:cNvSpPr>
            <p:nvPr/>
          </p:nvSpPr>
          <p:spPr bwMode="auto">
            <a:xfrm>
              <a:off x="2405" y="2211"/>
              <a:ext cx="13" cy="10"/>
            </a:xfrm>
            <a:custGeom>
              <a:avLst/>
              <a:gdLst>
                <a:gd name="T0" fmla="*/ 0 w 13"/>
                <a:gd name="T1" fmla="*/ 3 h 10"/>
                <a:gd name="T2" fmla="*/ 0 w 13"/>
                <a:gd name="T3" fmla="*/ 6 h 10"/>
                <a:gd name="T4" fmla="*/ 0 w 13"/>
                <a:gd name="T5" fmla="*/ 10 h 10"/>
                <a:gd name="T6" fmla="*/ 3 w 13"/>
                <a:gd name="T7" fmla="*/ 10 h 10"/>
                <a:gd name="T8" fmla="*/ 10 w 13"/>
                <a:gd name="T9" fmla="*/ 6 h 10"/>
                <a:gd name="T10" fmla="*/ 13 w 13"/>
                <a:gd name="T11" fmla="*/ 3 h 10"/>
                <a:gd name="T12" fmla="*/ 10 w 13"/>
                <a:gd name="T13" fmla="*/ 0 h 10"/>
                <a:gd name="T14" fmla="*/ 7 w 13"/>
                <a:gd name="T15" fmla="*/ 0 h 10"/>
                <a:gd name="T16" fmla="*/ 0 w 13"/>
                <a:gd name="T17" fmla="*/ 3 h 1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
                <a:gd name="T28" fmla="*/ 0 h 10"/>
                <a:gd name="T29" fmla="*/ 13 w 13"/>
                <a:gd name="T30" fmla="*/ 10 h 1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 h="10">
                  <a:moveTo>
                    <a:pt x="0" y="3"/>
                  </a:moveTo>
                  <a:lnTo>
                    <a:pt x="0" y="6"/>
                  </a:lnTo>
                  <a:lnTo>
                    <a:pt x="0" y="10"/>
                  </a:lnTo>
                  <a:lnTo>
                    <a:pt x="3" y="10"/>
                  </a:lnTo>
                  <a:lnTo>
                    <a:pt x="10" y="6"/>
                  </a:lnTo>
                  <a:lnTo>
                    <a:pt x="13" y="3"/>
                  </a:lnTo>
                  <a:lnTo>
                    <a:pt x="10" y="0"/>
                  </a:lnTo>
                  <a:lnTo>
                    <a:pt x="7" y="0"/>
                  </a:lnTo>
                  <a:lnTo>
                    <a:pt x="0" y="3"/>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912" name="Freeform 39"/>
            <p:cNvSpPr>
              <a:spLocks/>
            </p:cNvSpPr>
            <p:nvPr/>
          </p:nvSpPr>
          <p:spPr bwMode="auto">
            <a:xfrm>
              <a:off x="2429" y="2183"/>
              <a:ext cx="58" cy="28"/>
            </a:xfrm>
            <a:custGeom>
              <a:avLst/>
              <a:gdLst>
                <a:gd name="T0" fmla="*/ 3 w 58"/>
                <a:gd name="T1" fmla="*/ 21 h 28"/>
                <a:gd name="T2" fmla="*/ 0 w 58"/>
                <a:gd name="T3" fmla="*/ 24 h 28"/>
                <a:gd name="T4" fmla="*/ 3 w 58"/>
                <a:gd name="T5" fmla="*/ 28 h 28"/>
                <a:gd name="T6" fmla="*/ 7 w 58"/>
                <a:gd name="T7" fmla="*/ 28 h 28"/>
                <a:gd name="T8" fmla="*/ 58 w 58"/>
                <a:gd name="T9" fmla="*/ 7 h 28"/>
                <a:gd name="T10" fmla="*/ 58 w 58"/>
                <a:gd name="T11" fmla="*/ 4 h 28"/>
                <a:gd name="T12" fmla="*/ 58 w 58"/>
                <a:gd name="T13" fmla="*/ 0 h 28"/>
                <a:gd name="T14" fmla="*/ 55 w 58"/>
                <a:gd name="T15" fmla="*/ 0 h 28"/>
                <a:gd name="T16" fmla="*/ 3 w 58"/>
                <a:gd name="T17" fmla="*/ 21 h 2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8"/>
                <a:gd name="T28" fmla="*/ 0 h 28"/>
                <a:gd name="T29" fmla="*/ 58 w 58"/>
                <a:gd name="T30" fmla="*/ 28 h 2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8" h="28">
                  <a:moveTo>
                    <a:pt x="3" y="21"/>
                  </a:moveTo>
                  <a:lnTo>
                    <a:pt x="0" y="24"/>
                  </a:lnTo>
                  <a:lnTo>
                    <a:pt x="3" y="28"/>
                  </a:lnTo>
                  <a:lnTo>
                    <a:pt x="7" y="28"/>
                  </a:lnTo>
                  <a:lnTo>
                    <a:pt x="58" y="7"/>
                  </a:lnTo>
                  <a:lnTo>
                    <a:pt x="58" y="4"/>
                  </a:lnTo>
                  <a:lnTo>
                    <a:pt x="58" y="0"/>
                  </a:lnTo>
                  <a:lnTo>
                    <a:pt x="55" y="0"/>
                  </a:lnTo>
                  <a:lnTo>
                    <a:pt x="3" y="2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913" name="Freeform 40"/>
            <p:cNvSpPr>
              <a:spLocks/>
            </p:cNvSpPr>
            <p:nvPr/>
          </p:nvSpPr>
          <p:spPr bwMode="auto">
            <a:xfrm>
              <a:off x="2501" y="2173"/>
              <a:ext cx="13" cy="10"/>
            </a:xfrm>
            <a:custGeom>
              <a:avLst/>
              <a:gdLst>
                <a:gd name="T0" fmla="*/ 0 w 13"/>
                <a:gd name="T1" fmla="*/ 3 h 10"/>
                <a:gd name="T2" fmla="*/ 0 w 13"/>
                <a:gd name="T3" fmla="*/ 7 h 10"/>
                <a:gd name="T4" fmla="*/ 0 w 13"/>
                <a:gd name="T5" fmla="*/ 10 h 10"/>
                <a:gd name="T6" fmla="*/ 3 w 13"/>
                <a:gd name="T7" fmla="*/ 10 h 10"/>
                <a:gd name="T8" fmla="*/ 10 w 13"/>
                <a:gd name="T9" fmla="*/ 7 h 10"/>
                <a:gd name="T10" fmla="*/ 13 w 13"/>
                <a:gd name="T11" fmla="*/ 3 h 10"/>
                <a:gd name="T12" fmla="*/ 10 w 13"/>
                <a:gd name="T13" fmla="*/ 0 h 10"/>
                <a:gd name="T14" fmla="*/ 7 w 13"/>
                <a:gd name="T15" fmla="*/ 0 h 10"/>
                <a:gd name="T16" fmla="*/ 0 w 13"/>
                <a:gd name="T17" fmla="*/ 3 h 1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
                <a:gd name="T28" fmla="*/ 0 h 10"/>
                <a:gd name="T29" fmla="*/ 13 w 13"/>
                <a:gd name="T30" fmla="*/ 10 h 1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 h="10">
                  <a:moveTo>
                    <a:pt x="0" y="3"/>
                  </a:moveTo>
                  <a:lnTo>
                    <a:pt x="0" y="7"/>
                  </a:lnTo>
                  <a:lnTo>
                    <a:pt x="0" y="10"/>
                  </a:lnTo>
                  <a:lnTo>
                    <a:pt x="3" y="10"/>
                  </a:lnTo>
                  <a:lnTo>
                    <a:pt x="10" y="7"/>
                  </a:lnTo>
                  <a:lnTo>
                    <a:pt x="13" y="3"/>
                  </a:lnTo>
                  <a:lnTo>
                    <a:pt x="10" y="0"/>
                  </a:lnTo>
                  <a:lnTo>
                    <a:pt x="7" y="0"/>
                  </a:lnTo>
                  <a:lnTo>
                    <a:pt x="0" y="3"/>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914" name="Freeform 41"/>
            <p:cNvSpPr>
              <a:spLocks/>
            </p:cNvSpPr>
            <p:nvPr/>
          </p:nvSpPr>
          <p:spPr bwMode="auto">
            <a:xfrm>
              <a:off x="2525" y="2166"/>
              <a:ext cx="13" cy="7"/>
            </a:xfrm>
            <a:custGeom>
              <a:avLst/>
              <a:gdLst>
                <a:gd name="T0" fmla="*/ 3 w 13"/>
                <a:gd name="T1" fmla="*/ 0 h 7"/>
                <a:gd name="T2" fmla="*/ 0 w 13"/>
                <a:gd name="T3" fmla="*/ 3 h 7"/>
                <a:gd name="T4" fmla="*/ 3 w 13"/>
                <a:gd name="T5" fmla="*/ 7 h 7"/>
                <a:gd name="T6" fmla="*/ 7 w 13"/>
                <a:gd name="T7" fmla="*/ 7 h 7"/>
                <a:gd name="T8" fmla="*/ 13 w 13"/>
                <a:gd name="T9" fmla="*/ 7 h 7"/>
                <a:gd name="T10" fmla="*/ 13 w 13"/>
                <a:gd name="T11" fmla="*/ 3 h 7"/>
                <a:gd name="T12" fmla="*/ 13 w 13"/>
                <a:gd name="T13" fmla="*/ 0 h 7"/>
                <a:gd name="T14" fmla="*/ 10 w 13"/>
                <a:gd name="T15" fmla="*/ 0 h 7"/>
                <a:gd name="T16" fmla="*/ 3 w 13"/>
                <a:gd name="T17" fmla="*/ 0 h 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
                <a:gd name="T28" fmla="*/ 0 h 7"/>
                <a:gd name="T29" fmla="*/ 13 w 13"/>
                <a:gd name="T30" fmla="*/ 7 h 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 h="7">
                  <a:moveTo>
                    <a:pt x="3" y="0"/>
                  </a:moveTo>
                  <a:lnTo>
                    <a:pt x="0" y="3"/>
                  </a:lnTo>
                  <a:lnTo>
                    <a:pt x="3" y="7"/>
                  </a:lnTo>
                  <a:lnTo>
                    <a:pt x="7" y="7"/>
                  </a:lnTo>
                  <a:lnTo>
                    <a:pt x="13" y="7"/>
                  </a:lnTo>
                  <a:lnTo>
                    <a:pt x="13" y="3"/>
                  </a:lnTo>
                  <a:lnTo>
                    <a:pt x="13" y="0"/>
                  </a:lnTo>
                  <a:lnTo>
                    <a:pt x="10" y="0"/>
                  </a:lnTo>
                  <a:lnTo>
                    <a:pt x="3"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915" name="Freeform 42"/>
            <p:cNvSpPr>
              <a:spLocks/>
            </p:cNvSpPr>
            <p:nvPr/>
          </p:nvSpPr>
          <p:spPr bwMode="auto">
            <a:xfrm>
              <a:off x="2552" y="2139"/>
              <a:ext cx="58" cy="24"/>
            </a:xfrm>
            <a:custGeom>
              <a:avLst/>
              <a:gdLst>
                <a:gd name="T0" fmla="*/ 0 w 58"/>
                <a:gd name="T1" fmla="*/ 17 h 24"/>
                <a:gd name="T2" fmla="*/ 0 w 58"/>
                <a:gd name="T3" fmla="*/ 20 h 24"/>
                <a:gd name="T4" fmla="*/ 0 w 58"/>
                <a:gd name="T5" fmla="*/ 24 h 24"/>
                <a:gd name="T6" fmla="*/ 3 w 58"/>
                <a:gd name="T7" fmla="*/ 24 h 24"/>
                <a:gd name="T8" fmla="*/ 55 w 58"/>
                <a:gd name="T9" fmla="*/ 6 h 24"/>
                <a:gd name="T10" fmla="*/ 58 w 58"/>
                <a:gd name="T11" fmla="*/ 3 h 24"/>
                <a:gd name="T12" fmla="*/ 55 w 58"/>
                <a:gd name="T13" fmla="*/ 0 h 24"/>
                <a:gd name="T14" fmla="*/ 51 w 58"/>
                <a:gd name="T15" fmla="*/ 0 h 24"/>
                <a:gd name="T16" fmla="*/ 0 w 58"/>
                <a:gd name="T17" fmla="*/ 17 h 2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8"/>
                <a:gd name="T28" fmla="*/ 0 h 24"/>
                <a:gd name="T29" fmla="*/ 58 w 58"/>
                <a:gd name="T30" fmla="*/ 24 h 2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8" h="24">
                  <a:moveTo>
                    <a:pt x="0" y="17"/>
                  </a:moveTo>
                  <a:lnTo>
                    <a:pt x="0" y="20"/>
                  </a:lnTo>
                  <a:lnTo>
                    <a:pt x="0" y="24"/>
                  </a:lnTo>
                  <a:lnTo>
                    <a:pt x="3" y="24"/>
                  </a:lnTo>
                  <a:lnTo>
                    <a:pt x="55" y="6"/>
                  </a:lnTo>
                  <a:lnTo>
                    <a:pt x="58" y="3"/>
                  </a:lnTo>
                  <a:lnTo>
                    <a:pt x="55" y="0"/>
                  </a:lnTo>
                  <a:lnTo>
                    <a:pt x="51" y="0"/>
                  </a:lnTo>
                  <a:lnTo>
                    <a:pt x="0" y="17"/>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916" name="Freeform 43"/>
            <p:cNvSpPr>
              <a:spLocks/>
            </p:cNvSpPr>
            <p:nvPr/>
          </p:nvSpPr>
          <p:spPr bwMode="auto">
            <a:xfrm>
              <a:off x="2621" y="2128"/>
              <a:ext cx="13" cy="11"/>
            </a:xfrm>
            <a:custGeom>
              <a:avLst/>
              <a:gdLst>
                <a:gd name="T0" fmla="*/ 3 w 13"/>
                <a:gd name="T1" fmla="*/ 4 h 11"/>
                <a:gd name="T2" fmla="*/ 0 w 13"/>
                <a:gd name="T3" fmla="*/ 7 h 11"/>
                <a:gd name="T4" fmla="*/ 3 w 13"/>
                <a:gd name="T5" fmla="*/ 11 h 11"/>
                <a:gd name="T6" fmla="*/ 6 w 13"/>
                <a:gd name="T7" fmla="*/ 11 h 11"/>
                <a:gd name="T8" fmla="*/ 13 w 13"/>
                <a:gd name="T9" fmla="*/ 7 h 11"/>
                <a:gd name="T10" fmla="*/ 13 w 13"/>
                <a:gd name="T11" fmla="*/ 4 h 11"/>
                <a:gd name="T12" fmla="*/ 13 w 13"/>
                <a:gd name="T13" fmla="*/ 0 h 11"/>
                <a:gd name="T14" fmla="*/ 10 w 13"/>
                <a:gd name="T15" fmla="*/ 0 h 11"/>
                <a:gd name="T16" fmla="*/ 3 w 13"/>
                <a:gd name="T17" fmla="*/ 4 h 1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
                <a:gd name="T28" fmla="*/ 0 h 11"/>
                <a:gd name="T29" fmla="*/ 13 w 13"/>
                <a:gd name="T30" fmla="*/ 11 h 1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 h="11">
                  <a:moveTo>
                    <a:pt x="3" y="4"/>
                  </a:moveTo>
                  <a:lnTo>
                    <a:pt x="0" y="7"/>
                  </a:lnTo>
                  <a:lnTo>
                    <a:pt x="3" y="11"/>
                  </a:lnTo>
                  <a:lnTo>
                    <a:pt x="6" y="11"/>
                  </a:lnTo>
                  <a:lnTo>
                    <a:pt x="13" y="7"/>
                  </a:lnTo>
                  <a:lnTo>
                    <a:pt x="13" y="4"/>
                  </a:lnTo>
                  <a:lnTo>
                    <a:pt x="13" y="0"/>
                  </a:lnTo>
                  <a:lnTo>
                    <a:pt x="10" y="0"/>
                  </a:lnTo>
                  <a:lnTo>
                    <a:pt x="3" y="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917" name="Freeform 44"/>
            <p:cNvSpPr>
              <a:spLocks/>
            </p:cNvSpPr>
            <p:nvPr/>
          </p:nvSpPr>
          <p:spPr bwMode="auto">
            <a:xfrm>
              <a:off x="2648" y="2118"/>
              <a:ext cx="14" cy="10"/>
            </a:xfrm>
            <a:custGeom>
              <a:avLst/>
              <a:gdLst>
                <a:gd name="T0" fmla="*/ 0 w 14"/>
                <a:gd name="T1" fmla="*/ 3 h 10"/>
                <a:gd name="T2" fmla="*/ 0 w 14"/>
                <a:gd name="T3" fmla="*/ 7 h 10"/>
                <a:gd name="T4" fmla="*/ 0 w 14"/>
                <a:gd name="T5" fmla="*/ 10 h 10"/>
                <a:gd name="T6" fmla="*/ 3 w 14"/>
                <a:gd name="T7" fmla="*/ 10 h 10"/>
                <a:gd name="T8" fmla="*/ 10 w 14"/>
                <a:gd name="T9" fmla="*/ 7 h 10"/>
                <a:gd name="T10" fmla="*/ 14 w 14"/>
                <a:gd name="T11" fmla="*/ 3 h 10"/>
                <a:gd name="T12" fmla="*/ 10 w 14"/>
                <a:gd name="T13" fmla="*/ 0 h 10"/>
                <a:gd name="T14" fmla="*/ 7 w 14"/>
                <a:gd name="T15" fmla="*/ 0 h 10"/>
                <a:gd name="T16" fmla="*/ 0 w 14"/>
                <a:gd name="T17" fmla="*/ 3 h 1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
                <a:gd name="T28" fmla="*/ 0 h 10"/>
                <a:gd name="T29" fmla="*/ 14 w 14"/>
                <a:gd name="T30" fmla="*/ 10 h 1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 h="10">
                  <a:moveTo>
                    <a:pt x="0" y="3"/>
                  </a:moveTo>
                  <a:lnTo>
                    <a:pt x="0" y="7"/>
                  </a:lnTo>
                  <a:lnTo>
                    <a:pt x="0" y="10"/>
                  </a:lnTo>
                  <a:lnTo>
                    <a:pt x="3" y="10"/>
                  </a:lnTo>
                  <a:lnTo>
                    <a:pt x="10" y="7"/>
                  </a:lnTo>
                  <a:lnTo>
                    <a:pt x="14" y="3"/>
                  </a:lnTo>
                  <a:lnTo>
                    <a:pt x="10" y="0"/>
                  </a:lnTo>
                  <a:lnTo>
                    <a:pt x="7" y="0"/>
                  </a:lnTo>
                  <a:lnTo>
                    <a:pt x="0" y="3"/>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918" name="Freeform 45"/>
            <p:cNvSpPr>
              <a:spLocks/>
            </p:cNvSpPr>
            <p:nvPr/>
          </p:nvSpPr>
          <p:spPr bwMode="auto">
            <a:xfrm>
              <a:off x="2672" y="2091"/>
              <a:ext cx="58" cy="27"/>
            </a:xfrm>
            <a:custGeom>
              <a:avLst/>
              <a:gdLst>
                <a:gd name="T0" fmla="*/ 3 w 58"/>
                <a:gd name="T1" fmla="*/ 20 h 27"/>
                <a:gd name="T2" fmla="*/ 0 w 58"/>
                <a:gd name="T3" fmla="*/ 24 h 27"/>
                <a:gd name="T4" fmla="*/ 3 w 58"/>
                <a:gd name="T5" fmla="*/ 27 h 27"/>
                <a:gd name="T6" fmla="*/ 7 w 58"/>
                <a:gd name="T7" fmla="*/ 27 h 27"/>
                <a:gd name="T8" fmla="*/ 58 w 58"/>
                <a:gd name="T9" fmla="*/ 6 h 27"/>
                <a:gd name="T10" fmla="*/ 58 w 58"/>
                <a:gd name="T11" fmla="*/ 3 h 27"/>
                <a:gd name="T12" fmla="*/ 58 w 58"/>
                <a:gd name="T13" fmla="*/ 0 h 27"/>
                <a:gd name="T14" fmla="*/ 55 w 58"/>
                <a:gd name="T15" fmla="*/ 0 h 27"/>
                <a:gd name="T16" fmla="*/ 3 w 58"/>
                <a:gd name="T17" fmla="*/ 20 h 2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8"/>
                <a:gd name="T28" fmla="*/ 0 h 27"/>
                <a:gd name="T29" fmla="*/ 58 w 58"/>
                <a:gd name="T30" fmla="*/ 27 h 2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8" h="27">
                  <a:moveTo>
                    <a:pt x="3" y="20"/>
                  </a:moveTo>
                  <a:lnTo>
                    <a:pt x="0" y="24"/>
                  </a:lnTo>
                  <a:lnTo>
                    <a:pt x="3" y="27"/>
                  </a:lnTo>
                  <a:lnTo>
                    <a:pt x="7" y="27"/>
                  </a:lnTo>
                  <a:lnTo>
                    <a:pt x="58" y="6"/>
                  </a:lnTo>
                  <a:lnTo>
                    <a:pt x="58" y="3"/>
                  </a:lnTo>
                  <a:lnTo>
                    <a:pt x="58" y="0"/>
                  </a:lnTo>
                  <a:lnTo>
                    <a:pt x="55" y="0"/>
                  </a:lnTo>
                  <a:lnTo>
                    <a:pt x="3" y="2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919" name="Freeform 46"/>
            <p:cNvSpPr>
              <a:spLocks/>
            </p:cNvSpPr>
            <p:nvPr/>
          </p:nvSpPr>
          <p:spPr bwMode="auto">
            <a:xfrm>
              <a:off x="2744" y="2080"/>
              <a:ext cx="14" cy="11"/>
            </a:xfrm>
            <a:custGeom>
              <a:avLst/>
              <a:gdLst>
                <a:gd name="T0" fmla="*/ 0 w 14"/>
                <a:gd name="T1" fmla="*/ 4 h 11"/>
                <a:gd name="T2" fmla="*/ 0 w 14"/>
                <a:gd name="T3" fmla="*/ 7 h 11"/>
                <a:gd name="T4" fmla="*/ 0 w 14"/>
                <a:gd name="T5" fmla="*/ 11 h 11"/>
                <a:gd name="T6" fmla="*/ 3 w 14"/>
                <a:gd name="T7" fmla="*/ 11 h 11"/>
                <a:gd name="T8" fmla="*/ 10 w 14"/>
                <a:gd name="T9" fmla="*/ 7 h 11"/>
                <a:gd name="T10" fmla="*/ 14 w 14"/>
                <a:gd name="T11" fmla="*/ 4 h 11"/>
                <a:gd name="T12" fmla="*/ 10 w 14"/>
                <a:gd name="T13" fmla="*/ 0 h 11"/>
                <a:gd name="T14" fmla="*/ 7 w 14"/>
                <a:gd name="T15" fmla="*/ 0 h 11"/>
                <a:gd name="T16" fmla="*/ 0 w 14"/>
                <a:gd name="T17" fmla="*/ 4 h 1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
                <a:gd name="T28" fmla="*/ 0 h 11"/>
                <a:gd name="T29" fmla="*/ 14 w 14"/>
                <a:gd name="T30" fmla="*/ 11 h 1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 h="11">
                  <a:moveTo>
                    <a:pt x="0" y="4"/>
                  </a:moveTo>
                  <a:lnTo>
                    <a:pt x="0" y="7"/>
                  </a:lnTo>
                  <a:lnTo>
                    <a:pt x="0" y="11"/>
                  </a:lnTo>
                  <a:lnTo>
                    <a:pt x="3" y="11"/>
                  </a:lnTo>
                  <a:lnTo>
                    <a:pt x="10" y="7"/>
                  </a:lnTo>
                  <a:lnTo>
                    <a:pt x="14" y="4"/>
                  </a:lnTo>
                  <a:lnTo>
                    <a:pt x="10" y="0"/>
                  </a:lnTo>
                  <a:lnTo>
                    <a:pt x="7" y="0"/>
                  </a:lnTo>
                  <a:lnTo>
                    <a:pt x="0" y="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920" name="Freeform 47"/>
            <p:cNvSpPr>
              <a:spLocks/>
            </p:cNvSpPr>
            <p:nvPr/>
          </p:nvSpPr>
          <p:spPr bwMode="auto">
            <a:xfrm>
              <a:off x="2768" y="2070"/>
              <a:ext cx="14" cy="10"/>
            </a:xfrm>
            <a:custGeom>
              <a:avLst/>
              <a:gdLst>
                <a:gd name="T0" fmla="*/ 3 w 14"/>
                <a:gd name="T1" fmla="*/ 3 h 10"/>
                <a:gd name="T2" fmla="*/ 0 w 14"/>
                <a:gd name="T3" fmla="*/ 7 h 10"/>
                <a:gd name="T4" fmla="*/ 3 w 14"/>
                <a:gd name="T5" fmla="*/ 10 h 10"/>
                <a:gd name="T6" fmla="*/ 7 w 14"/>
                <a:gd name="T7" fmla="*/ 10 h 10"/>
                <a:gd name="T8" fmla="*/ 14 w 14"/>
                <a:gd name="T9" fmla="*/ 7 h 10"/>
                <a:gd name="T10" fmla="*/ 14 w 14"/>
                <a:gd name="T11" fmla="*/ 3 h 10"/>
                <a:gd name="T12" fmla="*/ 14 w 14"/>
                <a:gd name="T13" fmla="*/ 0 h 10"/>
                <a:gd name="T14" fmla="*/ 10 w 14"/>
                <a:gd name="T15" fmla="*/ 0 h 10"/>
                <a:gd name="T16" fmla="*/ 3 w 14"/>
                <a:gd name="T17" fmla="*/ 3 h 1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
                <a:gd name="T28" fmla="*/ 0 h 10"/>
                <a:gd name="T29" fmla="*/ 14 w 14"/>
                <a:gd name="T30" fmla="*/ 10 h 1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 h="10">
                  <a:moveTo>
                    <a:pt x="3" y="3"/>
                  </a:moveTo>
                  <a:lnTo>
                    <a:pt x="0" y="7"/>
                  </a:lnTo>
                  <a:lnTo>
                    <a:pt x="3" y="10"/>
                  </a:lnTo>
                  <a:lnTo>
                    <a:pt x="7" y="10"/>
                  </a:lnTo>
                  <a:lnTo>
                    <a:pt x="14" y="7"/>
                  </a:lnTo>
                  <a:lnTo>
                    <a:pt x="14" y="3"/>
                  </a:lnTo>
                  <a:lnTo>
                    <a:pt x="14" y="0"/>
                  </a:lnTo>
                  <a:lnTo>
                    <a:pt x="10" y="0"/>
                  </a:lnTo>
                  <a:lnTo>
                    <a:pt x="3" y="3"/>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921" name="Freeform 48"/>
            <p:cNvSpPr>
              <a:spLocks/>
            </p:cNvSpPr>
            <p:nvPr/>
          </p:nvSpPr>
          <p:spPr bwMode="auto">
            <a:xfrm>
              <a:off x="2795" y="2043"/>
              <a:ext cx="58" cy="27"/>
            </a:xfrm>
            <a:custGeom>
              <a:avLst/>
              <a:gdLst>
                <a:gd name="T0" fmla="*/ 0 w 58"/>
                <a:gd name="T1" fmla="*/ 20 h 27"/>
                <a:gd name="T2" fmla="*/ 0 w 58"/>
                <a:gd name="T3" fmla="*/ 24 h 27"/>
                <a:gd name="T4" fmla="*/ 0 w 58"/>
                <a:gd name="T5" fmla="*/ 27 h 27"/>
                <a:gd name="T6" fmla="*/ 4 w 58"/>
                <a:gd name="T7" fmla="*/ 27 h 27"/>
                <a:gd name="T8" fmla="*/ 55 w 58"/>
                <a:gd name="T9" fmla="*/ 6 h 27"/>
                <a:gd name="T10" fmla="*/ 58 w 58"/>
                <a:gd name="T11" fmla="*/ 3 h 27"/>
                <a:gd name="T12" fmla="*/ 55 w 58"/>
                <a:gd name="T13" fmla="*/ 0 h 27"/>
                <a:gd name="T14" fmla="*/ 52 w 58"/>
                <a:gd name="T15" fmla="*/ 0 h 27"/>
                <a:gd name="T16" fmla="*/ 0 w 58"/>
                <a:gd name="T17" fmla="*/ 20 h 2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8"/>
                <a:gd name="T28" fmla="*/ 0 h 27"/>
                <a:gd name="T29" fmla="*/ 58 w 58"/>
                <a:gd name="T30" fmla="*/ 27 h 2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8" h="27">
                  <a:moveTo>
                    <a:pt x="0" y="20"/>
                  </a:moveTo>
                  <a:lnTo>
                    <a:pt x="0" y="24"/>
                  </a:lnTo>
                  <a:lnTo>
                    <a:pt x="0" y="27"/>
                  </a:lnTo>
                  <a:lnTo>
                    <a:pt x="4" y="27"/>
                  </a:lnTo>
                  <a:lnTo>
                    <a:pt x="55" y="6"/>
                  </a:lnTo>
                  <a:lnTo>
                    <a:pt x="58" y="3"/>
                  </a:lnTo>
                  <a:lnTo>
                    <a:pt x="55" y="0"/>
                  </a:lnTo>
                  <a:lnTo>
                    <a:pt x="52" y="0"/>
                  </a:lnTo>
                  <a:lnTo>
                    <a:pt x="0" y="2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922" name="Freeform 49"/>
            <p:cNvSpPr>
              <a:spLocks/>
            </p:cNvSpPr>
            <p:nvPr/>
          </p:nvSpPr>
          <p:spPr bwMode="auto">
            <a:xfrm>
              <a:off x="2864" y="2036"/>
              <a:ext cx="13" cy="7"/>
            </a:xfrm>
            <a:custGeom>
              <a:avLst/>
              <a:gdLst>
                <a:gd name="T0" fmla="*/ 3 w 13"/>
                <a:gd name="T1" fmla="*/ 0 h 7"/>
                <a:gd name="T2" fmla="*/ 0 w 13"/>
                <a:gd name="T3" fmla="*/ 3 h 7"/>
                <a:gd name="T4" fmla="*/ 3 w 13"/>
                <a:gd name="T5" fmla="*/ 7 h 7"/>
                <a:gd name="T6" fmla="*/ 7 w 13"/>
                <a:gd name="T7" fmla="*/ 7 h 7"/>
                <a:gd name="T8" fmla="*/ 13 w 13"/>
                <a:gd name="T9" fmla="*/ 7 h 7"/>
                <a:gd name="T10" fmla="*/ 13 w 13"/>
                <a:gd name="T11" fmla="*/ 3 h 7"/>
                <a:gd name="T12" fmla="*/ 13 w 13"/>
                <a:gd name="T13" fmla="*/ 0 h 7"/>
                <a:gd name="T14" fmla="*/ 10 w 13"/>
                <a:gd name="T15" fmla="*/ 0 h 7"/>
                <a:gd name="T16" fmla="*/ 3 w 13"/>
                <a:gd name="T17" fmla="*/ 0 h 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
                <a:gd name="T28" fmla="*/ 0 h 7"/>
                <a:gd name="T29" fmla="*/ 13 w 13"/>
                <a:gd name="T30" fmla="*/ 7 h 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 h="7">
                  <a:moveTo>
                    <a:pt x="3" y="0"/>
                  </a:moveTo>
                  <a:lnTo>
                    <a:pt x="0" y="3"/>
                  </a:lnTo>
                  <a:lnTo>
                    <a:pt x="3" y="7"/>
                  </a:lnTo>
                  <a:lnTo>
                    <a:pt x="7" y="7"/>
                  </a:lnTo>
                  <a:lnTo>
                    <a:pt x="13" y="7"/>
                  </a:lnTo>
                  <a:lnTo>
                    <a:pt x="13" y="3"/>
                  </a:lnTo>
                  <a:lnTo>
                    <a:pt x="13" y="0"/>
                  </a:lnTo>
                  <a:lnTo>
                    <a:pt x="10" y="0"/>
                  </a:lnTo>
                  <a:lnTo>
                    <a:pt x="3"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923" name="Freeform 50"/>
            <p:cNvSpPr>
              <a:spLocks/>
            </p:cNvSpPr>
            <p:nvPr/>
          </p:nvSpPr>
          <p:spPr bwMode="auto">
            <a:xfrm>
              <a:off x="2891" y="2026"/>
              <a:ext cx="14" cy="6"/>
            </a:xfrm>
            <a:custGeom>
              <a:avLst/>
              <a:gdLst>
                <a:gd name="T0" fmla="*/ 0 w 14"/>
                <a:gd name="T1" fmla="*/ 0 h 6"/>
                <a:gd name="T2" fmla="*/ 0 w 14"/>
                <a:gd name="T3" fmla="*/ 3 h 6"/>
                <a:gd name="T4" fmla="*/ 0 w 14"/>
                <a:gd name="T5" fmla="*/ 6 h 6"/>
                <a:gd name="T6" fmla="*/ 4 w 14"/>
                <a:gd name="T7" fmla="*/ 6 h 6"/>
                <a:gd name="T8" fmla="*/ 10 w 14"/>
                <a:gd name="T9" fmla="*/ 6 h 6"/>
                <a:gd name="T10" fmla="*/ 14 w 14"/>
                <a:gd name="T11" fmla="*/ 3 h 6"/>
                <a:gd name="T12" fmla="*/ 10 w 14"/>
                <a:gd name="T13" fmla="*/ 0 h 6"/>
                <a:gd name="T14" fmla="*/ 7 w 14"/>
                <a:gd name="T15" fmla="*/ 0 h 6"/>
                <a:gd name="T16" fmla="*/ 0 w 14"/>
                <a:gd name="T17" fmla="*/ 0 h 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
                <a:gd name="T28" fmla="*/ 0 h 6"/>
                <a:gd name="T29" fmla="*/ 14 w 14"/>
                <a:gd name="T30" fmla="*/ 6 h 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 h="6">
                  <a:moveTo>
                    <a:pt x="0" y="0"/>
                  </a:moveTo>
                  <a:lnTo>
                    <a:pt x="0" y="3"/>
                  </a:lnTo>
                  <a:lnTo>
                    <a:pt x="0" y="6"/>
                  </a:lnTo>
                  <a:lnTo>
                    <a:pt x="4" y="6"/>
                  </a:lnTo>
                  <a:lnTo>
                    <a:pt x="10" y="6"/>
                  </a:lnTo>
                  <a:lnTo>
                    <a:pt x="14" y="3"/>
                  </a:lnTo>
                  <a:lnTo>
                    <a:pt x="10" y="0"/>
                  </a:lnTo>
                  <a:lnTo>
                    <a:pt x="7" y="0"/>
                  </a:lnTo>
                  <a:lnTo>
                    <a:pt x="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924" name="Freeform 51"/>
            <p:cNvSpPr>
              <a:spLocks/>
            </p:cNvSpPr>
            <p:nvPr/>
          </p:nvSpPr>
          <p:spPr bwMode="auto">
            <a:xfrm>
              <a:off x="2915" y="2002"/>
              <a:ext cx="48" cy="24"/>
            </a:xfrm>
            <a:custGeom>
              <a:avLst/>
              <a:gdLst>
                <a:gd name="T0" fmla="*/ 4 w 48"/>
                <a:gd name="T1" fmla="*/ 17 h 24"/>
                <a:gd name="T2" fmla="*/ 0 w 48"/>
                <a:gd name="T3" fmla="*/ 20 h 24"/>
                <a:gd name="T4" fmla="*/ 4 w 48"/>
                <a:gd name="T5" fmla="*/ 24 h 24"/>
                <a:gd name="T6" fmla="*/ 7 w 48"/>
                <a:gd name="T7" fmla="*/ 24 h 24"/>
                <a:gd name="T8" fmla="*/ 48 w 48"/>
                <a:gd name="T9" fmla="*/ 6 h 24"/>
                <a:gd name="T10" fmla="*/ 48 w 48"/>
                <a:gd name="T11" fmla="*/ 3 h 24"/>
                <a:gd name="T12" fmla="*/ 45 w 48"/>
                <a:gd name="T13" fmla="*/ 0 h 24"/>
                <a:gd name="T14" fmla="*/ 45 w 48"/>
                <a:gd name="T15" fmla="*/ 0 h 24"/>
                <a:gd name="T16" fmla="*/ 4 w 48"/>
                <a:gd name="T17" fmla="*/ 17 h 2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8"/>
                <a:gd name="T28" fmla="*/ 0 h 24"/>
                <a:gd name="T29" fmla="*/ 48 w 48"/>
                <a:gd name="T30" fmla="*/ 24 h 2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8" h="24">
                  <a:moveTo>
                    <a:pt x="4" y="17"/>
                  </a:moveTo>
                  <a:lnTo>
                    <a:pt x="0" y="20"/>
                  </a:lnTo>
                  <a:lnTo>
                    <a:pt x="4" y="24"/>
                  </a:lnTo>
                  <a:lnTo>
                    <a:pt x="7" y="24"/>
                  </a:lnTo>
                  <a:lnTo>
                    <a:pt x="48" y="6"/>
                  </a:lnTo>
                  <a:lnTo>
                    <a:pt x="48" y="3"/>
                  </a:lnTo>
                  <a:lnTo>
                    <a:pt x="45" y="0"/>
                  </a:lnTo>
                  <a:lnTo>
                    <a:pt x="4" y="17"/>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21531" name="Group 52"/>
          <p:cNvGrpSpPr>
            <a:grpSpLocks/>
          </p:cNvGrpSpPr>
          <p:nvPr/>
        </p:nvGrpSpPr>
        <p:grpSpPr bwMode="auto">
          <a:xfrm>
            <a:off x="3284538" y="3178175"/>
            <a:ext cx="1725612" cy="1206500"/>
            <a:chOff x="2134" y="2002"/>
            <a:chExt cx="966" cy="760"/>
          </a:xfrm>
        </p:grpSpPr>
        <p:sp>
          <p:nvSpPr>
            <p:cNvPr id="21875" name="Freeform 53"/>
            <p:cNvSpPr>
              <a:spLocks/>
            </p:cNvSpPr>
            <p:nvPr/>
          </p:nvSpPr>
          <p:spPr bwMode="auto">
            <a:xfrm>
              <a:off x="2134" y="2721"/>
              <a:ext cx="52" cy="41"/>
            </a:xfrm>
            <a:custGeom>
              <a:avLst/>
              <a:gdLst>
                <a:gd name="T0" fmla="*/ 4 w 52"/>
                <a:gd name="T1" fmla="*/ 34 h 41"/>
                <a:gd name="T2" fmla="*/ 0 w 52"/>
                <a:gd name="T3" fmla="*/ 38 h 41"/>
                <a:gd name="T4" fmla="*/ 4 w 52"/>
                <a:gd name="T5" fmla="*/ 41 h 41"/>
                <a:gd name="T6" fmla="*/ 7 w 52"/>
                <a:gd name="T7" fmla="*/ 41 h 41"/>
                <a:gd name="T8" fmla="*/ 48 w 52"/>
                <a:gd name="T9" fmla="*/ 7 h 41"/>
                <a:gd name="T10" fmla="*/ 52 w 52"/>
                <a:gd name="T11" fmla="*/ 3 h 41"/>
                <a:gd name="T12" fmla="*/ 48 w 52"/>
                <a:gd name="T13" fmla="*/ 0 h 41"/>
                <a:gd name="T14" fmla="*/ 45 w 52"/>
                <a:gd name="T15" fmla="*/ 0 h 41"/>
                <a:gd name="T16" fmla="*/ 4 w 52"/>
                <a:gd name="T17" fmla="*/ 34 h 4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2"/>
                <a:gd name="T28" fmla="*/ 0 h 41"/>
                <a:gd name="T29" fmla="*/ 52 w 52"/>
                <a:gd name="T30" fmla="*/ 41 h 4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2" h="41">
                  <a:moveTo>
                    <a:pt x="4" y="34"/>
                  </a:moveTo>
                  <a:lnTo>
                    <a:pt x="0" y="38"/>
                  </a:lnTo>
                  <a:lnTo>
                    <a:pt x="4" y="41"/>
                  </a:lnTo>
                  <a:lnTo>
                    <a:pt x="7" y="41"/>
                  </a:lnTo>
                  <a:lnTo>
                    <a:pt x="48" y="7"/>
                  </a:lnTo>
                  <a:lnTo>
                    <a:pt x="52" y="3"/>
                  </a:lnTo>
                  <a:lnTo>
                    <a:pt x="48" y="0"/>
                  </a:lnTo>
                  <a:lnTo>
                    <a:pt x="45" y="0"/>
                  </a:lnTo>
                  <a:lnTo>
                    <a:pt x="4" y="34"/>
                  </a:lnTo>
                  <a:close/>
                </a:path>
              </a:pathLst>
            </a:custGeom>
            <a:solidFill>
              <a:schemeClr val="bg1"/>
            </a:solidFill>
            <a:ln w="9525">
              <a:solidFill>
                <a:schemeClr val="bg1"/>
              </a:solidFill>
              <a:round/>
              <a:headEnd/>
              <a:tailEnd/>
            </a:ln>
          </p:spPr>
          <p:txBody>
            <a:bodyPr/>
            <a:lstStyle/>
            <a:p>
              <a:endParaRPr lang="en-US"/>
            </a:p>
          </p:txBody>
        </p:sp>
        <p:sp>
          <p:nvSpPr>
            <p:cNvPr id="21876" name="Freeform 54"/>
            <p:cNvSpPr>
              <a:spLocks/>
            </p:cNvSpPr>
            <p:nvPr/>
          </p:nvSpPr>
          <p:spPr bwMode="auto">
            <a:xfrm>
              <a:off x="2192" y="2704"/>
              <a:ext cx="14" cy="10"/>
            </a:xfrm>
            <a:custGeom>
              <a:avLst/>
              <a:gdLst>
                <a:gd name="T0" fmla="*/ 4 w 14"/>
                <a:gd name="T1" fmla="*/ 3 h 10"/>
                <a:gd name="T2" fmla="*/ 0 w 14"/>
                <a:gd name="T3" fmla="*/ 7 h 10"/>
                <a:gd name="T4" fmla="*/ 4 w 14"/>
                <a:gd name="T5" fmla="*/ 10 h 10"/>
                <a:gd name="T6" fmla="*/ 7 w 14"/>
                <a:gd name="T7" fmla="*/ 10 h 10"/>
                <a:gd name="T8" fmla="*/ 11 w 14"/>
                <a:gd name="T9" fmla="*/ 7 h 10"/>
                <a:gd name="T10" fmla="*/ 14 w 14"/>
                <a:gd name="T11" fmla="*/ 3 h 10"/>
                <a:gd name="T12" fmla="*/ 11 w 14"/>
                <a:gd name="T13" fmla="*/ 0 h 10"/>
                <a:gd name="T14" fmla="*/ 7 w 14"/>
                <a:gd name="T15" fmla="*/ 0 h 10"/>
                <a:gd name="T16" fmla="*/ 4 w 14"/>
                <a:gd name="T17" fmla="*/ 3 h 1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
                <a:gd name="T28" fmla="*/ 0 h 10"/>
                <a:gd name="T29" fmla="*/ 14 w 14"/>
                <a:gd name="T30" fmla="*/ 10 h 1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 h="10">
                  <a:moveTo>
                    <a:pt x="4" y="3"/>
                  </a:moveTo>
                  <a:lnTo>
                    <a:pt x="0" y="7"/>
                  </a:lnTo>
                  <a:lnTo>
                    <a:pt x="4" y="10"/>
                  </a:lnTo>
                  <a:lnTo>
                    <a:pt x="7" y="10"/>
                  </a:lnTo>
                  <a:lnTo>
                    <a:pt x="11" y="7"/>
                  </a:lnTo>
                  <a:lnTo>
                    <a:pt x="14" y="3"/>
                  </a:lnTo>
                  <a:lnTo>
                    <a:pt x="11" y="0"/>
                  </a:lnTo>
                  <a:lnTo>
                    <a:pt x="7" y="0"/>
                  </a:lnTo>
                  <a:lnTo>
                    <a:pt x="4" y="3"/>
                  </a:lnTo>
                  <a:close/>
                </a:path>
              </a:pathLst>
            </a:custGeom>
            <a:solidFill>
              <a:schemeClr val="bg1"/>
            </a:solidFill>
            <a:ln w="9525">
              <a:solidFill>
                <a:schemeClr val="bg1"/>
              </a:solidFill>
              <a:round/>
              <a:headEnd/>
              <a:tailEnd/>
            </a:ln>
          </p:spPr>
          <p:txBody>
            <a:bodyPr/>
            <a:lstStyle/>
            <a:p>
              <a:endParaRPr lang="en-US"/>
            </a:p>
          </p:txBody>
        </p:sp>
        <p:sp>
          <p:nvSpPr>
            <p:cNvPr id="21877" name="Freeform 55"/>
            <p:cNvSpPr>
              <a:spLocks/>
            </p:cNvSpPr>
            <p:nvPr/>
          </p:nvSpPr>
          <p:spPr bwMode="auto">
            <a:xfrm>
              <a:off x="2216" y="2687"/>
              <a:ext cx="11" cy="10"/>
            </a:xfrm>
            <a:custGeom>
              <a:avLst/>
              <a:gdLst>
                <a:gd name="T0" fmla="*/ 0 w 11"/>
                <a:gd name="T1" fmla="*/ 3 h 10"/>
                <a:gd name="T2" fmla="*/ 0 w 11"/>
                <a:gd name="T3" fmla="*/ 7 h 10"/>
                <a:gd name="T4" fmla="*/ 0 w 11"/>
                <a:gd name="T5" fmla="*/ 10 h 10"/>
                <a:gd name="T6" fmla="*/ 4 w 11"/>
                <a:gd name="T7" fmla="*/ 10 h 10"/>
                <a:gd name="T8" fmla="*/ 11 w 11"/>
                <a:gd name="T9" fmla="*/ 7 h 10"/>
                <a:gd name="T10" fmla="*/ 11 w 11"/>
                <a:gd name="T11" fmla="*/ 3 h 10"/>
                <a:gd name="T12" fmla="*/ 11 w 11"/>
                <a:gd name="T13" fmla="*/ 0 h 10"/>
                <a:gd name="T14" fmla="*/ 7 w 11"/>
                <a:gd name="T15" fmla="*/ 0 h 10"/>
                <a:gd name="T16" fmla="*/ 0 w 11"/>
                <a:gd name="T17" fmla="*/ 3 h 1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1"/>
                <a:gd name="T28" fmla="*/ 0 h 10"/>
                <a:gd name="T29" fmla="*/ 11 w 11"/>
                <a:gd name="T30" fmla="*/ 10 h 1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1" h="10">
                  <a:moveTo>
                    <a:pt x="0" y="3"/>
                  </a:moveTo>
                  <a:lnTo>
                    <a:pt x="0" y="7"/>
                  </a:lnTo>
                  <a:lnTo>
                    <a:pt x="0" y="10"/>
                  </a:lnTo>
                  <a:lnTo>
                    <a:pt x="4" y="10"/>
                  </a:lnTo>
                  <a:lnTo>
                    <a:pt x="11" y="7"/>
                  </a:lnTo>
                  <a:lnTo>
                    <a:pt x="11" y="3"/>
                  </a:lnTo>
                  <a:lnTo>
                    <a:pt x="11" y="0"/>
                  </a:lnTo>
                  <a:lnTo>
                    <a:pt x="7" y="0"/>
                  </a:lnTo>
                  <a:lnTo>
                    <a:pt x="0" y="3"/>
                  </a:lnTo>
                  <a:close/>
                </a:path>
              </a:pathLst>
            </a:custGeom>
            <a:solidFill>
              <a:schemeClr val="bg1"/>
            </a:solidFill>
            <a:ln w="9525">
              <a:solidFill>
                <a:schemeClr val="bg1"/>
              </a:solidFill>
              <a:round/>
              <a:headEnd/>
              <a:tailEnd/>
            </a:ln>
          </p:spPr>
          <p:txBody>
            <a:bodyPr/>
            <a:lstStyle/>
            <a:p>
              <a:endParaRPr lang="en-US"/>
            </a:p>
          </p:txBody>
        </p:sp>
        <p:sp>
          <p:nvSpPr>
            <p:cNvPr id="21878" name="Freeform 56"/>
            <p:cNvSpPr>
              <a:spLocks/>
            </p:cNvSpPr>
            <p:nvPr/>
          </p:nvSpPr>
          <p:spPr bwMode="auto">
            <a:xfrm>
              <a:off x="2237" y="2642"/>
              <a:ext cx="48" cy="41"/>
            </a:xfrm>
            <a:custGeom>
              <a:avLst/>
              <a:gdLst>
                <a:gd name="T0" fmla="*/ 0 w 48"/>
                <a:gd name="T1" fmla="*/ 35 h 41"/>
                <a:gd name="T2" fmla="*/ 0 w 48"/>
                <a:gd name="T3" fmla="*/ 38 h 41"/>
                <a:gd name="T4" fmla="*/ 0 w 48"/>
                <a:gd name="T5" fmla="*/ 41 h 41"/>
                <a:gd name="T6" fmla="*/ 3 w 48"/>
                <a:gd name="T7" fmla="*/ 41 h 41"/>
                <a:gd name="T8" fmla="*/ 48 w 48"/>
                <a:gd name="T9" fmla="*/ 7 h 41"/>
                <a:gd name="T10" fmla="*/ 48 w 48"/>
                <a:gd name="T11" fmla="*/ 4 h 41"/>
                <a:gd name="T12" fmla="*/ 48 w 48"/>
                <a:gd name="T13" fmla="*/ 0 h 41"/>
                <a:gd name="T14" fmla="*/ 45 w 48"/>
                <a:gd name="T15" fmla="*/ 0 h 41"/>
                <a:gd name="T16" fmla="*/ 0 w 48"/>
                <a:gd name="T17" fmla="*/ 35 h 4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8"/>
                <a:gd name="T28" fmla="*/ 0 h 41"/>
                <a:gd name="T29" fmla="*/ 48 w 48"/>
                <a:gd name="T30" fmla="*/ 41 h 4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8" h="41">
                  <a:moveTo>
                    <a:pt x="0" y="35"/>
                  </a:moveTo>
                  <a:lnTo>
                    <a:pt x="0" y="38"/>
                  </a:lnTo>
                  <a:lnTo>
                    <a:pt x="0" y="41"/>
                  </a:lnTo>
                  <a:lnTo>
                    <a:pt x="3" y="41"/>
                  </a:lnTo>
                  <a:lnTo>
                    <a:pt x="48" y="7"/>
                  </a:lnTo>
                  <a:lnTo>
                    <a:pt x="48" y="4"/>
                  </a:lnTo>
                  <a:lnTo>
                    <a:pt x="48" y="0"/>
                  </a:lnTo>
                  <a:lnTo>
                    <a:pt x="45" y="0"/>
                  </a:lnTo>
                  <a:lnTo>
                    <a:pt x="0" y="35"/>
                  </a:lnTo>
                  <a:close/>
                </a:path>
              </a:pathLst>
            </a:custGeom>
            <a:solidFill>
              <a:schemeClr val="bg1"/>
            </a:solidFill>
            <a:ln w="9525">
              <a:solidFill>
                <a:schemeClr val="bg1"/>
              </a:solidFill>
              <a:round/>
              <a:headEnd/>
              <a:tailEnd/>
            </a:ln>
          </p:spPr>
          <p:txBody>
            <a:bodyPr/>
            <a:lstStyle/>
            <a:p>
              <a:endParaRPr lang="en-US"/>
            </a:p>
          </p:txBody>
        </p:sp>
        <p:sp>
          <p:nvSpPr>
            <p:cNvPr id="21879" name="Freeform 57"/>
            <p:cNvSpPr>
              <a:spLocks/>
            </p:cNvSpPr>
            <p:nvPr/>
          </p:nvSpPr>
          <p:spPr bwMode="auto">
            <a:xfrm>
              <a:off x="2295" y="2625"/>
              <a:ext cx="14" cy="10"/>
            </a:xfrm>
            <a:custGeom>
              <a:avLst/>
              <a:gdLst>
                <a:gd name="T0" fmla="*/ 4 w 14"/>
                <a:gd name="T1" fmla="*/ 4 h 10"/>
                <a:gd name="T2" fmla="*/ 0 w 14"/>
                <a:gd name="T3" fmla="*/ 7 h 10"/>
                <a:gd name="T4" fmla="*/ 4 w 14"/>
                <a:gd name="T5" fmla="*/ 10 h 10"/>
                <a:gd name="T6" fmla="*/ 7 w 14"/>
                <a:gd name="T7" fmla="*/ 10 h 10"/>
                <a:gd name="T8" fmla="*/ 10 w 14"/>
                <a:gd name="T9" fmla="*/ 7 h 10"/>
                <a:gd name="T10" fmla="*/ 14 w 14"/>
                <a:gd name="T11" fmla="*/ 4 h 10"/>
                <a:gd name="T12" fmla="*/ 10 w 14"/>
                <a:gd name="T13" fmla="*/ 0 h 10"/>
                <a:gd name="T14" fmla="*/ 7 w 14"/>
                <a:gd name="T15" fmla="*/ 0 h 10"/>
                <a:gd name="T16" fmla="*/ 4 w 14"/>
                <a:gd name="T17" fmla="*/ 4 h 1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
                <a:gd name="T28" fmla="*/ 0 h 10"/>
                <a:gd name="T29" fmla="*/ 14 w 14"/>
                <a:gd name="T30" fmla="*/ 10 h 1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 h="10">
                  <a:moveTo>
                    <a:pt x="4" y="4"/>
                  </a:moveTo>
                  <a:lnTo>
                    <a:pt x="0" y="7"/>
                  </a:lnTo>
                  <a:lnTo>
                    <a:pt x="4" y="10"/>
                  </a:lnTo>
                  <a:lnTo>
                    <a:pt x="7" y="10"/>
                  </a:lnTo>
                  <a:lnTo>
                    <a:pt x="10" y="7"/>
                  </a:lnTo>
                  <a:lnTo>
                    <a:pt x="14" y="4"/>
                  </a:lnTo>
                  <a:lnTo>
                    <a:pt x="10" y="0"/>
                  </a:lnTo>
                  <a:lnTo>
                    <a:pt x="7" y="0"/>
                  </a:lnTo>
                  <a:lnTo>
                    <a:pt x="4" y="4"/>
                  </a:lnTo>
                  <a:close/>
                </a:path>
              </a:pathLst>
            </a:custGeom>
            <a:solidFill>
              <a:schemeClr val="bg1"/>
            </a:solidFill>
            <a:ln w="9525">
              <a:solidFill>
                <a:schemeClr val="bg1"/>
              </a:solidFill>
              <a:round/>
              <a:headEnd/>
              <a:tailEnd/>
            </a:ln>
          </p:spPr>
          <p:txBody>
            <a:bodyPr/>
            <a:lstStyle/>
            <a:p>
              <a:endParaRPr lang="en-US"/>
            </a:p>
          </p:txBody>
        </p:sp>
        <p:sp>
          <p:nvSpPr>
            <p:cNvPr id="21880" name="Freeform 58"/>
            <p:cNvSpPr>
              <a:spLocks/>
            </p:cNvSpPr>
            <p:nvPr/>
          </p:nvSpPr>
          <p:spPr bwMode="auto">
            <a:xfrm>
              <a:off x="2316" y="2608"/>
              <a:ext cx="13" cy="10"/>
            </a:xfrm>
            <a:custGeom>
              <a:avLst/>
              <a:gdLst>
                <a:gd name="T0" fmla="*/ 3 w 13"/>
                <a:gd name="T1" fmla="*/ 3 h 10"/>
                <a:gd name="T2" fmla="*/ 0 w 13"/>
                <a:gd name="T3" fmla="*/ 7 h 10"/>
                <a:gd name="T4" fmla="*/ 3 w 13"/>
                <a:gd name="T5" fmla="*/ 10 h 10"/>
                <a:gd name="T6" fmla="*/ 7 w 13"/>
                <a:gd name="T7" fmla="*/ 10 h 10"/>
                <a:gd name="T8" fmla="*/ 13 w 13"/>
                <a:gd name="T9" fmla="*/ 7 h 10"/>
                <a:gd name="T10" fmla="*/ 13 w 13"/>
                <a:gd name="T11" fmla="*/ 3 h 10"/>
                <a:gd name="T12" fmla="*/ 13 w 13"/>
                <a:gd name="T13" fmla="*/ 0 h 10"/>
                <a:gd name="T14" fmla="*/ 10 w 13"/>
                <a:gd name="T15" fmla="*/ 0 h 10"/>
                <a:gd name="T16" fmla="*/ 3 w 13"/>
                <a:gd name="T17" fmla="*/ 3 h 1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
                <a:gd name="T28" fmla="*/ 0 h 10"/>
                <a:gd name="T29" fmla="*/ 13 w 13"/>
                <a:gd name="T30" fmla="*/ 10 h 1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 h="10">
                  <a:moveTo>
                    <a:pt x="3" y="3"/>
                  </a:moveTo>
                  <a:lnTo>
                    <a:pt x="0" y="7"/>
                  </a:lnTo>
                  <a:lnTo>
                    <a:pt x="3" y="10"/>
                  </a:lnTo>
                  <a:lnTo>
                    <a:pt x="7" y="10"/>
                  </a:lnTo>
                  <a:lnTo>
                    <a:pt x="13" y="7"/>
                  </a:lnTo>
                  <a:lnTo>
                    <a:pt x="13" y="3"/>
                  </a:lnTo>
                  <a:lnTo>
                    <a:pt x="13" y="0"/>
                  </a:lnTo>
                  <a:lnTo>
                    <a:pt x="10" y="0"/>
                  </a:lnTo>
                  <a:lnTo>
                    <a:pt x="3" y="3"/>
                  </a:lnTo>
                  <a:close/>
                </a:path>
              </a:pathLst>
            </a:custGeom>
            <a:solidFill>
              <a:schemeClr val="bg1"/>
            </a:solidFill>
            <a:ln w="9525">
              <a:solidFill>
                <a:schemeClr val="bg1"/>
              </a:solidFill>
              <a:round/>
              <a:headEnd/>
              <a:tailEnd/>
            </a:ln>
          </p:spPr>
          <p:txBody>
            <a:bodyPr/>
            <a:lstStyle/>
            <a:p>
              <a:endParaRPr lang="en-US"/>
            </a:p>
          </p:txBody>
        </p:sp>
        <p:sp>
          <p:nvSpPr>
            <p:cNvPr id="21881" name="Freeform 59"/>
            <p:cNvSpPr>
              <a:spLocks/>
            </p:cNvSpPr>
            <p:nvPr/>
          </p:nvSpPr>
          <p:spPr bwMode="auto">
            <a:xfrm>
              <a:off x="2340" y="2560"/>
              <a:ext cx="48" cy="41"/>
            </a:xfrm>
            <a:custGeom>
              <a:avLst/>
              <a:gdLst>
                <a:gd name="T0" fmla="*/ 0 w 48"/>
                <a:gd name="T1" fmla="*/ 34 h 41"/>
                <a:gd name="T2" fmla="*/ 0 w 48"/>
                <a:gd name="T3" fmla="*/ 38 h 41"/>
                <a:gd name="T4" fmla="*/ 0 w 48"/>
                <a:gd name="T5" fmla="*/ 41 h 41"/>
                <a:gd name="T6" fmla="*/ 3 w 48"/>
                <a:gd name="T7" fmla="*/ 41 h 41"/>
                <a:gd name="T8" fmla="*/ 48 w 48"/>
                <a:gd name="T9" fmla="*/ 7 h 41"/>
                <a:gd name="T10" fmla="*/ 48 w 48"/>
                <a:gd name="T11" fmla="*/ 3 h 41"/>
                <a:gd name="T12" fmla="*/ 48 w 48"/>
                <a:gd name="T13" fmla="*/ 0 h 41"/>
                <a:gd name="T14" fmla="*/ 44 w 48"/>
                <a:gd name="T15" fmla="*/ 0 h 41"/>
                <a:gd name="T16" fmla="*/ 0 w 48"/>
                <a:gd name="T17" fmla="*/ 34 h 4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8"/>
                <a:gd name="T28" fmla="*/ 0 h 41"/>
                <a:gd name="T29" fmla="*/ 48 w 48"/>
                <a:gd name="T30" fmla="*/ 41 h 4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8" h="41">
                  <a:moveTo>
                    <a:pt x="0" y="34"/>
                  </a:moveTo>
                  <a:lnTo>
                    <a:pt x="0" y="38"/>
                  </a:lnTo>
                  <a:lnTo>
                    <a:pt x="0" y="41"/>
                  </a:lnTo>
                  <a:lnTo>
                    <a:pt x="3" y="41"/>
                  </a:lnTo>
                  <a:lnTo>
                    <a:pt x="48" y="7"/>
                  </a:lnTo>
                  <a:lnTo>
                    <a:pt x="48" y="3"/>
                  </a:lnTo>
                  <a:lnTo>
                    <a:pt x="48" y="0"/>
                  </a:lnTo>
                  <a:lnTo>
                    <a:pt x="44" y="0"/>
                  </a:lnTo>
                  <a:lnTo>
                    <a:pt x="0" y="34"/>
                  </a:lnTo>
                  <a:close/>
                </a:path>
              </a:pathLst>
            </a:custGeom>
            <a:solidFill>
              <a:schemeClr val="bg1"/>
            </a:solidFill>
            <a:ln w="9525">
              <a:solidFill>
                <a:schemeClr val="bg1"/>
              </a:solidFill>
              <a:round/>
              <a:headEnd/>
              <a:tailEnd/>
            </a:ln>
          </p:spPr>
          <p:txBody>
            <a:bodyPr/>
            <a:lstStyle/>
            <a:p>
              <a:endParaRPr lang="en-US"/>
            </a:p>
          </p:txBody>
        </p:sp>
        <p:sp>
          <p:nvSpPr>
            <p:cNvPr id="21882" name="Freeform 60"/>
            <p:cNvSpPr>
              <a:spLocks/>
            </p:cNvSpPr>
            <p:nvPr/>
          </p:nvSpPr>
          <p:spPr bwMode="auto">
            <a:xfrm>
              <a:off x="2398" y="2543"/>
              <a:ext cx="14" cy="10"/>
            </a:xfrm>
            <a:custGeom>
              <a:avLst/>
              <a:gdLst>
                <a:gd name="T0" fmla="*/ 3 w 14"/>
                <a:gd name="T1" fmla="*/ 3 h 10"/>
                <a:gd name="T2" fmla="*/ 0 w 14"/>
                <a:gd name="T3" fmla="*/ 7 h 10"/>
                <a:gd name="T4" fmla="*/ 3 w 14"/>
                <a:gd name="T5" fmla="*/ 10 h 10"/>
                <a:gd name="T6" fmla="*/ 7 w 14"/>
                <a:gd name="T7" fmla="*/ 10 h 10"/>
                <a:gd name="T8" fmla="*/ 10 w 14"/>
                <a:gd name="T9" fmla="*/ 7 h 10"/>
                <a:gd name="T10" fmla="*/ 14 w 14"/>
                <a:gd name="T11" fmla="*/ 3 h 10"/>
                <a:gd name="T12" fmla="*/ 10 w 14"/>
                <a:gd name="T13" fmla="*/ 0 h 10"/>
                <a:gd name="T14" fmla="*/ 7 w 14"/>
                <a:gd name="T15" fmla="*/ 0 h 10"/>
                <a:gd name="T16" fmla="*/ 3 w 14"/>
                <a:gd name="T17" fmla="*/ 3 h 1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
                <a:gd name="T28" fmla="*/ 0 h 10"/>
                <a:gd name="T29" fmla="*/ 14 w 14"/>
                <a:gd name="T30" fmla="*/ 10 h 1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 h="10">
                  <a:moveTo>
                    <a:pt x="3" y="3"/>
                  </a:moveTo>
                  <a:lnTo>
                    <a:pt x="0" y="7"/>
                  </a:lnTo>
                  <a:lnTo>
                    <a:pt x="3" y="10"/>
                  </a:lnTo>
                  <a:lnTo>
                    <a:pt x="7" y="10"/>
                  </a:lnTo>
                  <a:lnTo>
                    <a:pt x="10" y="7"/>
                  </a:lnTo>
                  <a:lnTo>
                    <a:pt x="14" y="3"/>
                  </a:lnTo>
                  <a:lnTo>
                    <a:pt x="10" y="0"/>
                  </a:lnTo>
                  <a:lnTo>
                    <a:pt x="7" y="0"/>
                  </a:lnTo>
                  <a:lnTo>
                    <a:pt x="3" y="3"/>
                  </a:lnTo>
                  <a:close/>
                </a:path>
              </a:pathLst>
            </a:custGeom>
            <a:solidFill>
              <a:schemeClr val="bg1"/>
            </a:solidFill>
            <a:ln w="9525">
              <a:solidFill>
                <a:schemeClr val="bg1"/>
              </a:solidFill>
              <a:round/>
              <a:headEnd/>
              <a:tailEnd/>
            </a:ln>
          </p:spPr>
          <p:txBody>
            <a:bodyPr/>
            <a:lstStyle/>
            <a:p>
              <a:endParaRPr lang="en-US"/>
            </a:p>
          </p:txBody>
        </p:sp>
        <p:sp>
          <p:nvSpPr>
            <p:cNvPr id="21883" name="Freeform 61"/>
            <p:cNvSpPr>
              <a:spLocks/>
            </p:cNvSpPr>
            <p:nvPr/>
          </p:nvSpPr>
          <p:spPr bwMode="auto">
            <a:xfrm>
              <a:off x="2418" y="2526"/>
              <a:ext cx="14" cy="13"/>
            </a:xfrm>
            <a:custGeom>
              <a:avLst/>
              <a:gdLst>
                <a:gd name="T0" fmla="*/ 4 w 14"/>
                <a:gd name="T1" fmla="*/ 7 h 13"/>
                <a:gd name="T2" fmla="*/ 0 w 14"/>
                <a:gd name="T3" fmla="*/ 10 h 13"/>
                <a:gd name="T4" fmla="*/ 4 w 14"/>
                <a:gd name="T5" fmla="*/ 13 h 13"/>
                <a:gd name="T6" fmla="*/ 7 w 14"/>
                <a:gd name="T7" fmla="*/ 13 h 13"/>
                <a:gd name="T8" fmla="*/ 11 w 14"/>
                <a:gd name="T9" fmla="*/ 7 h 13"/>
                <a:gd name="T10" fmla="*/ 14 w 14"/>
                <a:gd name="T11" fmla="*/ 3 h 13"/>
                <a:gd name="T12" fmla="*/ 11 w 14"/>
                <a:gd name="T13" fmla="*/ 0 h 13"/>
                <a:gd name="T14" fmla="*/ 7 w 14"/>
                <a:gd name="T15" fmla="*/ 0 h 13"/>
                <a:gd name="T16" fmla="*/ 4 w 14"/>
                <a:gd name="T17" fmla="*/ 7 h 1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
                <a:gd name="T28" fmla="*/ 0 h 13"/>
                <a:gd name="T29" fmla="*/ 14 w 14"/>
                <a:gd name="T30" fmla="*/ 13 h 1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 h="13">
                  <a:moveTo>
                    <a:pt x="4" y="7"/>
                  </a:moveTo>
                  <a:lnTo>
                    <a:pt x="0" y="10"/>
                  </a:lnTo>
                  <a:lnTo>
                    <a:pt x="4" y="13"/>
                  </a:lnTo>
                  <a:lnTo>
                    <a:pt x="7" y="13"/>
                  </a:lnTo>
                  <a:lnTo>
                    <a:pt x="11" y="7"/>
                  </a:lnTo>
                  <a:lnTo>
                    <a:pt x="14" y="3"/>
                  </a:lnTo>
                  <a:lnTo>
                    <a:pt x="11" y="0"/>
                  </a:lnTo>
                  <a:lnTo>
                    <a:pt x="7" y="0"/>
                  </a:lnTo>
                  <a:lnTo>
                    <a:pt x="4" y="7"/>
                  </a:lnTo>
                  <a:close/>
                </a:path>
              </a:pathLst>
            </a:custGeom>
            <a:solidFill>
              <a:schemeClr val="bg1"/>
            </a:solidFill>
            <a:ln w="9525">
              <a:solidFill>
                <a:schemeClr val="bg1"/>
              </a:solidFill>
              <a:round/>
              <a:headEnd/>
              <a:tailEnd/>
            </a:ln>
          </p:spPr>
          <p:txBody>
            <a:bodyPr/>
            <a:lstStyle/>
            <a:p>
              <a:endParaRPr lang="en-US"/>
            </a:p>
          </p:txBody>
        </p:sp>
        <p:sp>
          <p:nvSpPr>
            <p:cNvPr id="21884" name="Freeform 62"/>
            <p:cNvSpPr>
              <a:spLocks/>
            </p:cNvSpPr>
            <p:nvPr/>
          </p:nvSpPr>
          <p:spPr bwMode="auto">
            <a:xfrm>
              <a:off x="2442" y="2481"/>
              <a:ext cx="48" cy="41"/>
            </a:xfrm>
            <a:custGeom>
              <a:avLst/>
              <a:gdLst>
                <a:gd name="T0" fmla="*/ 0 w 48"/>
                <a:gd name="T1" fmla="*/ 34 h 41"/>
                <a:gd name="T2" fmla="*/ 0 w 48"/>
                <a:gd name="T3" fmla="*/ 38 h 41"/>
                <a:gd name="T4" fmla="*/ 0 w 48"/>
                <a:gd name="T5" fmla="*/ 41 h 41"/>
                <a:gd name="T6" fmla="*/ 4 w 48"/>
                <a:gd name="T7" fmla="*/ 41 h 41"/>
                <a:gd name="T8" fmla="*/ 48 w 48"/>
                <a:gd name="T9" fmla="*/ 7 h 41"/>
                <a:gd name="T10" fmla="*/ 48 w 48"/>
                <a:gd name="T11" fmla="*/ 4 h 41"/>
                <a:gd name="T12" fmla="*/ 48 w 48"/>
                <a:gd name="T13" fmla="*/ 0 h 41"/>
                <a:gd name="T14" fmla="*/ 45 w 48"/>
                <a:gd name="T15" fmla="*/ 0 h 41"/>
                <a:gd name="T16" fmla="*/ 0 w 48"/>
                <a:gd name="T17" fmla="*/ 34 h 4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8"/>
                <a:gd name="T28" fmla="*/ 0 h 41"/>
                <a:gd name="T29" fmla="*/ 48 w 48"/>
                <a:gd name="T30" fmla="*/ 41 h 4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8" h="41">
                  <a:moveTo>
                    <a:pt x="0" y="34"/>
                  </a:moveTo>
                  <a:lnTo>
                    <a:pt x="0" y="38"/>
                  </a:lnTo>
                  <a:lnTo>
                    <a:pt x="0" y="41"/>
                  </a:lnTo>
                  <a:lnTo>
                    <a:pt x="4" y="41"/>
                  </a:lnTo>
                  <a:lnTo>
                    <a:pt x="48" y="7"/>
                  </a:lnTo>
                  <a:lnTo>
                    <a:pt x="48" y="4"/>
                  </a:lnTo>
                  <a:lnTo>
                    <a:pt x="48" y="0"/>
                  </a:lnTo>
                  <a:lnTo>
                    <a:pt x="45" y="0"/>
                  </a:lnTo>
                  <a:lnTo>
                    <a:pt x="0" y="34"/>
                  </a:lnTo>
                  <a:close/>
                </a:path>
              </a:pathLst>
            </a:custGeom>
            <a:solidFill>
              <a:schemeClr val="bg1"/>
            </a:solidFill>
            <a:ln w="9525">
              <a:solidFill>
                <a:schemeClr val="bg1"/>
              </a:solidFill>
              <a:round/>
              <a:headEnd/>
              <a:tailEnd/>
            </a:ln>
          </p:spPr>
          <p:txBody>
            <a:bodyPr/>
            <a:lstStyle/>
            <a:p>
              <a:endParaRPr lang="en-US"/>
            </a:p>
          </p:txBody>
        </p:sp>
        <p:sp>
          <p:nvSpPr>
            <p:cNvPr id="21885" name="Freeform 63"/>
            <p:cNvSpPr>
              <a:spLocks/>
            </p:cNvSpPr>
            <p:nvPr/>
          </p:nvSpPr>
          <p:spPr bwMode="auto">
            <a:xfrm>
              <a:off x="2501" y="2464"/>
              <a:ext cx="13" cy="10"/>
            </a:xfrm>
            <a:custGeom>
              <a:avLst/>
              <a:gdLst>
                <a:gd name="T0" fmla="*/ 0 w 13"/>
                <a:gd name="T1" fmla="*/ 4 h 10"/>
                <a:gd name="T2" fmla="*/ 0 w 13"/>
                <a:gd name="T3" fmla="*/ 7 h 10"/>
                <a:gd name="T4" fmla="*/ 0 w 13"/>
                <a:gd name="T5" fmla="*/ 10 h 10"/>
                <a:gd name="T6" fmla="*/ 3 w 13"/>
                <a:gd name="T7" fmla="*/ 10 h 10"/>
                <a:gd name="T8" fmla="*/ 10 w 13"/>
                <a:gd name="T9" fmla="*/ 7 h 10"/>
                <a:gd name="T10" fmla="*/ 13 w 13"/>
                <a:gd name="T11" fmla="*/ 4 h 10"/>
                <a:gd name="T12" fmla="*/ 10 w 13"/>
                <a:gd name="T13" fmla="*/ 0 h 10"/>
                <a:gd name="T14" fmla="*/ 7 w 13"/>
                <a:gd name="T15" fmla="*/ 0 h 10"/>
                <a:gd name="T16" fmla="*/ 0 w 13"/>
                <a:gd name="T17" fmla="*/ 4 h 1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
                <a:gd name="T28" fmla="*/ 0 h 10"/>
                <a:gd name="T29" fmla="*/ 13 w 13"/>
                <a:gd name="T30" fmla="*/ 10 h 1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 h="10">
                  <a:moveTo>
                    <a:pt x="0" y="4"/>
                  </a:moveTo>
                  <a:lnTo>
                    <a:pt x="0" y="7"/>
                  </a:lnTo>
                  <a:lnTo>
                    <a:pt x="0" y="10"/>
                  </a:lnTo>
                  <a:lnTo>
                    <a:pt x="3" y="10"/>
                  </a:lnTo>
                  <a:lnTo>
                    <a:pt x="10" y="7"/>
                  </a:lnTo>
                  <a:lnTo>
                    <a:pt x="13" y="4"/>
                  </a:lnTo>
                  <a:lnTo>
                    <a:pt x="10" y="0"/>
                  </a:lnTo>
                  <a:lnTo>
                    <a:pt x="7" y="0"/>
                  </a:lnTo>
                  <a:lnTo>
                    <a:pt x="0" y="4"/>
                  </a:lnTo>
                  <a:close/>
                </a:path>
              </a:pathLst>
            </a:custGeom>
            <a:solidFill>
              <a:schemeClr val="bg1"/>
            </a:solidFill>
            <a:ln w="9525">
              <a:solidFill>
                <a:schemeClr val="bg1"/>
              </a:solidFill>
              <a:round/>
              <a:headEnd/>
              <a:tailEnd/>
            </a:ln>
          </p:spPr>
          <p:txBody>
            <a:bodyPr/>
            <a:lstStyle/>
            <a:p>
              <a:endParaRPr lang="en-US"/>
            </a:p>
          </p:txBody>
        </p:sp>
        <p:sp>
          <p:nvSpPr>
            <p:cNvPr id="21886" name="Freeform 64"/>
            <p:cNvSpPr>
              <a:spLocks/>
            </p:cNvSpPr>
            <p:nvPr/>
          </p:nvSpPr>
          <p:spPr bwMode="auto">
            <a:xfrm>
              <a:off x="2521" y="2447"/>
              <a:ext cx="14" cy="10"/>
            </a:xfrm>
            <a:custGeom>
              <a:avLst/>
              <a:gdLst>
                <a:gd name="T0" fmla="*/ 4 w 14"/>
                <a:gd name="T1" fmla="*/ 3 h 10"/>
                <a:gd name="T2" fmla="*/ 0 w 14"/>
                <a:gd name="T3" fmla="*/ 7 h 10"/>
                <a:gd name="T4" fmla="*/ 4 w 14"/>
                <a:gd name="T5" fmla="*/ 10 h 10"/>
                <a:gd name="T6" fmla="*/ 7 w 14"/>
                <a:gd name="T7" fmla="*/ 10 h 10"/>
                <a:gd name="T8" fmla="*/ 11 w 14"/>
                <a:gd name="T9" fmla="*/ 7 h 10"/>
                <a:gd name="T10" fmla="*/ 14 w 14"/>
                <a:gd name="T11" fmla="*/ 3 h 10"/>
                <a:gd name="T12" fmla="*/ 11 w 14"/>
                <a:gd name="T13" fmla="*/ 0 h 10"/>
                <a:gd name="T14" fmla="*/ 7 w 14"/>
                <a:gd name="T15" fmla="*/ 0 h 10"/>
                <a:gd name="T16" fmla="*/ 4 w 14"/>
                <a:gd name="T17" fmla="*/ 3 h 1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
                <a:gd name="T28" fmla="*/ 0 h 10"/>
                <a:gd name="T29" fmla="*/ 14 w 14"/>
                <a:gd name="T30" fmla="*/ 10 h 1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 h="10">
                  <a:moveTo>
                    <a:pt x="4" y="3"/>
                  </a:moveTo>
                  <a:lnTo>
                    <a:pt x="0" y="7"/>
                  </a:lnTo>
                  <a:lnTo>
                    <a:pt x="4" y="10"/>
                  </a:lnTo>
                  <a:lnTo>
                    <a:pt x="7" y="10"/>
                  </a:lnTo>
                  <a:lnTo>
                    <a:pt x="11" y="7"/>
                  </a:lnTo>
                  <a:lnTo>
                    <a:pt x="14" y="3"/>
                  </a:lnTo>
                  <a:lnTo>
                    <a:pt x="11" y="0"/>
                  </a:lnTo>
                  <a:lnTo>
                    <a:pt x="7" y="0"/>
                  </a:lnTo>
                  <a:lnTo>
                    <a:pt x="4" y="3"/>
                  </a:lnTo>
                  <a:close/>
                </a:path>
              </a:pathLst>
            </a:custGeom>
            <a:solidFill>
              <a:schemeClr val="bg1"/>
            </a:solidFill>
            <a:ln w="9525">
              <a:solidFill>
                <a:schemeClr val="bg1"/>
              </a:solidFill>
              <a:round/>
              <a:headEnd/>
              <a:tailEnd/>
            </a:ln>
          </p:spPr>
          <p:txBody>
            <a:bodyPr/>
            <a:lstStyle/>
            <a:p>
              <a:endParaRPr lang="en-US"/>
            </a:p>
          </p:txBody>
        </p:sp>
        <p:sp>
          <p:nvSpPr>
            <p:cNvPr id="21887" name="Freeform 65"/>
            <p:cNvSpPr>
              <a:spLocks/>
            </p:cNvSpPr>
            <p:nvPr/>
          </p:nvSpPr>
          <p:spPr bwMode="auto">
            <a:xfrm>
              <a:off x="2545" y="2399"/>
              <a:ext cx="48" cy="41"/>
            </a:xfrm>
            <a:custGeom>
              <a:avLst/>
              <a:gdLst>
                <a:gd name="T0" fmla="*/ 0 w 48"/>
                <a:gd name="T1" fmla="*/ 34 h 41"/>
                <a:gd name="T2" fmla="*/ 0 w 48"/>
                <a:gd name="T3" fmla="*/ 38 h 41"/>
                <a:gd name="T4" fmla="*/ 0 w 48"/>
                <a:gd name="T5" fmla="*/ 41 h 41"/>
                <a:gd name="T6" fmla="*/ 4 w 48"/>
                <a:gd name="T7" fmla="*/ 41 h 41"/>
                <a:gd name="T8" fmla="*/ 48 w 48"/>
                <a:gd name="T9" fmla="*/ 7 h 41"/>
                <a:gd name="T10" fmla="*/ 48 w 48"/>
                <a:gd name="T11" fmla="*/ 3 h 41"/>
                <a:gd name="T12" fmla="*/ 48 w 48"/>
                <a:gd name="T13" fmla="*/ 0 h 41"/>
                <a:gd name="T14" fmla="*/ 45 w 48"/>
                <a:gd name="T15" fmla="*/ 0 h 41"/>
                <a:gd name="T16" fmla="*/ 0 w 48"/>
                <a:gd name="T17" fmla="*/ 34 h 4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8"/>
                <a:gd name="T28" fmla="*/ 0 h 41"/>
                <a:gd name="T29" fmla="*/ 48 w 48"/>
                <a:gd name="T30" fmla="*/ 41 h 4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8" h="41">
                  <a:moveTo>
                    <a:pt x="0" y="34"/>
                  </a:moveTo>
                  <a:lnTo>
                    <a:pt x="0" y="38"/>
                  </a:lnTo>
                  <a:lnTo>
                    <a:pt x="0" y="41"/>
                  </a:lnTo>
                  <a:lnTo>
                    <a:pt x="4" y="41"/>
                  </a:lnTo>
                  <a:lnTo>
                    <a:pt x="48" y="7"/>
                  </a:lnTo>
                  <a:lnTo>
                    <a:pt x="48" y="3"/>
                  </a:lnTo>
                  <a:lnTo>
                    <a:pt x="48" y="0"/>
                  </a:lnTo>
                  <a:lnTo>
                    <a:pt x="45" y="0"/>
                  </a:lnTo>
                  <a:lnTo>
                    <a:pt x="0" y="34"/>
                  </a:lnTo>
                  <a:close/>
                </a:path>
              </a:pathLst>
            </a:custGeom>
            <a:solidFill>
              <a:schemeClr val="bg1"/>
            </a:solidFill>
            <a:ln w="9525">
              <a:solidFill>
                <a:schemeClr val="bg1"/>
              </a:solidFill>
              <a:round/>
              <a:headEnd/>
              <a:tailEnd/>
            </a:ln>
          </p:spPr>
          <p:txBody>
            <a:bodyPr/>
            <a:lstStyle/>
            <a:p>
              <a:endParaRPr lang="en-US"/>
            </a:p>
          </p:txBody>
        </p:sp>
        <p:sp>
          <p:nvSpPr>
            <p:cNvPr id="21888" name="Freeform 66"/>
            <p:cNvSpPr>
              <a:spLocks/>
            </p:cNvSpPr>
            <p:nvPr/>
          </p:nvSpPr>
          <p:spPr bwMode="auto">
            <a:xfrm>
              <a:off x="2603" y="2382"/>
              <a:ext cx="11" cy="10"/>
            </a:xfrm>
            <a:custGeom>
              <a:avLst/>
              <a:gdLst>
                <a:gd name="T0" fmla="*/ 0 w 11"/>
                <a:gd name="T1" fmla="*/ 3 h 10"/>
                <a:gd name="T2" fmla="*/ 0 w 11"/>
                <a:gd name="T3" fmla="*/ 7 h 10"/>
                <a:gd name="T4" fmla="*/ 0 w 11"/>
                <a:gd name="T5" fmla="*/ 10 h 10"/>
                <a:gd name="T6" fmla="*/ 4 w 11"/>
                <a:gd name="T7" fmla="*/ 10 h 10"/>
                <a:gd name="T8" fmla="*/ 11 w 11"/>
                <a:gd name="T9" fmla="*/ 7 h 10"/>
                <a:gd name="T10" fmla="*/ 11 w 11"/>
                <a:gd name="T11" fmla="*/ 3 h 10"/>
                <a:gd name="T12" fmla="*/ 11 w 11"/>
                <a:gd name="T13" fmla="*/ 0 h 10"/>
                <a:gd name="T14" fmla="*/ 7 w 11"/>
                <a:gd name="T15" fmla="*/ 0 h 10"/>
                <a:gd name="T16" fmla="*/ 0 w 11"/>
                <a:gd name="T17" fmla="*/ 3 h 1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1"/>
                <a:gd name="T28" fmla="*/ 0 h 10"/>
                <a:gd name="T29" fmla="*/ 11 w 11"/>
                <a:gd name="T30" fmla="*/ 10 h 1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1" h="10">
                  <a:moveTo>
                    <a:pt x="0" y="3"/>
                  </a:moveTo>
                  <a:lnTo>
                    <a:pt x="0" y="7"/>
                  </a:lnTo>
                  <a:lnTo>
                    <a:pt x="0" y="10"/>
                  </a:lnTo>
                  <a:lnTo>
                    <a:pt x="4" y="10"/>
                  </a:lnTo>
                  <a:lnTo>
                    <a:pt x="11" y="7"/>
                  </a:lnTo>
                  <a:lnTo>
                    <a:pt x="11" y="3"/>
                  </a:lnTo>
                  <a:lnTo>
                    <a:pt x="11" y="0"/>
                  </a:lnTo>
                  <a:lnTo>
                    <a:pt x="7" y="0"/>
                  </a:lnTo>
                  <a:lnTo>
                    <a:pt x="0" y="3"/>
                  </a:lnTo>
                  <a:close/>
                </a:path>
              </a:pathLst>
            </a:custGeom>
            <a:solidFill>
              <a:schemeClr val="bg1"/>
            </a:solidFill>
            <a:ln w="9525">
              <a:solidFill>
                <a:schemeClr val="bg1"/>
              </a:solidFill>
              <a:round/>
              <a:headEnd/>
              <a:tailEnd/>
            </a:ln>
          </p:spPr>
          <p:txBody>
            <a:bodyPr/>
            <a:lstStyle/>
            <a:p>
              <a:endParaRPr lang="en-US"/>
            </a:p>
          </p:txBody>
        </p:sp>
        <p:sp>
          <p:nvSpPr>
            <p:cNvPr id="21889" name="Freeform 67"/>
            <p:cNvSpPr>
              <a:spLocks/>
            </p:cNvSpPr>
            <p:nvPr/>
          </p:nvSpPr>
          <p:spPr bwMode="auto">
            <a:xfrm>
              <a:off x="2624" y="2365"/>
              <a:ext cx="14" cy="13"/>
            </a:xfrm>
            <a:custGeom>
              <a:avLst/>
              <a:gdLst>
                <a:gd name="T0" fmla="*/ 3 w 14"/>
                <a:gd name="T1" fmla="*/ 7 h 13"/>
                <a:gd name="T2" fmla="*/ 0 w 14"/>
                <a:gd name="T3" fmla="*/ 10 h 13"/>
                <a:gd name="T4" fmla="*/ 3 w 14"/>
                <a:gd name="T5" fmla="*/ 13 h 13"/>
                <a:gd name="T6" fmla="*/ 7 w 14"/>
                <a:gd name="T7" fmla="*/ 13 h 13"/>
                <a:gd name="T8" fmla="*/ 10 w 14"/>
                <a:gd name="T9" fmla="*/ 7 h 13"/>
                <a:gd name="T10" fmla="*/ 14 w 14"/>
                <a:gd name="T11" fmla="*/ 3 h 13"/>
                <a:gd name="T12" fmla="*/ 10 w 14"/>
                <a:gd name="T13" fmla="*/ 0 h 13"/>
                <a:gd name="T14" fmla="*/ 7 w 14"/>
                <a:gd name="T15" fmla="*/ 0 h 13"/>
                <a:gd name="T16" fmla="*/ 3 w 14"/>
                <a:gd name="T17" fmla="*/ 7 h 1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
                <a:gd name="T28" fmla="*/ 0 h 13"/>
                <a:gd name="T29" fmla="*/ 14 w 14"/>
                <a:gd name="T30" fmla="*/ 13 h 1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 h="13">
                  <a:moveTo>
                    <a:pt x="3" y="7"/>
                  </a:moveTo>
                  <a:lnTo>
                    <a:pt x="0" y="10"/>
                  </a:lnTo>
                  <a:lnTo>
                    <a:pt x="3" y="13"/>
                  </a:lnTo>
                  <a:lnTo>
                    <a:pt x="7" y="13"/>
                  </a:lnTo>
                  <a:lnTo>
                    <a:pt x="10" y="7"/>
                  </a:lnTo>
                  <a:lnTo>
                    <a:pt x="14" y="3"/>
                  </a:lnTo>
                  <a:lnTo>
                    <a:pt x="10" y="0"/>
                  </a:lnTo>
                  <a:lnTo>
                    <a:pt x="7" y="0"/>
                  </a:lnTo>
                  <a:lnTo>
                    <a:pt x="3" y="7"/>
                  </a:lnTo>
                  <a:close/>
                </a:path>
              </a:pathLst>
            </a:custGeom>
            <a:solidFill>
              <a:schemeClr val="bg1"/>
            </a:solidFill>
            <a:ln w="9525">
              <a:solidFill>
                <a:schemeClr val="bg1"/>
              </a:solidFill>
              <a:round/>
              <a:headEnd/>
              <a:tailEnd/>
            </a:ln>
          </p:spPr>
          <p:txBody>
            <a:bodyPr/>
            <a:lstStyle/>
            <a:p>
              <a:endParaRPr lang="en-US"/>
            </a:p>
          </p:txBody>
        </p:sp>
        <p:sp>
          <p:nvSpPr>
            <p:cNvPr id="21890" name="Freeform 68"/>
            <p:cNvSpPr>
              <a:spLocks/>
            </p:cNvSpPr>
            <p:nvPr/>
          </p:nvSpPr>
          <p:spPr bwMode="auto">
            <a:xfrm>
              <a:off x="2645" y="2320"/>
              <a:ext cx="51" cy="41"/>
            </a:xfrm>
            <a:custGeom>
              <a:avLst/>
              <a:gdLst>
                <a:gd name="T0" fmla="*/ 3 w 51"/>
                <a:gd name="T1" fmla="*/ 34 h 41"/>
                <a:gd name="T2" fmla="*/ 0 w 51"/>
                <a:gd name="T3" fmla="*/ 38 h 41"/>
                <a:gd name="T4" fmla="*/ 3 w 51"/>
                <a:gd name="T5" fmla="*/ 41 h 41"/>
                <a:gd name="T6" fmla="*/ 6 w 51"/>
                <a:gd name="T7" fmla="*/ 41 h 41"/>
                <a:gd name="T8" fmla="*/ 47 w 51"/>
                <a:gd name="T9" fmla="*/ 7 h 41"/>
                <a:gd name="T10" fmla="*/ 51 w 51"/>
                <a:gd name="T11" fmla="*/ 4 h 41"/>
                <a:gd name="T12" fmla="*/ 47 w 51"/>
                <a:gd name="T13" fmla="*/ 0 h 41"/>
                <a:gd name="T14" fmla="*/ 44 w 51"/>
                <a:gd name="T15" fmla="*/ 0 h 41"/>
                <a:gd name="T16" fmla="*/ 3 w 51"/>
                <a:gd name="T17" fmla="*/ 34 h 4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1"/>
                <a:gd name="T28" fmla="*/ 0 h 41"/>
                <a:gd name="T29" fmla="*/ 51 w 51"/>
                <a:gd name="T30" fmla="*/ 41 h 4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1" h="41">
                  <a:moveTo>
                    <a:pt x="3" y="34"/>
                  </a:moveTo>
                  <a:lnTo>
                    <a:pt x="0" y="38"/>
                  </a:lnTo>
                  <a:lnTo>
                    <a:pt x="3" y="41"/>
                  </a:lnTo>
                  <a:lnTo>
                    <a:pt x="6" y="41"/>
                  </a:lnTo>
                  <a:lnTo>
                    <a:pt x="47" y="7"/>
                  </a:lnTo>
                  <a:lnTo>
                    <a:pt x="51" y="4"/>
                  </a:lnTo>
                  <a:lnTo>
                    <a:pt x="47" y="0"/>
                  </a:lnTo>
                  <a:lnTo>
                    <a:pt x="44" y="0"/>
                  </a:lnTo>
                  <a:lnTo>
                    <a:pt x="3" y="34"/>
                  </a:lnTo>
                  <a:close/>
                </a:path>
              </a:pathLst>
            </a:custGeom>
            <a:solidFill>
              <a:schemeClr val="bg1"/>
            </a:solidFill>
            <a:ln w="9525">
              <a:solidFill>
                <a:schemeClr val="bg1"/>
              </a:solidFill>
              <a:round/>
              <a:headEnd/>
              <a:tailEnd/>
            </a:ln>
          </p:spPr>
          <p:txBody>
            <a:bodyPr/>
            <a:lstStyle/>
            <a:p>
              <a:endParaRPr lang="en-US"/>
            </a:p>
          </p:txBody>
        </p:sp>
        <p:sp>
          <p:nvSpPr>
            <p:cNvPr id="21891" name="Freeform 69"/>
            <p:cNvSpPr>
              <a:spLocks/>
            </p:cNvSpPr>
            <p:nvPr/>
          </p:nvSpPr>
          <p:spPr bwMode="auto">
            <a:xfrm>
              <a:off x="2706" y="2303"/>
              <a:ext cx="10" cy="10"/>
            </a:xfrm>
            <a:custGeom>
              <a:avLst/>
              <a:gdLst>
                <a:gd name="T0" fmla="*/ 0 w 10"/>
                <a:gd name="T1" fmla="*/ 3 h 10"/>
                <a:gd name="T2" fmla="*/ 0 w 10"/>
                <a:gd name="T3" fmla="*/ 7 h 10"/>
                <a:gd name="T4" fmla="*/ 0 w 10"/>
                <a:gd name="T5" fmla="*/ 10 h 10"/>
                <a:gd name="T6" fmla="*/ 4 w 10"/>
                <a:gd name="T7" fmla="*/ 10 h 10"/>
                <a:gd name="T8" fmla="*/ 10 w 10"/>
                <a:gd name="T9" fmla="*/ 7 h 10"/>
                <a:gd name="T10" fmla="*/ 10 w 10"/>
                <a:gd name="T11" fmla="*/ 3 h 10"/>
                <a:gd name="T12" fmla="*/ 10 w 10"/>
                <a:gd name="T13" fmla="*/ 0 h 10"/>
                <a:gd name="T14" fmla="*/ 7 w 10"/>
                <a:gd name="T15" fmla="*/ 0 h 10"/>
                <a:gd name="T16" fmla="*/ 0 w 10"/>
                <a:gd name="T17" fmla="*/ 3 h 1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
                <a:gd name="T28" fmla="*/ 0 h 10"/>
                <a:gd name="T29" fmla="*/ 10 w 10"/>
                <a:gd name="T30" fmla="*/ 10 h 1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 h="10">
                  <a:moveTo>
                    <a:pt x="0" y="3"/>
                  </a:moveTo>
                  <a:lnTo>
                    <a:pt x="0" y="7"/>
                  </a:lnTo>
                  <a:lnTo>
                    <a:pt x="0" y="10"/>
                  </a:lnTo>
                  <a:lnTo>
                    <a:pt x="4" y="10"/>
                  </a:lnTo>
                  <a:lnTo>
                    <a:pt x="10" y="7"/>
                  </a:lnTo>
                  <a:lnTo>
                    <a:pt x="10" y="3"/>
                  </a:lnTo>
                  <a:lnTo>
                    <a:pt x="10" y="0"/>
                  </a:lnTo>
                  <a:lnTo>
                    <a:pt x="7" y="0"/>
                  </a:lnTo>
                  <a:lnTo>
                    <a:pt x="0" y="3"/>
                  </a:lnTo>
                  <a:close/>
                </a:path>
              </a:pathLst>
            </a:custGeom>
            <a:solidFill>
              <a:schemeClr val="bg1"/>
            </a:solidFill>
            <a:ln w="9525">
              <a:solidFill>
                <a:schemeClr val="bg1"/>
              </a:solidFill>
              <a:round/>
              <a:headEnd/>
              <a:tailEnd/>
            </a:ln>
          </p:spPr>
          <p:txBody>
            <a:bodyPr/>
            <a:lstStyle/>
            <a:p>
              <a:endParaRPr lang="en-US"/>
            </a:p>
          </p:txBody>
        </p:sp>
        <p:sp>
          <p:nvSpPr>
            <p:cNvPr id="21892" name="Freeform 70"/>
            <p:cNvSpPr>
              <a:spLocks/>
            </p:cNvSpPr>
            <p:nvPr/>
          </p:nvSpPr>
          <p:spPr bwMode="auto">
            <a:xfrm>
              <a:off x="2727" y="2286"/>
              <a:ext cx="13" cy="10"/>
            </a:xfrm>
            <a:custGeom>
              <a:avLst/>
              <a:gdLst>
                <a:gd name="T0" fmla="*/ 0 w 13"/>
                <a:gd name="T1" fmla="*/ 3 h 10"/>
                <a:gd name="T2" fmla="*/ 0 w 13"/>
                <a:gd name="T3" fmla="*/ 7 h 10"/>
                <a:gd name="T4" fmla="*/ 0 w 13"/>
                <a:gd name="T5" fmla="*/ 10 h 10"/>
                <a:gd name="T6" fmla="*/ 3 w 13"/>
                <a:gd name="T7" fmla="*/ 10 h 10"/>
                <a:gd name="T8" fmla="*/ 10 w 13"/>
                <a:gd name="T9" fmla="*/ 7 h 10"/>
                <a:gd name="T10" fmla="*/ 13 w 13"/>
                <a:gd name="T11" fmla="*/ 3 h 10"/>
                <a:gd name="T12" fmla="*/ 10 w 13"/>
                <a:gd name="T13" fmla="*/ 0 h 10"/>
                <a:gd name="T14" fmla="*/ 7 w 13"/>
                <a:gd name="T15" fmla="*/ 0 h 10"/>
                <a:gd name="T16" fmla="*/ 0 w 13"/>
                <a:gd name="T17" fmla="*/ 3 h 1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
                <a:gd name="T28" fmla="*/ 0 h 10"/>
                <a:gd name="T29" fmla="*/ 13 w 13"/>
                <a:gd name="T30" fmla="*/ 10 h 1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 h="10">
                  <a:moveTo>
                    <a:pt x="0" y="3"/>
                  </a:moveTo>
                  <a:lnTo>
                    <a:pt x="0" y="7"/>
                  </a:lnTo>
                  <a:lnTo>
                    <a:pt x="0" y="10"/>
                  </a:lnTo>
                  <a:lnTo>
                    <a:pt x="3" y="10"/>
                  </a:lnTo>
                  <a:lnTo>
                    <a:pt x="10" y="7"/>
                  </a:lnTo>
                  <a:lnTo>
                    <a:pt x="13" y="3"/>
                  </a:lnTo>
                  <a:lnTo>
                    <a:pt x="10" y="0"/>
                  </a:lnTo>
                  <a:lnTo>
                    <a:pt x="7" y="0"/>
                  </a:lnTo>
                  <a:lnTo>
                    <a:pt x="0" y="3"/>
                  </a:lnTo>
                  <a:close/>
                </a:path>
              </a:pathLst>
            </a:custGeom>
            <a:solidFill>
              <a:schemeClr val="bg1"/>
            </a:solidFill>
            <a:ln w="9525">
              <a:solidFill>
                <a:schemeClr val="bg1"/>
              </a:solidFill>
              <a:round/>
              <a:headEnd/>
              <a:tailEnd/>
            </a:ln>
          </p:spPr>
          <p:txBody>
            <a:bodyPr/>
            <a:lstStyle/>
            <a:p>
              <a:endParaRPr lang="en-US"/>
            </a:p>
          </p:txBody>
        </p:sp>
        <p:sp>
          <p:nvSpPr>
            <p:cNvPr id="21893" name="Freeform 71"/>
            <p:cNvSpPr>
              <a:spLocks/>
            </p:cNvSpPr>
            <p:nvPr/>
          </p:nvSpPr>
          <p:spPr bwMode="auto">
            <a:xfrm>
              <a:off x="2747" y="2238"/>
              <a:ext cx="52" cy="41"/>
            </a:xfrm>
            <a:custGeom>
              <a:avLst/>
              <a:gdLst>
                <a:gd name="T0" fmla="*/ 4 w 52"/>
                <a:gd name="T1" fmla="*/ 34 h 41"/>
                <a:gd name="T2" fmla="*/ 0 w 52"/>
                <a:gd name="T3" fmla="*/ 38 h 41"/>
                <a:gd name="T4" fmla="*/ 4 w 52"/>
                <a:gd name="T5" fmla="*/ 41 h 41"/>
                <a:gd name="T6" fmla="*/ 7 w 52"/>
                <a:gd name="T7" fmla="*/ 41 h 41"/>
                <a:gd name="T8" fmla="*/ 48 w 52"/>
                <a:gd name="T9" fmla="*/ 7 h 41"/>
                <a:gd name="T10" fmla="*/ 52 w 52"/>
                <a:gd name="T11" fmla="*/ 3 h 41"/>
                <a:gd name="T12" fmla="*/ 48 w 52"/>
                <a:gd name="T13" fmla="*/ 0 h 41"/>
                <a:gd name="T14" fmla="*/ 45 w 52"/>
                <a:gd name="T15" fmla="*/ 0 h 41"/>
                <a:gd name="T16" fmla="*/ 4 w 52"/>
                <a:gd name="T17" fmla="*/ 34 h 4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2"/>
                <a:gd name="T28" fmla="*/ 0 h 41"/>
                <a:gd name="T29" fmla="*/ 52 w 52"/>
                <a:gd name="T30" fmla="*/ 41 h 4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2" h="41">
                  <a:moveTo>
                    <a:pt x="4" y="34"/>
                  </a:moveTo>
                  <a:lnTo>
                    <a:pt x="0" y="38"/>
                  </a:lnTo>
                  <a:lnTo>
                    <a:pt x="4" y="41"/>
                  </a:lnTo>
                  <a:lnTo>
                    <a:pt x="7" y="41"/>
                  </a:lnTo>
                  <a:lnTo>
                    <a:pt x="48" y="7"/>
                  </a:lnTo>
                  <a:lnTo>
                    <a:pt x="52" y="3"/>
                  </a:lnTo>
                  <a:lnTo>
                    <a:pt x="48" y="0"/>
                  </a:lnTo>
                  <a:lnTo>
                    <a:pt x="45" y="0"/>
                  </a:lnTo>
                  <a:lnTo>
                    <a:pt x="4" y="34"/>
                  </a:lnTo>
                  <a:close/>
                </a:path>
              </a:pathLst>
            </a:custGeom>
            <a:solidFill>
              <a:schemeClr val="bg1"/>
            </a:solidFill>
            <a:ln w="9525">
              <a:solidFill>
                <a:schemeClr val="bg1"/>
              </a:solidFill>
              <a:round/>
              <a:headEnd/>
              <a:tailEnd/>
            </a:ln>
          </p:spPr>
          <p:txBody>
            <a:bodyPr/>
            <a:lstStyle/>
            <a:p>
              <a:endParaRPr lang="en-US"/>
            </a:p>
          </p:txBody>
        </p:sp>
        <p:sp>
          <p:nvSpPr>
            <p:cNvPr id="21894" name="Freeform 72"/>
            <p:cNvSpPr>
              <a:spLocks/>
            </p:cNvSpPr>
            <p:nvPr/>
          </p:nvSpPr>
          <p:spPr bwMode="auto">
            <a:xfrm>
              <a:off x="2809" y="2221"/>
              <a:ext cx="10" cy="14"/>
            </a:xfrm>
            <a:custGeom>
              <a:avLst/>
              <a:gdLst>
                <a:gd name="T0" fmla="*/ 0 w 10"/>
                <a:gd name="T1" fmla="*/ 7 h 14"/>
                <a:gd name="T2" fmla="*/ 0 w 10"/>
                <a:gd name="T3" fmla="*/ 10 h 14"/>
                <a:gd name="T4" fmla="*/ 0 w 10"/>
                <a:gd name="T5" fmla="*/ 14 h 14"/>
                <a:gd name="T6" fmla="*/ 3 w 10"/>
                <a:gd name="T7" fmla="*/ 14 h 14"/>
                <a:gd name="T8" fmla="*/ 10 w 10"/>
                <a:gd name="T9" fmla="*/ 7 h 14"/>
                <a:gd name="T10" fmla="*/ 10 w 10"/>
                <a:gd name="T11" fmla="*/ 3 h 14"/>
                <a:gd name="T12" fmla="*/ 10 w 10"/>
                <a:gd name="T13" fmla="*/ 0 h 14"/>
                <a:gd name="T14" fmla="*/ 7 w 10"/>
                <a:gd name="T15" fmla="*/ 0 h 14"/>
                <a:gd name="T16" fmla="*/ 0 w 10"/>
                <a:gd name="T17" fmla="*/ 7 h 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
                <a:gd name="T28" fmla="*/ 0 h 14"/>
                <a:gd name="T29" fmla="*/ 10 w 10"/>
                <a:gd name="T30" fmla="*/ 14 h 1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 h="14">
                  <a:moveTo>
                    <a:pt x="0" y="7"/>
                  </a:moveTo>
                  <a:lnTo>
                    <a:pt x="0" y="10"/>
                  </a:lnTo>
                  <a:lnTo>
                    <a:pt x="0" y="14"/>
                  </a:lnTo>
                  <a:lnTo>
                    <a:pt x="3" y="14"/>
                  </a:lnTo>
                  <a:lnTo>
                    <a:pt x="10" y="7"/>
                  </a:lnTo>
                  <a:lnTo>
                    <a:pt x="10" y="3"/>
                  </a:lnTo>
                  <a:lnTo>
                    <a:pt x="10" y="0"/>
                  </a:lnTo>
                  <a:lnTo>
                    <a:pt x="7" y="0"/>
                  </a:lnTo>
                  <a:lnTo>
                    <a:pt x="0" y="7"/>
                  </a:lnTo>
                  <a:close/>
                </a:path>
              </a:pathLst>
            </a:custGeom>
            <a:solidFill>
              <a:schemeClr val="bg1"/>
            </a:solidFill>
            <a:ln w="9525">
              <a:solidFill>
                <a:schemeClr val="bg1"/>
              </a:solidFill>
              <a:round/>
              <a:headEnd/>
              <a:tailEnd/>
            </a:ln>
          </p:spPr>
          <p:txBody>
            <a:bodyPr/>
            <a:lstStyle/>
            <a:p>
              <a:endParaRPr lang="en-US"/>
            </a:p>
          </p:txBody>
        </p:sp>
        <p:sp>
          <p:nvSpPr>
            <p:cNvPr id="21895" name="Freeform 73"/>
            <p:cNvSpPr>
              <a:spLocks/>
            </p:cNvSpPr>
            <p:nvPr/>
          </p:nvSpPr>
          <p:spPr bwMode="auto">
            <a:xfrm>
              <a:off x="2829" y="2204"/>
              <a:ext cx="11" cy="13"/>
            </a:xfrm>
            <a:custGeom>
              <a:avLst/>
              <a:gdLst>
                <a:gd name="T0" fmla="*/ 0 w 11"/>
                <a:gd name="T1" fmla="*/ 7 h 13"/>
                <a:gd name="T2" fmla="*/ 0 w 11"/>
                <a:gd name="T3" fmla="*/ 10 h 13"/>
                <a:gd name="T4" fmla="*/ 0 w 11"/>
                <a:gd name="T5" fmla="*/ 13 h 13"/>
                <a:gd name="T6" fmla="*/ 4 w 11"/>
                <a:gd name="T7" fmla="*/ 13 h 13"/>
                <a:gd name="T8" fmla="*/ 11 w 11"/>
                <a:gd name="T9" fmla="*/ 7 h 13"/>
                <a:gd name="T10" fmla="*/ 11 w 11"/>
                <a:gd name="T11" fmla="*/ 3 h 13"/>
                <a:gd name="T12" fmla="*/ 11 w 11"/>
                <a:gd name="T13" fmla="*/ 0 h 13"/>
                <a:gd name="T14" fmla="*/ 7 w 11"/>
                <a:gd name="T15" fmla="*/ 0 h 13"/>
                <a:gd name="T16" fmla="*/ 0 w 11"/>
                <a:gd name="T17" fmla="*/ 7 h 1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1"/>
                <a:gd name="T28" fmla="*/ 0 h 13"/>
                <a:gd name="T29" fmla="*/ 11 w 11"/>
                <a:gd name="T30" fmla="*/ 13 h 1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1" h="13">
                  <a:moveTo>
                    <a:pt x="0" y="7"/>
                  </a:moveTo>
                  <a:lnTo>
                    <a:pt x="0" y="10"/>
                  </a:lnTo>
                  <a:lnTo>
                    <a:pt x="0" y="13"/>
                  </a:lnTo>
                  <a:lnTo>
                    <a:pt x="4" y="13"/>
                  </a:lnTo>
                  <a:lnTo>
                    <a:pt x="11" y="7"/>
                  </a:lnTo>
                  <a:lnTo>
                    <a:pt x="11" y="3"/>
                  </a:lnTo>
                  <a:lnTo>
                    <a:pt x="11" y="0"/>
                  </a:lnTo>
                  <a:lnTo>
                    <a:pt x="7" y="0"/>
                  </a:lnTo>
                  <a:lnTo>
                    <a:pt x="0" y="7"/>
                  </a:lnTo>
                  <a:close/>
                </a:path>
              </a:pathLst>
            </a:custGeom>
            <a:solidFill>
              <a:schemeClr val="bg1"/>
            </a:solidFill>
            <a:ln w="9525">
              <a:solidFill>
                <a:schemeClr val="bg1"/>
              </a:solidFill>
              <a:round/>
              <a:headEnd/>
              <a:tailEnd/>
            </a:ln>
          </p:spPr>
          <p:txBody>
            <a:bodyPr/>
            <a:lstStyle/>
            <a:p>
              <a:endParaRPr lang="en-US"/>
            </a:p>
          </p:txBody>
        </p:sp>
        <p:sp>
          <p:nvSpPr>
            <p:cNvPr id="21896" name="Freeform 74"/>
            <p:cNvSpPr>
              <a:spLocks/>
            </p:cNvSpPr>
            <p:nvPr/>
          </p:nvSpPr>
          <p:spPr bwMode="auto">
            <a:xfrm>
              <a:off x="2850" y="2159"/>
              <a:ext cx="51" cy="41"/>
            </a:xfrm>
            <a:custGeom>
              <a:avLst/>
              <a:gdLst>
                <a:gd name="T0" fmla="*/ 3 w 51"/>
                <a:gd name="T1" fmla="*/ 34 h 41"/>
                <a:gd name="T2" fmla="*/ 0 w 51"/>
                <a:gd name="T3" fmla="*/ 38 h 41"/>
                <a:gd name="T4" fmla="*/ 3 w 51"/>
                <a:gd name="T5" fmla="*/ 41 h 41"/>
                <a:gd name="T6" fmla="*/ 7 w 51"/>
                <a:gd name="T7" fmla="*/ 41 h 41"/>
                <a:gd name="T8" fmla="*/ 48 w 51"/>
                <a:gd name="T9" fmla="*/ 7 h 41"/>
                <a:gd name="T10" fmla="*/ 51 w 51"/>
                <a:gd name="T11" fmla="*/ 4 h 41"/>
                <a:gd name="T12" fmla="*/ 48 w 51"/>
                <a:gd name="T13" fmla="*/ 0 h 41"/>
                <a:gd name="T14" fmla="*/ 45 w 51"/>
                <a:gd name="T15" fmla="*/ 0 h 41"/>
                <a:gd name="T16" fmla="*/ 3 w 51"/>
                <a:gd name="T17" fmla="*/ 34 h 4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1"/>
                <a:gd name="T28" fmla="*/ 0 h 41"/>
                <a:gd name="T29" fmla="*/ 51 w 51"/>
                <a:gd name="T30" fmla="*/ 41 h 4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1" h="41">
                  <a:moveTo>
                    <a:pt x="3" y="34"/>
                  </a:moveTo>
                  <a:lnTo>
                    <a:pt x="0" y="38"/>
                  </a:lnTo>
                  <a:lnTo>
                    <a:pt x="3" y="41"/>
                  </a:lnTo>
                  <a:lnTo>
                    <a:pt x="7" y="41"/>
                  </a:lnTo>
                  <a:lnTo>
                    <a:pt x="48" y="7"/>
                  </a:lnTo>
                  <a:lnTo>
                    <a:pt x="51" y="4"/>
                  </a:lnTo>
                  <a:lnTo>
                    <a:pt x="48" y="0"/>
                  </a:lnTo>
                  <a:lnTo>
                    <a:pt x="45" y="0"/>
                  </a:lnTo>
                  <a:lnTo>
                    <a:pt x="3" y="34"/>
                  </a:lnTo>
                  <a:close/>
                </a:path>
              </a:pathLst>
            </a:custGeom>
            <a:solidFill>
              <a:schemeClr val="bg1"/>
            </a:solidFill>
            <a:ln w="9525">
              <a:solidFill>
                <a:schemeClr val="bg1"/>
              </a:solidFill>
              <a:round/>
              <a:headEnd/>
              <a:tailEnd/>
            </a:ln>
          </p:spPr>
          <p:txBody>
            <a:bodyPr/>
            <a:lstStyle/>
            <a:p>
              <a:endParaRPr lang="en-US"/>
            </a:p>
          </p:txBody>
        </p:sp>
        <p:sp>
          <p:nvSpPr>
            <p:cNvPr id="21897" name="Freeform 75"/>
            <p:cNvSpPr>
              <a:spLocks/>
            </p:cNvSpPr>
            <p:nvPr/>
          </p:nvSpPr>
          <p:spPr bwMode="auto">
            <a:xfrm>
              <a:off x="2908" y="2142"/>
              <a:ext cx="14" cy="10"/>
            </a:xfrm>
            <a:custGeom>
              <a:avLst/>
              <a:gdLst>
                <a:gd name="T0" fmla="*/ 4 w 14"/>
                <a:gd name="T1" fmla="*/ 3 h 10"/>
                <a:gd name="T2" fmla="*/ 0 w 14"/>
                <a:gd name="T3" fmla="*/ 7 h 10"/>
                <a:gd name="T4" fmla="*/ 4 w 14"/>
                <a:gd name="T5" fmla="*/ 10 h 10"/>
                <a:gd name="T6" fmla="*/ 7 w 14"/>
                <a:gd name="T7" fmla="*/ 10 h 10"/>
                <a:gd name="T8" fmla="*/ 14 w 14"/>
                <a:gd name="T9" fmla="*/ 7 h 10"/>
                <a:gd name="T10" fmla="*/ 14 w 14"/>
                <a:gd name="T11" fmla="*/ 3 h 10"/>
                <a:gd name="T12" fmla="*/ 14 w 14"/>
                <a:gd name="T13" fmla="*/ 0 h 10"/>
                <a:gd name="T14" fmla="*/ 11 w 14"/>
                <a:gd name="T15" fmla="*/ 0 h 10"/>
                <a:gd name="T16" fmla="*/ 4 w 14"/>
                <a:gd name="T17" fmla="*/ 3 h 1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
                <a:gd name="T28" fmla="*/ 0 h 10"/>
                <a:gd name="T29" fmla="*/ 14 w 14"/>
                <a:gd name="T30" fmla="*/ 10 h 1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 h="10">
                  <a:moveTo>
                    <a:pt x="4" y="3"/>
                  </a:moveTo>
                  <a:lnTo>
                    <a:pt x="0" y="7"/>
                  </a:lnTo>
                  <a:lnTo>
                    <a:pt x="4" y="10"/>
                  </a:lnTo>
                  <a:lnTo>
                    <a:pt x="7" y="10"/>
                  </a:lnTo>
                  <a:lnTo>
                    <a:pt x="14" y="7"/>
                  </a:lnTo>
                  <a:lnTo>
                    <a:pt x="14" y="3"/>
                  </a:lnTo>
                  <a:lnTo>
                    <a:pt x="14" y="0"/>
                  </a:lnTo>
                  <a:lnTo>
                    <a:pt x="11" y="0"/>
                  </a:lnTo>
                  <a:lnTo>
                    <a:pt x="4" y="3"/>
                  </a:lnTo>
                  <a:close/>
                </a:path>
              </a:pathLst>
            </a:custGeom>
            <a:solidFill>
              <a:schemeClr val="bg1"/>
            </a:solidFill>
            <a:ln w="9525">
              <a:solidFill>
                <a:schemeClr val="bg1"/>
              </a:solidFill>
              <a:round/>
              <a:headEnd/>
              <a:tailEnd/>
            </a:ln>
          </p:spPr>
          <p:txBody>
            <a:bodyPr/>
            <a:lstStyle/>
            <a:p>
              <a:endParaRPr lang="en-US"/>
            </a:p>
          </p:txBody>
        </p:sp>
        <p:sp>
          <p:nvSpPr>
            <p:cNvPr id="21898" name="Freeform 76"/>
            <p:cNvSpPr>
              <a:spLocks/>
            </p:cNvSpPr>
            <p:nvPr/>
          </p:nvSpPr>
          <p:spPr bwMode="auto">
            <a:xfrm>
              <a:off x="2932" y="2125"/>
              <a:ext cx="10" cy="10"/>
            </a:xfrm>
            <a:custGeom>
              <a:avLst/>
              <a:gdLst>
                <a:gd name="T0" fmla="*/ 0 w 10"/>
                <a:gd name="T1" fmla="*/ 3 h 10"/>
                <a:gd name="T2" fmla="*/ 0 w 10"/>
                <a:gd name="T3" fmla="*/ 7 h 10"/>
                <a:gd name="T4" fmla="*/ 0 w 10"/>
                <a:gd name="T5" fmla="*/ 10 h 10"/>
                <a:gd name="T6" fmla="*/ 4 w 10"/>
                <a:gd name="T7" fmla="*/ 10 h 10"/>
                <a:gd name="T8" fmla="*/ 10 w 10"/>
                <a:gd name="T9" fmla="*/ 7 h 10"/>
                <a:gd name="T10" fmla="*/ 10 w 10"/>
                <a:gd name="T11" fmla="*/ 3 h 10"/>
                <a:gd name="T12" fmla="*/ 10 w 10"/>
                <a:gd name="T13" fmla="*/ 0 h 10"/>
                <a:gd name="T14" fmla="*/ 7 w 10"/>
                <a:gd name="T15" fmla="*/ 0 h 10"/>
                <a:gd name="T16" fmla="*/ 0 w 10"/>
                <a:gd name="T17" fmla="*/ 3 h 1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
                <a:gd name="T28" fmla="*/ 0 h 10"/>
                <a:gd name="T29" fmla="*/ 10 w 10"/>
                <a:gd name="T30" fmla="*/ 10 h 1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 h="10">
                  <a:moveTo>
                    <a:pt x="0" y="3"/>
                  </a:moveTo>
                  <a:lnTo>
                    <a:pt x="0" y="7"/>
                  </a:lnTo>
                  <a:lnTo>
                    <a:pt x="0" y="10"/>
                  </a:lnTo>
                  <a:lnTo>
                    <a:pt x="4" y="10"/>
                  </a:lnTo>
                  <a:lnTo>
                    <a:pt x="10" y="7"/>
                  </a:lnTo>
                  <a:lnTo>
                    <a:pt x="10" y="3"/>
                  </a:lnTo>
                  <a:lnTo>
                    <a:pt x="10" y="0"/>
                  </a:lnTo>
                  <a:lnTo>
                    <a:pt x="7" y="0"/>
                  </a:lnTo>
                  <a:lnTo>
                    <a:pt x="0" y="3"/>
                  </a:lnTo>
                  <a:close/>
                </a:path>
              </a:pathLst>
            </a:custGeom>
            <a:solidFill>
              <a:schemeClr val="bg1"/>
            </a:solidFill>
            <a:ln w="9525">
              <a:solidFill>
                <a:schemeClr val="bg1"/>
              </a:solidFill>
              <a:round/>
              <a:headEnd/>
              <a:tailEnd/>
            </a:ln>
          </p:spPr>
          <p:txBody>
            <a:bodyPr/>
            <a:lstStyle/>
            <a:p>
              <a:endParaRPr lang="en-US"/>
            </a:p>
          </p:txBody>
        </p:sp>
        <p:sp>
          <p:nvSpPr>
            <p:cNvPr id="21899" name="Freeform 77"/>
            <p:cNvSpPr>
              <a:spLocks/>
            </p:cNvSpPr>
            <p:nvPr/>
          </p:nvSpPr>
          <p:spPr bwMode="auto">
            <a:xfrm>
              <a:off x="2953" y="2077"/>
              <a:ext cx="51" cy="41"/>
            </a:xfrm>
            <a:custGeom>
              <a:avLst/>
              <a:gdLst>
                <a:gd name="T0" fmla="*/ 3 w 51"/>
                <a:gd name="T1" fmla="*/ 34 h 41"/>
                <a:gd name="T2" fmla="*/ 0 w 51"/>
                <a:gd name="T3" fmla="*/ 38 h 41"/>
                <a:gd name="T4" fmla="*/ 3 w 51"/>
                <a:gd name="T5" fmla="*/ 41 h 41"/>
                <a:gd name="T6" fmla="*/ 7 w 51"/>
                <a:gd name="T7" fmla="*/ 41 h 41"/>
                <a:gd name="T8" fmla="*/ 48 w 51"/>
                <a:gd name="T9" fmla="*/ 7 h 41"/>
                <a:gd name="T10" fmla="*/ 51 w 51"/>
                <a:gd name="T11" fmla="*/ 3 h 41"/>
                <a:gd name="T12" fmla="*/ 48 w 51"/>
                <a:gd name="T13" fmla="*/ 0 h 41"/>
                <a:gd name="T14" fmla="*/ 44 w 51"/>
                <a:gd name="T15" fmla="*/ 0 h 41"/>
                <a:gd name="T16" fmla="*/ 3 w 51"/>
                <a:gd name="T17" fmla="*/ 34 h 4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1"/>
                <a:gd name="T28" fmla="*/ 0 h 41"/>
                <a:gd name="T29" fmla="*/ 51 w 51"/>
                <a:gd name="T30" fmla="*/ 41 h 4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1" h="41">
                  <a:moveTo>
                    <a:pt x="3" y="34"/>
                  </a:moveTo>
                  <a:lnTo>
                    <a:pt x="0" y="38"/>
                  </a:lnTo>
                  <a:lnTo>
                    <a:pt x="3" y="41"/>
                  </a:lnTo>
                  <a:lnTo>
                    <a:pt x="7" y="41"/>
                  </a:lnTo>
                  <a:lnTo>
                    <a:pt x="48" y="7"/>
                  </a:lnTo>
                  <a:lnTo>
                    <a:pt x="51" y="3"/>
                  </a:lnTo>
                  <a:lnTo>
                    <a:pt x="48" y="0"/>
                  </a:lnTo>
                  <a:lnTo>
                    <a:pt x="44" y="0"/>
                  </a:lnTo>
                  <a:lnTo>
                    <a:pt x="3" y="34"/>
                  </a:lnTo>
                  <a:close/>
                </a:path>
              </a:pathLst>
            </a:custGeom>
            <a:solidFill>
              <a:schemeClr val="bg1"/>
            </a:solidFill>
            <a:ln w="9525">
              <a:solidFill>
                <a:schemeClr val="bg1"/>
              </a:solidFill>
              <a:round/>
              <a:headEnd/>
              <a:tailEnd/>
            </a:ln>
          </p:spPr>
          <p:txBody>
            <a:bodyPr/>
            <a:lstStyle/>
            <a:p>
              <a:endParaRPr lang="en-US"/>
            </a:p>
          </p:txBody>
        </p:sp>
        <p:sp>
          <p:nvSpPr>
            <p:cNvPr id="21900" name="Freeform 78"/>
            <p:cNvSpPr>
              <a:spLocks/>
            </p:cNvSpPr>
            <p:nvPr/>
          </p:nvSpPr>
          <p:spPr bwMode="auto">
            <a:xfrm>
              <a:off x="3011" y="2060"/>
              <a:ext cx="14" cy="13"/>
            </a:xfrm>
            <a:custGeom>
              <a:avLst/>
              <a:gdLst>
                <a:gd name="T0" fmla="*/ 3 w 14"/>
                <a:gd name="T1" fmla="*/ 7 h 13"/>
                <a:gd name="T2" fmla="*/ 0 w 14"/>
                <a:gd name="T3" fmla="*/ 10 h 13"/>
                <a:gd name="T4" fmla="*/ 3 w 14"/>
                <a:gd name="T5" fmla="*/ 13 h 13"/>
                <a:gd name="T6" fmla="*/ 7 w 14"/>
                <a:gd name="T7" fmla="*/ 13 h 13"/>
                <a:gd name="T8" fmla="*/ 10 w 14"/>
                <a:gd name="T9" fmla="*/ 7 h 13"/>
                <a:gd name="T10" fmla="*/ 14 w 14"/>
                <a:gd name="T11" fmla="*/ 3 h 13"/>
                <a:gd name="T12" fmla="*/ 10 w 14"/>
                <a:gd name="T13" fmla="*/ 0 h 13"/>
                <a:gd name="T14" fmla="*/ 7 w 14"/>
                <a:gd name="T15" fmla="*/ 0 h 13"/>
                <a:gd name="T16" fmla="*/ 3 w 14"/>
                <a:gd name="T17" fmla="*/ 7 h 1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
                <a:gd name="T28" fmla="*/ 0 h 13"/>
                <a:gd name="T29" fmla="*/ 14 w 14"/>
                <a:gd name="T30" fmla="*/ 13 h 1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 h="13">
                  <a:moveTo>
                    <a:pt x="3" y="7"/>
                  </a:moveTo>
                  <a:lnTo>
                    <a:pt x="0" y="10"/>
                  </a:lnTo>
                  <a:lnTo>
                    <a:pt x="3" y="13"/>
                  </a:lnTo>
                  <a:lnTo>
                    <a:pt x="7" y="13"/>
                  </a:lnTo>
                  <a:lnTo>
                    <a:pt x="10" y="7"/>
                  </a:lnTo>
                  <a:lnTo>
                    <a:pt x="14" y="3"/>
                  </a:lnTo>
                  <a:lnTo>
                    <a:pt x="10" y="0"/>
                  </a:lnTo>
                  <a:lnTo>
                    <a:pt x="7" y="0"/>
                  </a:lnTo>
                  <a:lnTo>
                    <a:pt x="3" y="7"/>
                  </a:lnTo>
                  <a:close/>
                </a:path>
              </a:pathLst>
            </a:custGeom>
            <a:solidFill>
              <a:schemeClr val="bg1"/>
            </a:solidFill>
            <a:ln w="9525">
              <a:solidFill>
                <a:schemeClr val="bg1"/>
              </a:solidFill>
              <a:round/>
              <a:headEnd/>
              <a:tailEnd/>
            </a:ln>
          </p:spPr>
          <p:txBody>
            <a:bodyPr/>
            <a:lstStyle/>
            <a:p>
              <a:endParaRPr lang="en-US"/>
            </a:p>
          </p:txBody>
        </p:sp>
        <p:sp>
          <p:nvSpPr>
            <p:cNvPr id="21901" name="Freeform 79"/>
            <p:cNvSpPr>
              <a:spLocks/>
            </p:cNvSpPr>
            <p:nvPr/>
          </p:nvSpPr>
          <p:spPr bwMode="auto">
            <a:xfrm>
              <a:off x="3035" y="2043"/>
              <a:ext cx="10" cy="13"/>
            </a:xfrm>
            <a:custGeom>
              <a:avLst/>
              <a:gdLst>
                <a:gd name="T0" fmla="*/ 0 w 10"/>
                <a:gd name="T1" fmla="*/ 6 h 13"/>
                <a:gd name="T2" fmla="*/ 0 w 10"/>
                <a:gd name="T3" fmla="*/ 10 h 13"/>
                <a:gd name="T4" fmla="*/ 0 w 10"/>
                <a:gd name="T5" fmla="*/ 13 h 13"/>
                <a:gd name="T6" fmla="*/ 3 w 10"/>
                <a:gd name="T7" fmla="*/ 13 h 13"/>
                <a:gd name="T8" fmla="*/ 10 w 10"/>
                <a:gd name="T9" fmla="*/ 6 h 13"/>
                <a:gd name="T10" fmla="*/ 10 w 10"/>
                <a:gd name="T11" fmla="*/ 3 h 13"/>
                <a:gd name="T12" fmla="*/ 10 w 10"/>
                <a:gd name="T13" fmla="*/ 0 h 13"/>
                <a:gd name="T14" fmla="*/ 7 w 10"/>
                <a:gd name="T15" fmla="*/ 0 h 13"/>
                <a:gd name="T16" fmla="*/ 0 w 10"/>
                <a:gd name="T17" fmla="*/ 6 h 1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
                <a:gd name="T28" fmla="*/ 0 h 13"/>
                <a:gd name="T29" fmla="*/ 10 w 10"/>
                <a:gd name="T30" fmla="*/ 13 h 1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 h="13">
                  <a:moveTo>
                    <a:pt x="0" y="6"/>
                  </a:moveTo>
                  <a:lnTo>
                    <a:pt x="0" y="10"/>
                  </a:lnTo>
                  <a:lnTo>
                    <a:pt x="0" y="13"/>
                  </a:lnTo>
                  <a:lnTo>
                    <a:pt x="3" y="13"/>
                  </a:lnTo>
                  <a:lnTo>
                    <a:pt x="10" y="6"/>
                  </a:lnTo>
                  <a:lnTo>
                    <a:pt x="10" y="3"/>
                  </a:lnTo>
                  <a:lnTo>
                    <a:pt x="10" y="0"/>
                  </a:lnTo>
                  <a:lnTo>
                    <a:pt x="7" y="0"/>
                  </a:lnTo>
                  <a:lnTo>
                    <a:pt x="0" y="6"/>
                  </a:lnTo>
                  <a:close/>
                </a:path>
              </a:pathLst>
            </a:custGeom>
            <a:solidFill>
              <a:schemeClr val="bg1"/>
            </a:solidFill>
            <a:ln w="9525">
              <a:solidFill>
                <a:schemeClr val="bg1"/>
              </a:solidFill>
              <a:round/>
              <a:headEnd/>
              <a:tailEnd/>
            </a:ln>
          </p:spPr>
          <p:txBody>
            <a:bodyPr/>
            <a:lstStyle/>
            <a:p>
              <a:endParaRPr lang="en-US"/>
            </a:p>
          </p:txBody>
        </p:sp>
        <p:sp>
          <p:nvSpPr>
            <p:cNvPr id="21902" name="Freeform 80"/>
            <p:cNvSpPr>
              <a:spLocks/>
            </p:cNvSpPr>
            <p:nvPr/>
          </p:nvSpPr>
          <p:spPr bwMode="auto">
            <a:xfrm>
              <a:off x="3056" y="2002"/>
              <a:ext cx="44" cy="37"/>
            </a:xfrm>
            <a:custGeom>
              <a:avLst/>
              <a:gdLst>
                <a:gd name="T0" fmla="*/ 0 w 44"/>
                <a:gd name="T1" fmla="*/ 30 h 37"/>
                <a:gd name="T2" fmla="*/ 0 w 44"/>
                <a:gd name="T3" fmla="*/ 34 h 37"/>
                <a:gd name="T4" fmla="*/ 0 w 44"/>
                <a:gd name="T5" fmla="*/ 37 h 37"/>
                <a:gd name="T6" fmla="*/ 3 w 44"/>
                <a:gd name="T7" fmla="*/ 37 h 37"/>
                <a:gd name="T8" fmla="*/ 44 w 44"/>
                <a:gd name="T9" fmla="*/ 6 h 37"/>
                <a:gd name="T10" fmla="*/ 44 w 44"/>
                <a:gd name="T11" fmla="*/ 3 h 37"/>
                <a:gd name="T12" fmla="*/ 41 w 44"/>
                <a:gd name="T13" fmla="*/ 0 h 37"/>
                <a:gd name="T14" fmla="*/ 41 w 44"/>
                <a:gd name="T15" fmla="*/ 0 h 37"/>
                <a:gd name="T16" fmla="*/ 0 w 44"/>
                <a:gd name="T17" fmla="*/ 30 h 3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4"/>
                <a:gd name="T28" fmla="*/ 0 h 37"/>
                <a:gd name="T29" fmla="*/ 44 w 44"/>
                <a:gd name="T30" fmla="*/ 37 h 3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4" h="37">
                  <a:moveTo>
                    <a:pt x="0" y="30"/>
                  </a:moveTo>
                  <a:lnTo>
                    <a:pt x="0" y="34"/>
                  </a:lnTo>
                  <a:lnTo>
                    <a:pt x="0" y="37"/>
                  </a:lnTo>
                  <a:lnTo>
                    <a:pt x="3" y="37"/>
                  </a:lnTo>
                  <a:lnTo>
                    <a:pt x="44" y="6"/>
                  </a:lnTo>
                  <a:lnTo>
                    <a:pt x="44" y="3"/>
                  </a:lnTo>
                  <a:lnTo>
                    <a:pt x="41" y="0"/>
                  </a:lnTo>
                  <a:lnTo>
                    <a:pt x="0" y="30"/>
                  </a:lnTo>
                  <a:close/>
                </a:path>
              </a:pathLst>
            </a:custGeom>
            <a:solidFill>
              <a:schemeClr val="bg1"/>
            </a:solidFill>
            <a:ln w="9525">
              <a:solidFill>
                <a:schemeClr val="bg1"/>
              </a:solidFill>
              <a:round/>
              <a:headEnd/>
              <a:tailEnd/>
            </a:ln>
          </p:spPr>
          <p:txBody>
            <a:bodyPr/>
            <a:lstStyle/>
            <a:p>
              <a:endParaRPr lang="en-US"/>
            </a:p>
          </p:txBody>
        </p:sp>
      </p:grpSp>
      <p:grpSp>
        <p:nvGrpSpPr>
          <p:cNvPr id="21532" name="Group 81"/>
          <p:cNvGrpSpPr>
            <a:grpSpLocks/>
          </p:cNvGrpSpPr>
          <p:nvPr/>
        </p:nvGrpSpPr>
        <p:grpSpPr bwMode="auto">
          <a:xfrm>
            <a:off x="3073400" y="3286125"/>
            <a:ext cx="1936750" cy="2886075"/>
            <a:chOff x="2134" y="2070"/>
            <a:chExt cx="966" cy="1857"/>
          </a:xfrm>
        </p:grpSpPr>
        <p:sp>
          <p:nvSpPr>
            <p:cNvPr id="21826" name="Freeform 82"/>
            <p:cNvSpPr>
              <a:spLocks/>
            </p:cNvSpPr>
            <p:nvPr/>
          </p:nvSpPr>
          <p:spPr bwMode="auto">
            <a:xfrm>
              <a:off x="2134" y="3872"/>
              <a:ext cx="31" cy="55"/>
            </a:xfrm>
            <a:custGeom>
              <a:avLst/>
              <a:gdLst>
                <a:gd name="T0" fmla="*/ 4 w 31"/>
                <a:gd name="T1" fmla="*/ 48 h 55"/>
                <a:gd name="T2" fmla="*/ 0 w 31"/>
                <a:gd name="T3" fmla="*/ 52 h 55"/>
                <a:gd name="T4" fmla="*/ 4 w 31"/>
                <a:gd name="T5" fmla="*/ 55 h 55"/>
                <a:gd name="T6" fmla="*/ 7 w 31"/>
                <a:gd name="T7" fmla="*/ 55 h 55"/>
                <a:gd name="T8" fmla="*/ 31 w 31"/>
                <a:gd name="T9" fmla="*/ 7 h 55"/>
                <a:gd name="T10" fmla="*/ 31 w 31"/>
                <a:gd name="T11" fmla="*/ 4 h 55"/>
                <a:gd name="T12" fmla="*/ 31 w 31"/>
                <a:gd name="T13" fmla="*/ 0 h 55"/>
                <a:gd name="T14" fmla="*/ 28 w 31"/>
                <a:gd name="T15" fmla="*/ 0 h 55"/>
                <a:gd name="T16" fmla="*/ 4 w 31"/>
                <a:gd name="T17" fmla="*/ 48 h 5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1"/>
                <a:gd name="T28" fmla="*/ 0 h 55"/>
                <a:gd name="T29" fmla="*/ 31 w 31"/>
                <a:gd name="T30" fmla="*/ 55 h 5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1" h="55">
                  <a:moveTo>
                    <a:pt x="4" y="48"/>
                  </a:moveTo>
                  <a:lnTo>
                    <a:pt x="0" y="52"/>
                  </a:lnTo>
                  <a:lnTo>
                    <a:pt x="4" y="55"/>
                  </a:lnTo>
                  <a:lnTo>
                    <a:pt x="7" y="55"/>
                  </a:lnTo>
                  <a:lnTo>
                    <a:pt x="31" y="7"/>
                  </a:lnTo>
                  <a:lnTo>
                    <a:pt x="31" y="4"/>
                  </a:lnTo>
                  <a:lnTo>
                    <a:pt x="31" y="0"/>
                  </a:lnTo>
                  <a:lnTo>
                    <a:pt x="28" y="0"/>
                  </a:lnTo>
                  <a:lnTo>
                    <a:pt x="4" y="48"/>
                  </a:lnTo>
                  <a:close/>
                </a:path>
              </a:pathLst>
            </a:custGeom>
            <a:solidFill>
              <a:schemeClr val="bg1"/>
            </a:solidFill>
            <a:ln w="9525">
              <a:solidFill>
                <a:schemeClr val="bg1"/>
              </a:solidFill>
              <a:round/>
              <a:headEnd/>
              <a:tailEnd/>
            </a:ln>
          </p:spPr>
          <p:txBody>
            <a:bodyPr/>
            <a:lstStyle/>
            <a:p>
              <a:endParaRPr lang="en-US"/>
            </a:p>
          </p:txBody>
        </p:sp>
        <p:sp>
          <p:nvSpPr>
            <p:cNvPr id="21827" name="Freeform 83"/>
            <p:cNvSpPr>
              <a:spLocks/>
            </p:cNvSpPr>
            <p:nvPr/>
          </p:nvSpPr>
          <p:spPr bwMode="auto">
            <a:xfrm>
              <a:off x="2168" y="3848"/>
              <a:ext cx="11" cy="11"/>
            </a:xfrm>
            <a:custGeom>
              <a:avLst/>
              <a:gdLst>
                <a:gd name="T0" fmla="*/ 4 w 11"/>
                <a:gd name="T1" fmla="*/ 4 h 11"/>
                <a:gd name="T2" fmla="*/ 0 w 11"/>
                <a:gd name="T3" fmla="*/ 7 h 11"/>
                <a:gd name="T4" fmla="*/ 4 w 11"/>
                <a:gd name="T5" fmla="*/ 11 h 11"/>
                <a:gd name="T6" fmla="*/ 7 w 11"/>
                <a:gd name="T7" fmla="*/ 11 h 11"/>
                <a:gd name="T8" fmla="*/ 11 w 11"/>
                <a:gd name="T9" fmla="*/ 7 h 11"/>
                <a:gd name="T10" fmla="*/ 11 w 11"/>
                <a:gd name="T11" fmla="*/ 4 h 11"/>
                <a:gd name="T12" fmla="*/ 11 w 11"/>
                <a:gd name="T13" fmla="*/ 0 h 11"/>
                <a:gd name="T14" fmla="*/ 7 w 11"/>
                <a:gd name="T15" fmla="*/ 0 h 11"/>
                <a:gd name="T16" fmla="*/ 4 w 11"/>
                <a:gd name="T17" fmla="*/ 4 h 1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1"/>
                <a:gd name="T28" fmla="*/ 0 h 11"/>
                <a:gd name="T29" fmla="*/ 11 w 11"/>
                <a:gd name="T30" fmla="*/ 11 h 1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1" h="11">
                  <a:moveTo>
                    <a:pt x="4" y="4"/>
                  </a:moveTo>
                  <a:lnTo>
                    <a:pt x="0" y="7"/>
                  </a:lnTo>
                  <a:lnTo>
                    <a:pt x="4" y="11"/>
                  </a:lnTo>
                  <a:lnTo>
                    <a:pt x="7" y="11"/>
                  </a:lnTo>
                  <a:lnTo>
                    <a:pt x="11" y="7"/>
                  </a:lnTo>
                  <a:lnTo>
                    <a:pt x="11" y="4"/>
                  </a:lnTo>
                  <a:lnTo>
                    <a:pt x="11" y="0"/>
                  </a:lnTo>
                  <a:lnTo>
                    <a:pt x="7" y="0"/>
                  </a:lnTo>
                  <a:lnTo>
                    <a:pt x="4" y="4"/>
                  </a:lnTo>
                  <a:close/>
                </a:path>
              </a:pathLst>
            </a:custGeom>
            <a:solidFill>
              <a:schemeClr val="bg1"/>
            </a:solidFill>
            <a:ln w="9525">
              <a:solidFill>
                <a:schemeClr val="bg1"/>
              </a:solidFill>
              <a:round/>
              <a:headEnd/>
              <a:tailEnd/>
            </a:ln>
          </p:spPr>
          <p:txBody>
            <a:bodyPr/>
            <a:lstStyle/>
            <a:p>
              <a:endParaRPr lang="en-US"/>
            </a:p>
          </p:txBody>
        </p:sp>
        <p:sp>
          <p:nvSpPr>
            <p:cNvPr id="21828" name="Freeform 84"/>
            <p:cNvSpPr>
              <a:spLocks/>
            </p:cNvSpPr>
            <p:nvPr/>
          </p:nvSpPr>
          <p:spPr bwMode="auto">
            <a:xfrm>
              <a:off x="2182" y="3824"/>
              <a:ext cx="10" cy="11"/>
            </a:xfrm>
            <a:custGeom>
              <a:avLst/>
              <a:gdLst>
                <a:gd name="T0" fmla="*/ 0 w 10"/>
                <a:gd name="T1" fmla="*/ 4 h 11"/>
                <a:gd name="T2" fmla="*/ 0 w 10"/>
                <a:gd name="T3" fmla="*/ 7 h 11"/>
                <a:gd name="T4" fmla="*/ 0 w 10"/>
                <a:gd name="T5" fmla="*/ 11 h 11"/>
                <a:gd name="T6" fmla="*/ 4 w 10"/>
                <a:gd name="T7" fmla="*/ 11 h 11"/>
                <a:gd name="T8" fmla="*/ 7 w 10"/>
                <a:gd name="T9" fmla="*/ 7 h 11"/>
                <a:gd name="T10" fmla="*/ 10 w 10"/>
                <a:gd name="T11" fmla="*/ 4 h 11"/>
                <a:gd name="T12" fmla="*/ 7 w 10"/>
                <a:gd name="T13" fmla="*/ 0 h 11"/>
                <a:gd name="T14" fmla="*/ 4 w 10"/>
                <a:gd name="T15" fmla="*/ 0 h 11"/>
                <a:gd name="T16" fmla="*/ 0 w 10"/>
                <a:gd name="T17" fmla="*/ 4 h 1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
                <a:gd name="T28" fmla="*/ 0 h 11"/>
                <a:gd name="T29" fmla="*/ 10 w 10"/>
                <a:gd name="T30" fmla="*/ 11 h 1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 h="11">
                  <a:moveTo>
                    <a:pt x="0" y="4"/>
                  </a:moveTo>
                  <a:lnTo>
                    <a:pt x="0" y="7"/>
                  </a:lnTo>
                  <a:lnTo>
                    <a:pt x="0" y="11"/>
                  </a:lnTo>
                  <a:lnTo>
                    <a:pt x="4" y="11"/>
                  </a:lnTo>
                  <a:lnTo>
                    <a:pt x="7" y="7"/>
                  </a:lnTo>
                  <a:lnTo>
                    <a:pt x="10" y="4"/>
                  </a:lnTo>
                  <a:lnTo>
                    <a:pt x="7" y="0"/>
                  </a:lnTo>
                  <a:lnTo>
                    <a:pt x="4" y="0"/>
                  </a:lnTo>
                  <a:lnTo>
                    <a:pt x="0" y="4"/>
                  </a:lnTo>
                  <a:close/>
                </a:path>
              </a:pathLst>
            </a:custGeom>
            <a:solidFill>
              <a:schemeClr val="bg1"/>
            </a:solidFill>
            <a:ln w="9525">
              <a:solidFill>
                <a:schemeClr val="bg1"/>
              </a:solidFill>
              <a:round/>
              <a:headEnd/>
              <a:tailEnd/>
            </a:ln>
          </p:spPr>
          <p:txBody>
            <a:bodyPr/>
            <a:lstStyle/>
            <a:p>
              <a:endParaRPr lang="en-US"/>
            </a:p>
          </p:txBody>
        </p:sp>
        <p:sp>
          <p:nvSpPr>
            <p:cNvPr id="21829" name="Freeform 85"/>
            <p:cNvSpPr>
              <a:spLocks/>
            </p:cNvSpPr>
            <p:nvPr/>
          </p:nvSpPr>
          <p:spPr bwMode="auto">
            <a:xfrm>
              <a:off x="2192" y="3756"/>
              <a:ext cx="35" cy="55"/>
            </a:xfrm>
            <a:custGeom>
              <a:avLst/>
              <a:gdLst>
                <a:gd name="T0" fmla="*/ 4 w 35"/>
                <a:gd name="T1" fmla="*/ 48 h 55"/>
                <a:gd name="T2" fmla="*/ 0 w 35"/>
                <a:gd name="T3" fmla="*/ 51 h 55"/>
                <a:gd name="T4" fmla="*/ 4 w 35"/>
                <a:gd name="T5" fmla="*/ 55 h 55"/>
                <a:gd name="T6" fmla="*/ 7 w 35"/>
                <a:gd name="T7" fmla="*/ 55 h 55"/>
                <a:gd name="T8" fmla="*/ 31 w 35"/>
                <a:gd name="T9" fmla="*/ 7 h 55"/>
                <a:gd name="T10" fmla="*/ 35 w 35"/>
                <a:gd name="T11" fmla="*/ 3 h 55"/>
                <a:gd name="T12" fmla="*/ 31 w 35"/>
                <a:gd name="T13" fmla="*/ 0 h 55"/>
                <a:gd name="T14" fmla="*/ 28 w 35"/>
                <a:gd name="T15" fmla="*/ 0 h 55"/>
                <a:gd name="T16" fmla="*/ 4 w 35"/>
                <a:gd name="T17" fmla="*/ 48 h 5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5"/>
                <a:gd name="T28" fmla="*/ 0 h 55"/>
                <a:gd name="T29" fmla="*/ 35 w 35"/>
                <a:gd name="T30" fmla="*/ 55 h 5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5" h="55">
                  <a:moveTo>
                    <a:pt x="4" y="48"/>
                  </a:moveTo>
                  <a:lnTo>
                    <a:pt x="0" y="51"/>
                  </a:lnTo>
                  <a:lnTo>
                    <a:pt x="4" y="55"/>
                  </a:lnTo>
                  <a:lnTo>
                    <a:pt x="7" y="55"/>
                  </a:lnTo>
                  <a:lnTo>
                    <a:pt x="31" y="7"/>
                  </a:lnTo>
                  <a:lnTo>
                    <a:pt x="35" y="3"/>
                  </a:lnTo>
                  <a:lnTo>
                    <a:pt x="31" y="0"/>
                  </a:lnTo>
                  <a:lnTo>
                    <a:pt x="28" y="0"/>
                  </a:lnTo>
                  <a:lnTo>
                    <a:pt x="4" y="48"/>
                  </a:lnTo>
                  <a:close/>
                </a:path>
              </a:pathLst>
            </a:custGeom>
            <a:solidFill>
              <a:schemeClr val="bg1"/>
            </a:solidFill>
            <a:ln w="9525">
              <a:solidFill>
                <a:schemeClr val="bg1"/>
              </a:solidFill>
              <a:round/>
              <a:headEnd/>
              <a:tailEnd/>
            </a:ln>
          </p:spPr>
          <p:txBody>
            <a:bodyPr/>
            <a:lstStyle/>
            <a:p>
              <a:endParaRPr lang="en-US"/>
            </a:p>
          </p:txBody>
        </p:sp>
        <p:sp>
          <p:nvSpPr>
            <p:cNvPr id="21830" name="Freeform 86"/>
            <p:cNvSpPr>
              <a:spLocks/>
            </p:cNvSpPr>
            <p:nvPr/>
          </p:nvSpPr>
          <p:spPr bwMode="auto">
            <a:xfrm>
              <a:off x="2230" y="3732"/>
              <a:ext cx="10" cy="14"/>
            </a:xfrm>
            <a:custGeom>
              <a:avLst/>
              <a:gdLst>
                <a:gd name="T0" fmla="*/ 0 w 10"/>
                <a:gd name="T1" fmla="*/ 7 h 14"/>
                <a:gd name="T2" fmla="*/ 0 w 10"/>
                <a:gd name="T3" fmla="*/ 10 h 14"/>
                <a:gd name="T4" fmla="*/ 0 w 10"/>
                <a:gd name="T5" fmla="*/ 14 h 14"/>
                <a:gd name="T6" fmla="*/ 4 w 10"/>
                <a:gd name="T7" fmla="*/ 14 h 14"/>
                <a:gd name="T8" fmla="*/ 7 w 10"/>
                <a:gd name="T9" fmla="*/ 7 h 14"/>
                <a:gd name="T10" fmla="*/ 10 w 10"/>
                <a:gd name="T11" fmla="*/ 3 h 14"/>
                <a:gd name="T12" fmla="*/ 7 w 10"/>
                <a:gd name="T13" fmla="*/ 0 h 14"/>
                <a:gd name="T14" fmla="*/ 4 w 10"/>
                <a:gd name="T15" fmla="*/ 0 h 14"/>
                <a:gd name="T16" fmla="*/ 0 w 10"/>
                <a:gd name="T17" fmla="*/ 7 h 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
                <a:gd name="T28" fmla="*/ 0 h 14"/>
                <a:gd name="T29" fmla="*/ 10 w 10"/>
                <a:gd name="T30" fmla="*/ 14 h 1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 h="14">
                  <a:moveTo>
                    <a:pt x="0" y="7"/>
                  </a:moveTo>
                  <a:lnTo>
                    <a:pt x="0" y="10"/>
                  </a:lnTo>
                  <a:lnTo>
                    <a:pt x="0" y="14"/>
                  </a:lnTo>
                  <a:lnTo>
                    <a:pt x="4" y="14"/>
                  </a:lnTo>
                  <a:lnTo>
                    <a:pt x="7" y="7"/>
                  </a:lnTo>
                  <a:lnTo>
                    <a:pt x="10" y="3"/>
                  </a:lnTo>
                  <a:lnTo>
                    <a:pt x="7" y="0"/>
                  </a:lnTo>
                  <a:lnTo>
                    <a:pt x="4" y="0"/>
                  </a:lnTo>
                  <a:lnTo>
                    <a:pt x="0" y="7"/>
                  </a:lnTo>
                  <a:close/>
                </a:path>
              </a:pathLst>
            </a:custGeom>
            <a:solidFill>
              <a:schemeClr val="bg1"/>
            </a:solidFill>
            <a:ln w="9525">
              <a:solidFill>
                <a:schemeClr val="bg1"/>
              </a:solidFill>
              <a:round/>
              <a:headEnd/>
              <a:tailEnd/>
            </a:ln>
          </p:spPr>
          <p:txBody>
            <a:bodyPr/>
            <a:lstStyle/>
            <a:p>
              <a:endParaRPr lang="en-US"/>
            </a:p>
          </p:txBody>
        </p:sp>
        <p:sp>
          <p:nvSpPr>
            <p:cNvPr id="21831" name="Freeform 87"/>
            <p:cNvSpPr>
              <a:spLocks/>
            </p:cNvSpPr>
            <p:nvPr/>
          </p:nvSpPr>
          <p:spPr bwMode="auto">
            <a:xfrm>
              <a:off x="2240" y="3708"/>
              <a:ext cx="11" cy="14"/>
            </a:xfrm>
            <a:custGeom>
              <a:avLst/>
              <a:gdLst>
                <a:gd name="T0" fmla="*/ 4 w 11"/>
                <a:gd name="T1" fmla="*/ 7 h 14"/>
                <a:gd name="T2" fmla="*/ 0 w 11"/>
                <a:gd name="T3" fmla="*/ 10 h 14"/>
                <a:gd name="T4" fmla="*/ 4 w 11"/>
                <a:gd name="T5" fmla="*/ 14 h 14"/>
                <a:gd name="T6" fmla="*/ 7 w 11"/>
                <a:gd name="T7" fmla="*/ 14 h 14"/>
                <a:gd name="T8" fmla="*/ 11 w 11"/>
                <a:gd name="T9" fmla="*/ 7 h 14"/>
                <a:gd name="T10" fmla="*/ 11 w 11"/>
                <a:gd name="T11" fmla="*/ 3 h 14"/>
                <a:gd name="T12" fmla="*/ 11 w 11"/>
                <a:gd name="T13" fmla="*/ 0 h 14"/>
                <a:gd name="T14" fmla="*/ 7 w 11"/>
                <a:gd name="T15" fmla="*/ 0 h 14"/>
                <a:gd name="T16" fmla="*/ 4 w 11"/>
                <a:gd name="T17" fmla="*/ 7 h 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1"/>
                <a:gd name="T28" fmla="*/ 0 h 14"/>
                <a:gd name="T29" fmla="*/ 11 w 11"/>
                <a:gd name="T30" fmla="*/ 14 h 1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1" h="14">
                  <a:moveTo>
                    <a:pt x="4" y="7"/>
                  </a:moveTo>
                  <a:lnTo>
                    <a:pt x="0" y="10"/>
                  </a:lnTo>
                  <a:lnTo>
                    <a:pt x="4" y="14"/>
                  </a:lnTo>
                  <a:lnTo>
                    <a:pt x="7" y="14"/>
                  </a:lnTo>
                  <a:lnTo>
                    <a:pt x="11" y="7"/>
                  </a:lnTo>
                  <a:lnTo>
                    <a:pt x="11" y="3"/>
                  </a:lnTo>
                  <a:lnTo>
                    <a:pt x="11" y="0"/>
                  </a:lnTo>
                  <a:lnTo>
                    <a:pt x="7" y="0"/>
                  </a:lnTo>
                  <a:lnTo>
                    <a:pt x="4" y="7"/>
                  </a:lnTo>
                  <a:close/>
                </a:path>
              </a:pathLst>
            </a:custGeom>
            <a:solidFill>
              <a:schemeClr val="bg1"/>
            </a:solidFill>
            <a:ln w="9525">
              <a:solidFill>
                <a:schemeClr val="bg1"/>
              </a:solidFill>
              <a:round/>
              <a:headEnd/>
              <a:tailEnd/>
            </a:ln>
          </p:spPr>
          <p:txBody>
            <a:bodyPr/>
            <a:lstStyle/>
            <a:p>
              <a:endParaRPr lang="en-US"/>
            </a:p>
          </p:txBody>
        </p:sp>
        <p:sp>
          <p:nvSpPr>
            <p:cNvPr id="21832" name="Freeform 88"/>
            <p:cNvSpPr>
              <a:spLocks/>
            </p:cNvSpPr>
            <p:nvPr/>
          </p:nvSpPr>
          <p:spPr bwMode="auto">
            <a:xfrm>
              <a:off x="2254" y="3639"/>
              <a:ext cx="31" cy="59"/>
            </a:xfrm>
            <a:custGeom>
              <a:avLst/>
              <a:gdLst>
                <a:gd name="T0" fmla="*/ 0 w 31"/>
                <a:gd name="T1" fmla="*/ 52 h 59"/>
                <a:gd name="T2" fmla="*/ 0 w 31"/>
                <a:gd name="T3" fmla="*/ 55 h 59"/>
                <a:gd name="T4" fmla="*/ 0 w 31"/>
                <a:gd name="T5" fmla="*/ 59 h 59"/>
                <a:gd name="T6" fmla="*/ 4 w 31"/>
                <a:gd name="T7" fmla="*/ 59 h 59"/>
                <a:gd name="T8" fmla="*/ 31 w 31"/>
                <a:gd name="T9" fmla="*/ 7 h 59"/>
                <a:gd name="T10" fmla="*/ 31 w 31"/>
                <a:gd name="T11" fmla="*/ 4 h 59"/>
                <a:gd name="T12" fmla="*/ 31 w 31"/>
                <a:gd name="T13" fmla="*/ 0 h 59"/>
                <a:gd name="T14" fmla="*/ 28 w 31"/>
                <a:gd name="T15" fmla="*/ 0 h 59"/>
                <a:gd name="T16" fmla="*/ 0 w 31"/>
                <a:gd name="T17" fmla="*/ 52 h 5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1"/>
                <a:gd name="T28" fmla="*/ 0 h 59"/>
                <a:gd name="T29" fmla="*/ 31 w 31"/>
                <a:gd name="T30" fmla="*/ 59 h 5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1" h="59">
                  <a:moveTo>
                    <a:pt x="0" y="52"/>
                  </a:moveTo>
                  <a:lnTo>
                    <a:pt x="0" y="55"/>
                  </a:lnTo>
                  <a:lnTo>
                    <a:pt x="0" y="59"/>
                  </a:lnTo>
                  <a:lnTo>
                    <a:pt x="4" y="59"/>
                  </a:lnTo>
                  <a:lnTo>
                    <a:pt x="31" y="7"/>
                  </a:lnTo>
                  <a:lnTo>
                    <a:pt x="31" y="4"/>
                  </a:lnTo>
                  <a:lnTo>
                    <a:pt x="31" y="0"/>
                  </a:lnTo>
                  <a:lnTo>
                    <a:pt x="28" y="0"/>
                  </a:lnTo>
                  <a:lnTo>
                    <a:pt x="0" y="52"/>
                  </a:lnTo>
                  <a:close/>
                </a:path>
              </a:pathLst>
            </a:custGeom>
            <a:solidFill>
              <a:schemeClr val="bg1"/>
            </a:solidFill>
            <a:ln w="9525">
              <a:solidFill>
                <a:schemeClr val="bg1"/>
              </a:solidFill>
              <a:round/>
              <a:headEnd/>
              <a:tailEnd/>
            </a:ln>
          </p:spPr>
          <p:txBody>
            <a:bodyPr/>
            <a:lstStyle/>
            <a:p>
              <a:endParaRPr lang="en-US"/>
            </a:p>
          </p:txBody>
        </p:sp>
        <p:sp>
          <p:nvSpPr>
            <p:cNvPr id="21833" name="Freeform 89"/>
            <p:cNvSpPr>
              <a:spLocks/>
            </p:cNvSpPr>
            <p:nvPr/>
          </p:nvSpPr>
          <p:spPr bwMode="auto">
            <a:xfrm>
              <a:off x="2288" y="3615"/>
              <a:ext cx="11" cy="14"/>
            </a:xfrm>
            <a:custGeom>
              <a:avLst/>
              <a:gdLst>
                <a:gd name="T0" fmla="*/ 4 w 11"/>
                <a:gd name="T1" fmla="*/ 7 h 14"/>
                <a:gd name="T2" fmla="*/ 0 w 11"/>
                <a:gd name="T3" fmla="*/ 11 h 14"/>
                <a:gd name="T4" fmla="*/ 4 w 11"/>
                <a:gd name="T5" fmla="*/ 14 h 14"/>
                <a:gd name="T6" fmla="*/ 7 w 11"/>
                <a:gd name="T7" fmla="*/ 14 h 14"/>
                <a:gd name="T8" fmla="*/ 11 w 11"/>
                <a:gd name="T9" fmla="*/ 7 h 14"/>
                <a:gd name="T10" fmla="*/ 11 w 11"/>
                <a:gd name="T11" fmla="*/ 4 h 14"/>
                <a:gd name="T12" fmla="*/ 11 w 11"/>
                <a:gd name="T13" fmla="*/ 0 h 14"/>
                <a:gd name="T14" fmla="*/ 7 w 11"/>
                <a:gd name="T15" fmla="*/ 0 h 14"/>
                <a:gd name="T16" fmla="*/ 4 w 11"/>
                <a:gd name="T17" fmla="*/ 7 h 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1"/>
                <a:gd name="T28" fmla="*/ 0 h 14"/>
                <a:gd name="T29" fmla="*/ 11 w 11"/>
                <a:gd name="T30" fmla="*/ 14 h 1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1" h="14">
                  <a:moveTo>
                    <a:pt x="4" y="7"/>
                  </a:moveTo>
                  <a:lnTo>
                    <a:pt x="0" y="11"/>
                  </a:lnTo>
                  <a:lnTo>
                    <a:pt x="4" y="14"/>
                  </a:lnTo>
                  <a:lnTo>
                    <a:pt x="7" y="14"/>
                  </a:lnTo>
                  <a:lnTo>
                    <a:pt x="11" y="7"/>
                  </a:lnTo>
                  <a:lnTo>
                    <a:pt x="11" y="4"/>
                  </a:lnTo>
                  <a:lnTo>
                    <a:pt x="11" y="0"/>
                  </a:lnTo>
                  <a:lnTo>
                    <a:pt x="7" y="0"/>
                  </a:lnTo>
                  <a:lnTo>
                    <a:pt x="4" y="7"/>
                  </a:lnTo>
                  <a:close/>
                </a:path>
              </a:pathLst>
            </a:custGeom>
            <a:solidFill>
              <a:schemeClr val="bg1"/>
            </a:solidFill>
            <a:ln w="9525">
              <a:solidFill>
                <a:schemeClr val="bg1"/>
              </a:solidFill>
              <a:round/>
              <a:headEnd/>
              <a:tailEnd/>
            </a:ln>
          </p:spPr>
          <p:txBody>
            <a:bodyPr/>
            <a:lstStyle/>
            <a:p>
              <a:endParaRPr lang="en-US"/>
            </a:p>
          </p:txBody>
        </p:sp>
        <p:sp>
          <p:nvSpPr>
            <p:cNvPr id="21834" name="Freeform 90"/>
            <p:cNvSpPr>
              <a:spLocks/>
            </p:cNvSpPr>
            <p:nvPr/>
          </p:nvSpPr>
          <p:spPr bwMode="auto">
            <a:xfrm>
              <a:off x="2302" y="3591"/>
              <a:ext cx="10" cy="14"/>
            </a:xfrm>
            <a:custGeom>
              <a:avLst/>
              <a:gdLst>
                <a:gd name="T0" fmla="*/ 0 w 10"/>
                <a:gd name="T1" fmla="*/ 7 h 14"/>
                <a:gd name="T2" fmla="*/ 0 w 10"/>
                <a:gd name="T3" fmla="*/ 11 h 14"/>
                <a:gd name="T4" fmla="*/ 0 w 10"/>
                <a:gd name="T5" fmla="*/ 14 h 14"/>
                <a:gd name="T6" fmla="*/ 3 w 10"/>
                <a:gd name="T7" fmla="*/ 14 h 14"/>
                <a:gd name="T8" fmla="*/ 7 w 10"/>
                <a:gd name="T9" fmla="*/ 7 h 14"/>
                <a:gd name="T10" fmla="*/ 10 w 10"/>
                <a:gd name="T11" fmla="*/ 4 h 14"/>
                <a:gd name="T12" fmla="*/ 7 w 10"/>
                <a:gd name="T13" fmla="*/ 0 h 14"/>
                <a:gd name="T14" fmla="*/ 3 w 10"/>
                <a:gd name="T15" fmla="*/ 0 h 14"/>
                <a:gd name="T16" fmla="*/ 0 w 10"/>
                <a:gd name="T17" fmla="*/ 7 h 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
                <a:gd name="T28" fmla="*/ 0 h 14"/>
                <a:gd name="T29" fmla="*/ 10 w 10"/>
                <a:gd name="T30" fmla="*/ 14 h 1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 h="14">
                  <a:moveTo>
                    <a:pt x="0" y="7"/>
                  </a:moveTo>
                  <a:lnTo>
                    <a:pt x="0" y="11"/>
                  </a:lnTo>
                  <a:lnTo>
                    <a:pt x="0" y="14"/>
                  </a:lnTo>
                  <a:lnTo>
                    <a:pt x="3" y="14"/>
                  </a:lnTo>
                  <a:lnTo>
                    <a:pt x="7" y="7"/>
                  </a:lnTo>
                  <a:lnTo>
                    <a:pt x="10" y="4"/>
                  </a:lnTo>
                  <a:lnTo>
                    <a:pt x="7" y="0"/>
                  </a:lnTo>
                  <a:lnTo>
                    <a:pt x="3" y="0"/>
                  </a:lnTo>
                  <a:lnTo>
                    <a:pt x="0" y="7"/>
                  </a:lnTo>
                  <a:close/>
                </a:path>
              </a:pathLst>
            </a:custGeom>
            <a:solidFill>
              <a:schemeClr val="bg1"/>
            </a:solidFill>
            <a:ln w="9525">
              <a:solidFill>
                <a:schemeClr val="bg1"/>
              </a:solidFill>
              <a:round/>
              <a:headEnd/>
              <a:tailEnd/>
            </a:ln>
          </p:spPr>
          <p:txBody>
            <a:bodyPr/>
            <a:lstStyle/>
            <a:p>
              <a:endParaRPr lang="en-US"/>
            </a:p>
          </p:txBody>
        </p:sp>
        <p:sp>
          <p:nvSpPr>
            <p:cNvPr id="21835" name="Freeform 91"/>
            <p:cNvSpPr>
              <a:spLocks/>
            </p:cNvSpPr>
            <p:nvPr/>
          </p:nvSpPr>
          <p:spPr bwMode="auto">
            <a:xfrm>
              <a:off x="2312" y="3526"/>
              <a:ext cx="35" cy="55"/>
            </a:xfrm>
            <a:custGeom>
              <a:avLst/>
              <a:gdLst>
                <a:gd name="T0" fmla="*/ 4 w 35"/>
                <a:gd name="T1" fmla="*/ 48 h 55"/>
                <a:gd name="T2" fmla="*/ 0 w 35"/>
                <a:gd name="T3" fmla="*/ 52 h 55"/>
                <a:gd name="T4" fmla="*/ 4 w 35"/>
                <a:gd name="T5" fmla="*/ 55 h 55"/>
                <a:gd name="T6" fmla="*/ 7 w 35"/>
                <a:gd name="T7" fmla="*/ 55 h 55"/>
                <a:gd name="T8" fmla="*/ 31 w 35"/>
                <a:gd name="T9" fmla="*/ 7 h 55"/>
                <a:gd name="T10" fmla="*/ 35 w 35"/>
                <a:gd name="T11" fmla="*/ 4 h 55"/>
                <a:gd name="T12" fmla="*/ 31 w 35"/>
                <a:gd name="T13" fmla="*/ 0 h 55"/>
                <a:gd name="T14" fmla="*/ 28 w 35"/>
                <a:gd name="T15" fmla="*/ 0 h 55"/>
                <a:gd name="T16" fmla="*/ 4 w 35"/>
                <a:gd name="T17" fmla="*/ 48 h 5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5"/>
                <a:gd name="T28" fmla="*/ 0 h 55"/>
                <a:gd name="T29" fmla="*/ 35 w 35"/>
                <a:gd name="T30" fmla="*/ 55 h 5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5" h="55">
                  <a:moveTo>
                    <a:pt x="4" y="48"/>
                  </a:moveTo>
                  <a:lnTo>
                    <a:pt x="0" y="52"/>
                  </a:lnTo>
                  <a:lnTo>
                    <a:pt x="4" y="55"/>
                  </a:lnTo>
                  <a:lnTo>
                    <a:pt x="7" y="55"/>
                  </a:lnTo>
                  <a:lnTo>
                    <a:pt x="31" y="7"/>
                  </a:lnTo>
                  <a:lnTo>
                    <a:pt x="35" y="4"/>
                  </a:lnTo>
                  <a:lnTo>
                    <a:pt x="31" y="0"/>
                  </a:lnTo>
                  <a:lnTo>
                    <a:pt x="28" y="0"/>
                  </a:lnTo>
                  <a:lnTo>
                    <a:pt x="4" y="48"/>
                  </a:lnTo>
                  <a:close/>
                </a:path>
              </a:pathLst>
            </a:custGeom>
            <a:solidFill>
              <a:schemeClr val="bg1"/>
            </a:solidFill>
            <a:ln w="9525">
              <a:solidFill>
                <a:schemeClr val="bg1"/>
              </a:solidFill>
              <a:round/>
              <a:headEnd/>
              <a:tailEnd/>
            </a:ln>
          </p:spPr>
          <p:txBody>
            <a:bodyPr/>
            <a:lstStyle/>
            <a:p>
              <a:endParaRPr lang="en-US"/>
            </a:p>
          </p:txBody>
        </p:sp>
        <p:sp>
          <p:nvSpPr>
            <p:cNvPr id="21836" name="Freeform 92"/>
            <p:cNvSpPr>
              <a:spLocks/>
            </p:cNvSpPr>
            <p:nvPr/>
          </p:nvSpPr>
          <p:spPr bwMode="auto">
            <a:xfrm>
              <a:off x="2350" y="3499"/>
              <a:ext cx="10" cy="14"/>
            </a:xfrm>
            <a:custGeom>
              <a:avLst/>
              <a:gdLst>
                <a:gd name="T0" fmla="*/ 0 w 10"/>
                <a:gd name="T1" fmla="*/ 7 h 14"/>
                <a:gd name="T2" fmla="*/ 0 w 10"/>
                <a:gd name="T3" fmla="*/ 10 h 14"/>
                <a:gd name="T4" fmla="*/ 0 w 10"/>
                <a:gd name="T5" fmla="*/ 14 h 14"/>
                <a:gd name="T6" fmla="*/ 3 w 10"/>
                <a:gd name="T7" fmla="*/ 14 h 14"/>
                <a:gd name="T8" fmla="*/ 7 w 10"/>
                <a:gd name="T9" fmla="*/ 7 h 14"/>
                <a:gd name="T10" fmla="*/ 10 w 10"/>
                <a:gd name="T11" fmla="*/ 3 h 14"/>
                <a:gd name="T12" fmla="*/ 7 w 10"/>
                <a:gd name="T13" fmla="*/ 0 h 14"/>
                <a:gd name="T14" fmla="*/ 3 w 10"/>
                <a:gd name="T15" fmla="*/ 0 h 14"/>
                <a:gd name="T16" fmla="*/ 0 w 10"/>
                <a:gd name="T17" fmla="*/ 7 h 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
                <a:gd name="T28" fmla="*/ 0 h 14"/>
                <a:gd name="T29" fmla="*/ 10 w 10"/>
                <a:gd name="T30" fmla="*/ 14 h 1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 h="14">
                  <a:moveTo>
                    <a:pt x="0" y="7"/>
                  </a:moveTo>
                  <a:lnTo>
                    <a:pt x="0" y="10"/>
                  </a:lnTo>
                  <a:lnTo>
                    <a:pt x="0" y="14"/>
                  </a:lnTo>
                  <a:lnTo>
                    <a:pt x="3" y="14"/>
                  </a:lnTo>
                  <a:lnTo>
                    <a:pt x="7" y="7"/>
                  </a:lnTo>
                  <a:lnTo>
                    <a:pt x="10" y="3"/>
                  </a:lnTo>
                  <a:lnTo>
                    <a:pt x="7" y="0"/>
                  </a:lnTo>
                  <a:lnTo>
                    <a:pt x="3" y="0"/>
                  </a:lnTo>
                  <a:lnTo>
                    <a:pt x="0" y="7"/>
                  </a:lnTo>
                  <a:close/>
                </a:path>
              </a:pathLst>
            </a:custGeom>
            <a:solidFill>
              <a:schemeClr val="bg1"/>
            </a:solidFill>
            <a:ln w="9525">
              <a:solidFill>
                <a:schemeClr val="bg1"/>
              </a:solidFill>
              <a:round/>
              <a:headEnd/>
              <a:tailEnd/>
            </a:ln>
          </p:spPr>
          <p:txBody>
            <a:bodyPr/>
            <a:lstStyle/>
            <a:p>
              <a:endParaRPr lang="en-US"/>
            </a:p>
          </p:txBody>
        </p:sp>
        <p:sp>
          <p:nvSpPr>
            <p:cNvPr id="21837" name="Freeform 93"/>
            <p:cNvSpPr>
              <a:spLocks/>
            </p:cNvSpPr>
            <p:nvPr/>
          </p:nvSpPr>
          <p:spPr bwMode="auto">
            <a:xfrm>
              <a:off x="2360" y="3475"/>
              <a:ext cx="11" cy="14"/>
            </a:xfrm>
            <a:custGeom>
              <a:avLst/>
              <a:gdLst>
                <a:gd name="T0" fmla="*/ 4 w 11"/>
                <a:gd name="T1" fmla="*/ 7 h 14"/>
                <a:gd name="T2" fmla="*/ 0 w 11"/>
                <a:gd name="T3" fmla="*/ 10 h 14"/>
                <a:gd name="T4" fmla="*/ 4 w 11"/>
                <a:gd name="T5" fmla="*/ 14 h 14"/>
                <a:gd name="T6" fmla="*/ 7 w 11"/>
                <a:gd name="T7" fmla="*/ 14 h 14"/>
                <a:gd name="T8" fmla="*/ 11 w 11"/>
                <a:gd name="T9" fmla="*/ 7 h 14"/>
                <a:gd name="T10" fmla="*/ 11 w 11"/>
                <a:gd name="T11" fmla="*/ 3 h 14"/>
                <a:gd name="T12" fmla="*/ 11 w 11"/>
                <a:gd name="T13" fmla="*/ 0 h 14"/>
                <a:gd name="T14" fmla="*/ 7 w 11"/>
                <a:gd name="T15" fmla="*/ 0 h 14"/>
                <a:gd name="T16" fmla="*/ 4 w 11"/>
                <a:gd name="T17" fmla="*/ 7 h 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1"/>
                <a:gd name="T28" fmla="*/ 0 h 14"/>
                <a:gd name="T29" fmla="*/ 11 w 11"/>
                <a:gd name="T30" fmla="*/ 14 h 1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1" h="14">
                  <a:moveTo>
                    <a:pt x="4" y="7"/>
                  </a:moveTo>
                  <a:lnTo>
                    <a:pt x="0" y="10"/>
                  </a:lnTo>
                  <a:lnTo>
                    <a:pt x="4" y="14"/>
                  </a:lnTo>
                  <a:lnTo>
                    <a:pt x="7" y="14"/>
                  </a:lnTo>
                  <a:lnTo>
                    <a:pt x="11" y="7"/>
                  </a:lnTo>
                  <a:lnTo>
                    <a:pt x="11" y="3"/>
                  </a:lnTo>
                  <a:lnTo>
                    <a:pt x="11" y="0"/>
                  </a:lnTo>
                  <a:lnTo>
                    <a:pt x="7" y="0"/>
                  </a:lnTo>
                  <a:lnTo>
                    <a:pt x="4" y="7"/>
                  </a:lnTo>
                  <a:close/>
                </a:path>
              </a:pathLst>
            </a:custGeom>
            <a:solidFill>
              <a:schemeClr val="bg1"/>
            </a:solidFill>
            <a:ln w="9525">
              <a:solidFill>
                <a:schemeClr val="bg1"/>
              </a:solidFill>
              <a:round/>
              <a:headEnd/>
              <a:tailEnd/>
            </a:ln>
          </p:spPr>
          <p:txBody>
            <a:bodyPr/>
            <a:lstStyle/>
            <a:p>
              <a:endParaRPr lang="en-US"/>
            </a:p>
          </p:txBody>
        </p:sp>
        <p:sp>
          <p:nvSpPr>
            <p:cNvPr id="21838" name="Freeform 94"/>
            <p:cNvSpPr>
              <a:spLocks/>
            </p:cNvSpPr>
            <p:nvPr/>
          </p:nvSpPr>
          <p:spPr bwMode="auto">
            <a:xfrm>
              <a:off x="2374" y="3410"/>
              <a:ext cx="31" cy="55"/>
            </a:xfrm>
            <a:custGeom>
              <a:avLst/>
              <a:gdLst>
                <a:gd name="T0" fmla="*/ 0 w 31"/>
                <a:gd name="T1" fmla="*/ 48 h 55"/>
                <a:gd name="T2" fmla="*/ 0 w 31"/>
                <a:gd name="T3" fmla="*/ 51 h 55"/>
                <a:gd name="T4" fmla="*/ 0 w 31"/>
                <a:gd name="T5" fmla="*/ 55 h 55"/>
                <a:gd name="T6" fmla="*/ 3 w 31"/>
                <a:gd name="T7" fmla="*/ 55 h 55"/>
                <a:gd name="T8" fmla="*/ 31 w 31"/>
                <a:gd name="T9" fmla="*/ 7 h 55"/>
                <a:gd name="T10" fmla="*/ 31 w 31"/>
                <a:gd name="T11" fmla="*/ 3 h 55"/>
                <a:gd name="T12" fmla="*/ 31 w 31"/>
                <a:gd name="T13" fmla="*/ 0 h 55"/>
                <a:gd name="T14" fmla="*/ 27 w 31"/>
                <a:gd name="T15" fmla="*/ 0 h 55"/>
                <a:gd name="T16" fmla="*/ 0 w 31"/>
                <a:gd name="T17" fmla="*/ 48 h 5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1"/>
                <a:gd name="T28" fmla="*/ 0 h 55"/>
                <a:gd name="T29" fmla="*/ 31 w 31"/>
                <a:gd name="T30" fmla="*/ 55 h 5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1" h="55">
                  <a:moveTo>
                    <a:pt x="0" y="48"/>
                  </a:moveTo>
                  <a:lnTo>
                    <a:pt x="0" y="51"/>
                  </a:lnTo>
                  <a:lnTo>
                    <a:pt x="0" y="55"/>
                  </a:lnTo>
                  <a:lnTo>
                    <a:pt x="3" y="55"/>
                  </a:lnTo>
                  <a:lnTo>
                    <a:pt x="31" y="7"/>
                  </a:lnTo>
                  <a:lnTo>
                    <a:pt x="31" y="3"/>
                  </a:lnTo>
                  <a:lnTo>
                    <a:pt x="31" y="0"/>
                  </a:lnTo>
                  <a:lnTo>
                    <a:pt x="27" y="0"/>
                  </a:lnTo>
                  <a:lnTo>
                    <a:pt x="0" y="48"/>
                  </a:lnTo>
                  <a:close/>
                </a:path>
              </a:pathLst>
            </a:custGeom>
            <a:solidFill>
              <a:schemeClr val="bg1"/>
            </a:solidFill>
            <a:ln w="9525">
              <a:solidFill>
                <a:schemeClr val="bg1"/>
              </a:solidFill>
              <a:round/>
              <a:headEnd/>
              <a:tailEnd/>
            </a:ln>
          </p:spPr>
          <p:txBody>
            <a:bodyPr/>
            <a:lstStyle/>
            <a:p>
              <a:endParaRPr lang="en-US"/>
            </a:p>
          </p:txBody>
        </p:sp>
        <p:sp>
          <p:nvSpPr>
            <p:cNvPr id="21839" name="Freeform 95"/>
            <p:cNvSpPr>
              <a:spLocks/>
            </p:cNvSpPr>
            <p:nvPr/>
          </p:nvSpPr>
          <p:spPr bwMode="auto">
            <a:xfrm>
              <a:off x="2408" y="3386"/>
              <a:ext cx="10" cy="13"/>
            </a:xfrm>
            <a:custGeom>
              <a:avLst/>
              <a:gdLst>
                <a:gd name="T0" fmla="*/ 4 w 10"/>
                <a:gd name="T1" fmla="*/ 7 h 13"/>
                <a:gd name="T2" fmla="*/ 0 w 10"/>
                <a:gd name="T3" fmla="*/ 10 h 13"/>
                <a:gd name="T4" fmla="*/ 4 w 10"/>
                <a:gd name="T5" fmla="*/ 13 h 13"/>
                <a:gd name="T6" fmla="*/ 7 w 10"/>
                <a:gd name="T7" fmla="*/ 13 h 13"/>
                <a:gd name="T8" fmla="*/ 10 w 10"/>
                <a:gd name="T9" fmla="*/ 7 h 13"/>
                <a:gd name="T10" fmla="*/ 10 w 10"/>
                <a:gd name="T11" fmla="*/ 3 h 13"/>
                <a:gd name="T12" fmla="*/ 10 w 10"/>
                <a:gd name="T13" fmla="*/ 0 h 13"/>
                <a:gd name="T14" fmla="*/ 7 w 10"/>
                <a:gd name="T15" fmla="*/ 0 h 13"/>
                <a:gd name="T16" fmla="*/ 4 w 10"/>
                <a:gd name="T17" fmla="*/ 7 h 1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
                <a:gd name="T28" fmla="*/ 0 h 13"/>
                <a:gd name="T29" fmla="*/ 10 w 10"/>
                <a:gd name="T30" fmla="*/ 13 h 1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 h="13">
                  <a:moveTo>
                    <a:pt x="4" y="7"/>
                  </a:moveTo>
                  <a:lnTo>
                    <a:pt x="0" y="10"/>
                  </a:lnTo>
                  <a:lnTo>
                    <a:pt x="4" y="13"/>
                  </a:lnTo>
                  <a:lnTo>
                    <a:pt x="7" y="13"/>
                  </a:lnTo>
                  <a:lnTo>
                    <a:pt x="10" y="7"/>
                  </a:lnTo>
                  <a:lnTo>
                    <a:pt x="10" y="3"/>
                  </a:lnTo>
                  <a:lnTo>
                    <a:pt x="10" y="0"/>
                  </a:lnTo>
                  <a:lnTo>
                    <a:pt x="7" y="0"/>
                  </a:lnTo>
                  <a:lnTo>
                    <a:pt x="4" y="7"/>
                  </a:lnTo>
                  <a:close/>
                </a:path>
              </a:pathLst>
            </a:custGeom>
            <a:solidFill>
              <a:schemeClr val="bg1"/>
            </a:solidFill>
            <a:ln w="9525">
              <a:solidFill>
                <a:schemeClr val="bg1"/>
              </a:solidFill>
              <a:round/>
              <a:headEnd/>
              <a:tailEnd/>
            </a:ln>
          </p:spPr>
          <p:txBody>
            <a:bodyPr/>
            <a:lstStyle/>
            <a:p>
              <a:endParaRPr lang="en-US"/>
            </a:p>
          </p:txBody>
        </p:sp>
        <p:sp>
          <p:nvSpPr>
            <p:cNvPr id="21840" name="Freeform 96"/>
            <p:cNvSpPr>
              <a:spLocks/>
            </p:cNvSpPr>
            <p:nvPr/>
          </p:nvSpPr>
          <p:spPr bwMode="auto">
            <a:xfrm>
              <a:off x="2422" y="3362"/>
              <a:ext cx="10" cy="10"/>
            </a:xfrm>
            <a:custGeom>
              <a:avLst/>
              <a:gdLst>
                <a:gd name="T0" fmla="*/ 0 w 10"/>
                <a:gd name="T1" fmla="*/ 3 h 10"/>
                <a:gd name="T2" fmla="*/ 0 w 10"/>
                <a:gd name="T3" fmla="*/ 7 h 10"/>
                <a:gd name="T4" fmla="*/ 0 w 10"/>
                <a:gd name="T5" fmla="*/ 10 h 10"/>
                <a:gd name="T6" fmla="*/ 3 w 10"/>
                <a:gd name="T7" fmla="*/ 10 h 10"/>
                <a:gd name="T8" fmla="*/ 7 w 10"/>
                <a:gd name="T9" fmla="*/ 7 h 10"/>
                <a:gd name="T10" fmla="*/ 10 w 10"/>
                <a:gd name="T11" fmla="*/ 3 h 10"/>
                <a:gd name="T12" fmla="*/ 7 w 10"/>
                <a:gd name="T13" fmla="*/ 0 h 10"/>
                <a:gd name="T14" fmla="*/ 3 w 10"/>
                <a:gd name="T15" fmla="*/ 0 h 10"/>
                <a:gd name="T16" fmla="*/ 0 w 10"/>
                <a:gd name="T17" fmla="*/ 3 h 1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
                <a:gd name="T28" fmla="*/ 0 h 10"/>
                <a:gd name="T29" fmla="*/ 10 w 10"/>
                <a:gd name="T30" fmla="*/ 10 h 1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 h="10">
                  <a:moveTo>
                    <a:pt x="0" y="3"/>
                  </a:moveTo>
                  <a:lnTo>
                    <a:pt x="0" y="7"/>
                  </a:lnTo>
                  <a:lnTo>
                    <a:pt x="0" y="10"/>
                  </a:lnTo>
                  <a:lnTo>
                    <a:pt x="3" y="10"/>
                  </a:lnTo>
                  <a:lnTo>
                    <a:pt x="7" y="7"/>
                  </a:lnTo>
                  <a:lnTo>
                    <a:pt x="10" y="3"/>
                  </a:lnTo>
                  <a:lnTo>
                    <a:pt x="7" y="0"/>
                  </a:lnTo>
                  <a:lnTo>
                    <a:pt x="3" y="0"/>
                  </a:lnTo>
                  <a:lnTo>
                    <a:pt x="0" y="3"/>
                  </a:lnTo>
                  <a:close/>
                </a:path>
              </a:pathLst>
            </a:custGeom>
            <a:solidFill>
              <a:schemeClr val="bg1"/>
            </a:solidFill>
            <a:ln w="9525">
              <a:solidFill>
                <a:schemeClr val="bg1"/>
              </a:solidFill>
              <a:round/>
              <a:headEnd/>
              <a:tailEnd/>
            </a:ln>
          </p:spPr>
          <p:txBody>
            <a:bodyPr/>
            <a:lstStyle/>
            <a:p>
              <a:endParaRPr lang="en-US"/>
            </a:p>
          </p:txBody>
        </p:sp>
        <p:sp>
          <p:nvSpPr>
            <p:cNvPr id="21841" name="Freeform 97"/>
            <p:cNvSpPr>
              <a:spLocks/>
            </p:cNvSpPr>
            <p:nvPr/>
          </p:nvSpPr>
          <p:spPr bwMode="auto">
            <a:xfrm>
              <a:off x="2432" y="3293"/>
              <a:ext cx="34" cy="55"/>
            </a:xfrm>
            <a:custGeom>
              <a:avLst/>
              <a:gdLst>
                <a:gd name="T0" fmla="*/ 4 w 34"/>
                <a:gd name="T1" fmla="*/ 48 h 55"/>
                <a:gd name="T2" fmla="*/ 0 w 34"/>
                <a:gd name="T3" fmla="*/ 52 h 55"/>
                <a:gd name="T4" fmla="*/ 4 w 34"/>
                <a:gd name="T5" fmla="*/ 55 h 55"/>
                <a:gd name="T6" fmla="*/ 7 w 34"/>
                <a:gd name="T7" fmla="*/ 55 h 55"/>
                <a:gd name="T8" fmla="*/ 31 w 34"/>
                <a:gd name="T9" fmla="*/ 7 h 55"/>
                <a:gd name="T10" fmla="*/ 34 w 34"/>
                <a:gd name="T11" fmla="*/ 4 h 55"/>
                <a:gd name="T12" fmla="*/ 31 w 34"/>
                <a:gd name="T13" fmla="*/ 0 h 55"/>
                <a:gd name="T14" fmla="*/ 28 w 34"/>
                <a:gd name="T15" fmla="*/ 0 h 55"/>
                <a:gd name="T16" fmla="*/ 4 w 34"/>
                <a:gd name="T17" fmla="*/ 48 h 5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4"/>
                <a:gd name="T28" fmla="*/ 0 h 55"/>
                <a:gd name="T29" fmla="*/ 34 w 34"/>
                <a:gd name="T30" fmla="*/ 55 h 5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4" h="55">
                  <a:moveTo>
                    <a:pt x="4" y="48"/>
                  </a:moveTo>
                  <a:lnTo>
                    <a:pt x="0" y="52"/>
                  </a:lnTo>
                  <a:lnTo>
                    <a:pt x="4" y="55"/>
                  </a:lnTo>
                  <a:lnTo>
                    <a:pt x="7" y="55"/>
                  </a:lnTo>
                  <a:lnTo>
                    <a:pt x="31" y="7"/>
                  </a:lnTo>
                  <a:lnTo>
                    <a:pt x="34" y="4"/>
                  </a:lnTo>
                  <a:lnTo>
                    <a:pt x="31" y="0"/>
                  </a:lnTo>
                  <a:lnTo>
                    <a:pt x="28" y="0"/>
                  </a:lnTo>
                  <a:lnTo>
                    <a:pt x="4" y="48"/>
                  </a:lnTo>
                  <a:close/>
                </a:path>
              </a:pathLst>
            </a:custGeom>
            <a:solidFill>
              <a:schemeClr val="bg1"/>
            </a:solidFill>
            <a:ln w="9525">
              <a:solidFill>
                <a:schemeClr val="bg1"/>
              </a:solidFill>
              <a:round/>
              <a:headEnd/>
              <a:tailEnd/>
            </a:ln>
          </p:spPr>
          <p:txBody>
            <a:bodyPr/>
            <a:lstStyle/>
            <a:p>
              <a:endParaRPr lang="en-US"/>
            </a:p>
          </p:txBody>
        </p:sp>
        <p:sp>
          <p:nvSpPr>
            <p:cNvPr id="21842" name="Freeform 98"/>
            <p:cNvSpPr>
              <a:spLocks/>
            </p:cNvSpPr>
            <p:nvPr/>
          </p:nvSpPr>
          <p:spPr bwMode="auto">
            <a:xfrm>
              <a:off x="2470" y="3269"/>
              <a:ext cx="10" cy="14"/>
            </a:xfrm>
            <a:custGeom>
              <a:avLst/>
              <a:gdLst>
                <a:gd name="T0" fmla="*/ 0 w 10"/>
                <a:gd name="T1" fmla="*/ 7 h 14"/>
                <a:gd name="T2" fmla="*/ 0 w 10"/>
                <a:gd name="T3" fmla="*/ 11 h 14"/>
                <a:gd name="T4" fmla="*/ 0 w 10"/>
                <a:gd name="T5" fmla="*/ 14 h 14"/>
                <a:gd name="T6" fmla="*/ 3 w 10"/>
                <a:gd name="T7" fmla="*/ 14 h 14"/>
                <a:gd name="T8" fmla="*/ 7 w 10"/>
                <a:gd name="T9" fmla="*/ 7 h 14"/>
                <a:gd name="T10" fmla="*/ 10 w 10"/>
                <a:gd name="T11" fmla="*/ 4 h 14"/>
                <a:gd name="T12" fmla="*/ 7 w 10"/>
                <a:gd name="T13" fmla="*/ 0 h 14"/>
                <a:gd name="T14" fmla="*/ 3 w 10"/>
                <a:gd name="T15" fmla="*/ 0 h 14"/>
                <a:gd name="T16" fmla="*/ 0 w 10"/>
                <a:gd name="T17" fmla="*/ 7 h 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
                <a:gd name="T28" fmla="*/ 0 h 14"/>
                <a:gd name="T29" fmla="*/ 10 w 10"/>
                <a:gd name="T30" fmla="*/ 14 h 1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 h="14">
                  <a:moveTo>
                    <a:pt x="0" y="7"/>
                  </a:moveTo>
                  <a:lnTo>
                    <a:pt x="0" y="11"/>
                  </a:lnTo>
                  <a:lnTo>
                    <a:pt x="0" y="14"/>
                  </a:lnTo>
                  <a:lnTo>
                    <a:pt x="3" y="14"/>
                  </a:lnTo>
                  <a:lnTo>
                    <a:pt x="7" y="7"/>
                  </a:lnTo>
                  <a:lnTo>
                    <a:pt x="10" y="4"/>
                  </a:lnTo>
                  <a:lnTo>
                    <a:pt x="7" y="0"/>
                  </a:lnTo>
                  <a:lnTo>
                    <a:pt x="3" y="0"/>
                  </a:lnTo>
                  <a:lnTo>
                    <a:pt x="0" y="7"/>
                  </a:lnTo>
                  <a:close/>
                </a:path>
              </a:pathLst>
            </a:custGeom>
            <a:solidFill>
              <a:schemeClr val="bg1"/>
            </a:solidFill>
            <a:ln w="9525">
              <a:solidFill>
                <a:schemeClr val="bg1"/>
              </a:solidFill>
              <a:round/>
              <a:headEnd/>
              <a:tailEnd/>
            </a:ln>
          </p:spPr>
          <p:txBody>
            <a:bodyPr/>
            <a:lstStyle/>
            <a:p>
              <a:endParaRPr lang="en-US"/>
            </a:p>
          </p:txBody>
        </p:sp>
        <p:sp>
          <p:nvSpPr>
            <p:cNvPr id="21843" name="Freeform 99"/>
            <p:cNvSpPr>
              <a:spLocks/>
            </p:cNvSpPr>
            <p:nvPr/>
          </p:nvSpPr>
          <p:spPr bwMode="auto">
            <a:xfrm>
              <a:off x="2480" y="3245"/>
              <a:ext cx="10" cy="14"/>
            </a:xfrm>
            <a:custGeom>
              <a:avLst/>
              <a:gdLst>
                <a:gd name="T0" fmla="*/ 4 w 10"/>
                <a:gd name="T1" fmla="*/ 7 h 14"/>
                <a:gd name="T2" fmla="*/ 0 w 10"/>
                <a:gd name="T3" fmla="*/ 11 h 14"/>
                <a:gd name="T4" fmla="*/ 4 w 10"/>
                <a:gd name="T5" fmla="*/ 14 h 14"/>
                <a:gd name="T6" fmla="*/ 7 w 10"/>
                <a:gd name="T7" fmla="*/ 14 h 14"/>
                <a:gd name="T8" fmla="*/ 10 w 10"/>
                <a:gd name="T9" fmla="*/ 7 h 14"/>
                <a:gd name="T10" fmla="*/ 10 w 10"/>
                <a:gd name="T11" fmla="*/ 4 h 14"/>
                <a:gd name="T12" fmla="*/ 10 w 10"/>
                <a:gd name="T13" fmla="*/ 0 h 14"/>
                <a:gd name="T14" fmla="*/ 7 w 10"/>
                <a:gd name="T15" fmla="*/ 0 h 14"/>
                <a:gd name="T16" fmla="*/ 4 w 10"/>
                <a:gd name="T17" fmla="*/ 7 h 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
                <a:gd name="T28" fmla="*/ 0 h 14"/>
                <a:gd name="T29" fmla="*/ 10 w 10"/>
                <a:gd name="T30" fmla="*/ 14 h 1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 h="14">
                  <a:moveTo>
                    <a:pt x="4" y="7"/>
                  </a:moveTo>
                  <a:lnTo>
                    <a:pt x="0" y="11"/>
                  </a:lnTo>
                  <a:lnTo>
                    <a:pt x="4" y="14"/>
                  </a:lnTo>
                  <a:lnTo>
                    <a:pt x="7" y="14"/>
                  </a:lnTo>
                  <a:lnTo>
                    <a:pt x="10" y="7"/>
                  </a:lnTo>
                  <a:lnTo>
                    <a:pt x="10" y="4"/>
                  </a:lnTo>
                  <a:lnTo>
                    <a:pt x="10" y="0"/>
                  </a:lnTo>
                  <a:lnTo>
                    <a:pt x="7" y="0"/>
                  </a:lnTo>
                  <a:lnTo>
                    <a:pt x="4" y="7"/>
                  </a:lnTo>
                  <a:close/>
                </a:path>
              </a:pathLst>
            </a:custGeom>
            <a:solidFill>
              <a:schemeClr val="bg1"/>
            </a:solidFill>
            <a:ln w="9525">
              <a:solidFill>
                <a:schemeClr val="bg1"/>
              </a:solidFill>
              <a:round/>
              <a:headEnd/>
              <a:tailEnd/>
            </a:ln>
          </p:spPr>
          <p:txBody>
            <a:bodyPr/>
            <a:lstStyle/>
            <a:p>
              <a:endParaRPr lang="en-US"/>
            </a:p>
          </p:txBody>
        </p:sp>
        <p:sp>
          <p:nvSpPr>
            <p:cNvPr id="21844" name="Freeform 100"/>
            <p:cNvSpPr>
              <a:spLocks/>
            </p:cNvSpPr>
            <p:nvPr/>
          </p:nvSpPr>
          <p:spPr bwMode="auto">
            <a:xfrm>
              <a:off x="2494" y="3177"/>
              <a:ext cx="31" cy="58"/>
            </a:xfrm>
            <a:custGeom>
              <a:avLst/>
              <a:gdLst>
                <a:gd name="T0" fmla="*/ 0 w 31"/>
                <a:gd name="T1" fmla="*/ 51 h 58"/>
                <a:gd name="T2" fmla="*/ 0 w 31"/>
                <a:gd name="T3" fmla="*/ 55 h 58"/>
                <a:gd name="T4" fmla="*/ 0 w 31"/>
                <a:gd name="T5" fmla="*/ 58 h 58"/>
                <a:gd name="T6" fmla="*/ 3 w 31"/>
                <a:gd name="T7" fmla="*/ 58 h 58"/>
                <a:gd name="T8" fmla="*/ 31 w 31"/>
                <a:gd name="T9" fmla="*/ 7 h 58"/>
                <a:gd name="T10" fmla="*/ 31 w 31"/>
                <a:gd name="T11" fmla="*/ 3 h 58"/>
                <a:gd name="T12" fmla="*/ 31 w 31"/>
                <a:gd name="T13" fmla="*/ 0 h 58"/>
                <a:gd name="T14" fmla="*/ 27 w 31"/>
                <a:gd name="T15" fmla="*/ 0 h 58"/>
                <a:gd name="T16" fmla="*/ 0 w 31"/>
                <a:gd name="T17" fmla="*/ 51 h 5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1"/>
                <a:gd name="T28" fmla="*/ 0 h 58"/>
                <a:gd name="T29" fmla="*/ 31 w 31"/>
                <a:gd name="T30" fmla="*/ 58 h 5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1" h="58">
                  <a:moveTo>
                    <a:pt x="0" y="51"/>
                  </a:moveTo>
                  <a:lnTo>
                    <a:pt x="0" y="55"/>
                  </a:lnTo>
                  <a:lnTo>
                    <a:pt x="0" y="58"/>
                  </a:lnTo>
                  <a:lnTo>
                    <a:pt x="3" y="58"/>
                  </a:lnTo>
                  <a:lnTo>
                    <a:pt x="31" y="7"/>
                  </a:lnTo>
                  <a:lnTo>
                    <a:pt x="31" y="3"/>
                  </a:lnTo>
                  <a:lnTo>
                    <a:pt x="31" y="0"/>
                  </a:lnTo>
                  <a:lnTo>
                    <a:pt x="27" y="0"/>
                  </a:lnTo>
                  <a:lnTo>
                    <a:pt x="0" y="51"/>
                  </a:lnTo>
                  <a:close/>
                </a:path>
              </a:pathLst>
            </a:custGeom>
            <a:solidFill>
              <a:schemeClr val="bg1"/>
            </a:solidFill>
            <a:ln w="9525">
              <a:solidFill>
                <a:schemeClr val="bg1"/>
              </a:solidFill>
              <a:round/>
              <a:headEnd/>
              <a:tailEnd/>
            </a:ln>
          </p:spPr>
          <p:txBody>
            <a:bodyPr/>
            <a:lstStyle/>
            <a:p>
              <a:endParaRPr lang="en-US"/>
            </a:p>
          </p:txBody>
        </p:sp>
        <p:sp>
          <p:nvSpPr>
            <p:cNvPr id="21845" name="Freeform 101"/>
            <p:cNvSpPr>
              <a:spLocks/>
            </p:cNvSpPr>
            <p:nvPr/>
          </p:nvSpPr>
          <p:spPr bwMode="auto">
            <a:xfrm>
              <a:off x="2528" y="3153"/>
              <a:ext cx="10" cy="13"/>
            </a:xfrm>
            <a:custGeom>
              <a:avLst/>
              <a:gdLst>
                <a:gd name="T0" fmla="*/ 4 w 10"/>
                <a:gd name="T1" fmla="*/ 7 h 13"/>
                <a:gd name="T2" fmla="*/ 0 w 10"/>
                <a:gd name="T3" fmla="*/ 10 h 13"/>
                <a:gd name="T4" fmla="*/ 4 w 10"/>
                <a:gd name="T5" fmla="*/ 13 h 13"/>
                <a:gd name="T6" fmla="*/ 7 w 10"/>
                <a:gd name="T7" fmla="*/ 13 h 13"/>
                <a:gd name="T8" fmla="*/ 7 w 10"/>
                <a:gd name="T9" fmla="*/ 7 h 13"/>
                <a:gd name="T10" fmla="*/ 10 w 10"/>
                <a:gd name="T11" fmla="*/ 3 h 13"/>
                <a:gd name="T12" fmla="*/ 7 w 10"/>
                <a:gd name="T13" fmla="*/ 0 h 13"/>
                <a:gd name="T14" fmla="*/ 4 w 10"/>
                <a:gd name="T15" fmla="*/ 0 h 13"/>
                <a:gd name="T16" fmla="*/ 4 w 10"/>
                <a:gd name="T17" fmla="*/ 7 h 1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
                <a:gd name="T28" fmla="*/ 0 h 13"/>
                <a:gd name="T29" fmla="*/ 10 w 10"/>
                <a:gd name="T30" fmla="*/ 13 h 1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 h="13">
                  <a:moveTo>
                    <a:pt x="4" y="7"/>
                  </a:moveTo>
                  <a:lnTo>
                    <a:pt x="0" y="10"/>
                  </a:lnTo>
                  <a:lnTo>
                    <a:pt x="4" y="13"/>
                  </a:lnTo>
                  <a:lnTo>
                    <a:pt x="7" y="13"/>
                  </a:lnTo>
                  <a:lnTo>
                    <a:pt x="7" y="7"/>
                  </a:lnTo>
                  <a:lnTo>
                    <a:pt x="10" y="3"/>
                  </a:lnTo>
                  <a:lnTo>
                    <a:pt x="7" y="0"/>
                  </a:lnTo>
                  <a:lnTo>
                    <a:pt x="4" y="0"/>
                  </a:lnTo>
                  <a:lnTo>
                    <a:pt x="4" y="7"/>
                  </a:lnTo>
                  <a:close/>
                </a:path>
              </a:pathLst>
            </a:custGeom>
            <a:solidFill>
              <a:schemeClr val="bg1"/>
            </a:solidFill>
            <a:ln w="9525">
              <a:solidFill>
                <a:schemeClr val="bg1"/>
              </a:solidFill>
              <a:round/>
              <a:headEnd/>
              <a:tailEnd/>
            </a:ln>
          </p:spPr>
          <p:txBody>
            <a:bodyPr/>
            <a:lstStyle/>
            <a:p>
              <a:endParaRPr lang="en-US"/>
            </a:p>
          </p:txBody>
        </p:sp>
        <p:sp>
          <p:nvSpPr>
            <p:cNvPr id="21846" name="Freeform 102"/>
            <p:cNvSpPr>
              <a:spLocks/>
            </p:cNvSpPr>
            <p:nvPr/>
          </p:nvSpPr>
          <p:spPr bwMode="auto">
            <a:xfrm>
              <a:off x="2542" y="3129"/>
              <a:ext cx="10" cy="14"/>
            </a:xfrm>
            <a:custGeom>
              <a:avLst/>
              <a:gdLst>
                <a:gd name="T0" fmla="*/ 0 w 10"/>
                <a:gd name="T1" fmla="*/ 7 h 14"/>
                <a:gd name="T2" fmla="*/ 0 w 10"/>
                <a:gd name="T3" fmla="*/ 10 h 14"/>
                <a:gd name="T4" fmla="*/ 0 w 10"/>
                <a:gd name="T5" fmla="*/ 14 h 14"/>
                <a:gd name="T6" fmla="*/ 3 w 10"/>
                <a:gd name="T7" fmla="*/ 14 h 14"/>
                <a:gd name="T8" fmla="*/ 7 w 10"/>
                <a:gd name="T9" fmla="*/ 7 h 14"/>
                <a:gd name="T10" fmla="*/ 10 w 10"/>
                <a:gd name="T11" fmla="*/ 3 h 14"/>
                <a:gd name="T12" fmla="*/ 7 w 10"/>
                <a:gd name="T13" fmla="*/ 0 h 14"/>
                <a:gd name="T14" fmla="*/ 3 w 10"/>
                <a:gd name="T15" fmla="*/ 0 h 14"/>
                <a:gd name="T16" fmla="*/ 0 w 10"/>
                <a:gd name="T17" fmla="*/ 7 h 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
                <a:gd name="T28" fmla="*/ 0 h 14"/>
                <a:gd name="T29" fmla="*/ 10 w 10"/>
                <a:gd name="T30" fmla="*/ 14 h 1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 h="14">
                  <a:moveTo>
                    <a:pt x="0" y="7"/>
                  </a:moveTo>
                  <a:lnTo>
                    <a:pt x="0" y="10"/>
                  </a:lnTo>
                  <a:lnTo>
                    <a:pt x="0" y="14"/>
                  </a:lnTo>
                  <a:lnTo>
                    <a:pt x="3" y="14"/>
                  </a:lnTo>
                  <a:lnTo>
                    <a:pt x="7" y="7"/>
                  </a:lnTo>
                  <a:lnTo>
                    <a:pt x="10" y="3"/>
                  </a:lnTo>
                  <a:lnTo>
                    <a:pt x="7" y="0"/>
                  </a:lnTo>
                  <a:lnTo>
                    <a:pt x="3" y="0"/>
                  </a:lnTo>
                  <a:lnTo>
                    <a:pt x="0" y="7"/>
                  </a:lnTo>
                  <a:close/>
                </a:path>
              </a:pathLst>
            </a:custGeom>
            <a:solidFill>
              <a:schemeClr val="bg1"/>
            </a:solidFill>
            <a:ln w="9525">
              <a:solidFill>
                <a:schemeClr val="bg1"/>
              </a:solidFill>
              <a:round/>
              <a:headEnd/>
              <a:tailEnd/>
            </a:ln>
          </p:spPr>
          <p:txBody>
            <a:bodyPr/>
            <a:lstStyle/>
            <a:p>
              <a:endParaRPr lang="en-US"/>
            </a:p>
          </p:txBody>
        </p:sp>
        <p:sp>
          <p:nvSpPr>
            <p:cNvPr id="21847" name="Freeform 103"/>
            <p:cNvSpPr>
              <a:spLocks/>
            </p:cNvSpPr>
            <p:nvPr/>
          </p:nvSpPr>
          <p:spPr bwMode="auto">
            <a:xfrm>
              <a:off x="2552" y="3064"/>
              <a:ext cx="34" cy="55"/>
            </a:xfrm>
            <a:custGeom>
              <a:avLst/>
              <a:gdLst>
                <a:gd name="T0" fmla="*/ 3 w 34"/>
                <a:gd name="T1" fmla="*/ 48 h 55"/>
                <a:gd name="T2" fmla="*/ 0 w 34"/>
                <a:gd name="T3" fmla="*/ 51 h 55"/>
                <a:gd name="T4" fmla="*/ 3 w 34"/>
                <a:gd name="T5" fmla="*/ 55 h 55"/>
                <a:gd name="T6" fmla="*/ 7 w 34"/>
                <a:gd name="T7" fmla="*/ 55 h 55"/>
                <a:gd name="T8" fmla="*/ 31 w 34"/>
                <a:gd name="T9" fmla="*/ 7 h 55"/>
                <a:gd name="T10" fmla="*/ 34 w 34"/>
                <a:gd name="T11" fmla="*/ 3 h 55"/>
                <a:gd name="T12" fmla="*/ 31 w 34"/>
                <a:gd name="T13" fmla="*/ 0 h 55"/>
                <a:gd name="T14" fmla="*/ 27 w 34"/>
                <a:gd name="T15" fmla="*/ 0 h 55"/>
                <a:gd name="T16" fmla="*/ 3 w 34"/>
                <a:gd name="T17" fmla="*/ 48 h 5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4"/>
                <a:gd name="T28" fmla="*/ 0 h 55"/>
                <a:gd name="T29" fmla="*/ 34 w 34"/>
                <a:gd name="T30" fmla="*/ 55 h 5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4" h="55">
                  <a:moveTo>
                    <a:pt x="3" y="48"/>
                  </a:moveTo>
                  <a:lnTo>
                    <a:pt x="0" y="51"/>
                  </a:lnTo>
                  <a:lnTo>
                    <a:pt x="3" y="55"/>
                  </a:lnTo>
                  <a:lnTo>
                    <a:pt x="7" y="55"/>
                  </a:lnTo>
                  <a:lnTo>
                    <a:pt x="31" y="7"/>
                  </a:lnTo>
                  <a:lnTo>
                    <a:pt x="34" y="3"/>
                  </a:lnTo>
                  <a:lnTo>
                    <a:pt x="31" y="0"/>
                  </a:lnTo>
                  <a:lnTo>
                    <a:pt x="27" y="0"/>
                  </a:lnTo>
                  <a:lnTo>
                    <a:pt x="3" y="48"/>
                  </a:lnTo>
                  <a:close/>
                </a:path>
              </a:pathLst>
            </a:custGeom>
            <a:solidFill>
              <a:schemeClr val="bg1"/>
            </a:solidFill>
            <a:ln w="9525">
              <a:solidFill>
                <a:schemeClr val="bg1"/>
              </a:solidFill>
              <a:round/>
              <a:headEnd/>
              <a:tailEnd/>
            </a:ln>
          </p:spPr>
          <p:txBody>
            <a:bodyPr/>
            <a:lstStyle/>
            <a:p>
              <a:endParaRPr lang="en-US"/>
            </a:p>
          </p:txBody>
        </p:sp>
        <p:sp>
          <p:nvSpPr>
            <p:cNvPr id="21848" name="Freeform 104"/>
            <p:cNvSpPr>
              <a:spLocks/>
            </p:cNvSpPr>
            <p:nvPr/>
          </p:nvSpPr>
          <p:spPr bwMode="auto">
            <a:xfrm>
              <a:off x="2590" y="3040"/>
              <a:ext cx="7" cy="10"/>
            </a:xfrm>
            <a:custGeom>
              <a:avLst/>
              <a:gdLst>
                <a:gd name="T0" fmla="*/ 0 w 7"/>
                <a:gd name="T1" fmla="*/ 3 h 10"/>
                <a:gd name="T2" fmla="*/ 0 w 7"/>
                <a:gd name="T3" fmla="*/ 7 h 10"/>
                <a:gd name="T4" fmla="*/ 0 w 7"/>
                <a:gd name="T5" fmla="*/ 10 h 10"/>
                <a:gd name="T6" fmla="*/ 3 w 7"/>
                <a:gd name="T7" fmla="*/ 10 h 10"/>
                <a:gd name="T8" fmla="*/ 7 w 7"/>
                <a:gd name="T9" fmla="*/ 7 h 10"/>
                <a:gd name="T10" fmla="*/ 7 w 7"/>
                <a:gd name="T11" fmla="*/ 3 h 10"/>
                <a:gd name="T12" fmla="*/ 7 w 7"/>
                <a:gd name="T13" fmla="*/ 0 h 10"/>
                <a:gd name="T14" fmla="*/ 3 w 7"/>
                <a:gd name="T15" fmla="*/ 0 h 10"/>
                <a:gd name="T16" fmla="*/ 0 w 7"/>
                <a:gd name="T17" fmla="*/ 3 h 1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
                <a:gd name="T28" fmla="*/ 0 h 10"/>
                <a:gd name="T29" fmla="*/ 7 w 7"/>
                <a:gd name="T30" fmla="*/ 10 h 1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 h="10">
                  <a:moveTo>
                    <a:pt x="0" y="3"/>
                  </a:moveTo>
                  <a:lnTo>
                    <a:pt x="0" y="7"/>
                  </a:lnTo>
                  <a:lnTo>
                    <a:pt x="0" y="10"/>
                  </a:lnTo>
                  <a:lnTo>
                    <a:pt x="3" y="10"/>
                  </a:lnTo>
                  <a:lnTo>
                    <a:pt x="7" y="7"/>
                  </a:lnTo>
                  <a:lnTo>
                    <a:pt x="7" y="3"/>
                  </a:lnTo>
                  <a:lnTo>
                    <a:pt x="7" y="0"/>
                  </a:lnTo>
                  <a:lnTo>
                    <a:pt x="3" y="0"/>
                  </a:lnTo>
                  <a:lnTo>
                    <a:pt x="0" y="3"/>
                  </a:lnTo>
                  <a:close/>
                </a:path>
              </a:pathLst>
            </a:custGeom>
            <a:solidFill>
              <a:schemeClr val="bg1"/>
            </a:solidFill>
            <a:ln w="9525">
              <a:solidFill>
                <a:schemeClr val="bg1"/>
              </a:solidFill>
              <a:round/>
              <a:headEnd/>
              <a:tailEnd/>
            </a:ln>
          </p:spPr>
          <p:txBody>
            <a:bodyPr/>
            <a:lstStyle/>
            <a:p>
              <a:endParaRPr lang="en-US"/>
            </a:p>
          </p:txBody>
        </p:sp>
        <p:sp>
          <p:nvSpPr>
            <p:cNvPr id="21849" name="Freeform 105"/>
            <p:cNvSpPr>
              <a:spLocks/>
            </p:cNvSpPr>
            <p:nvPr/>
          </p:nvSpPr>
          <p:spPr bwMode="auto">
            <a:xfrm>
              <a:off x="2600" y="3012"/>
              <a:ext cx="10" cy="14"/>
            </a:xfrm>
            <a:custGeom>
              <a:avLst/>
              <a:gdLst>
                <a:gd name="T0" fmla="*/ 3 w 10"/>
                <a:gd name="T1" fmla="*/ 7 h 14"/>
                <a:gd name="T2" fmla="*/ 0 w 10"/>
                <a:gd name="T3" fmla="*/ 11 h 14"/>
                <a:gd name="T4" fmla="*/ 3 w 10"/>
                <a:gd name="T5" fmla="*/ 14 h 14"/>
                <a:gd name="T6" fmla="*/ 7 w 10"/>
                <a:gd name="T7" fmla="*/ 14 h 14"/>
                <a:gd name="T8" fmla="*/ 10 w 10"/>
                <a:gd name="T9" fmla="*/ 7 h 14"/>
                <a:gd name="T10" fmla="*/ 10 w 10"/>
                <a:gd name="T11" fmla="*/ 4 h 14"/>
                <a:gd name="T12" fmla="*/ 10 w 10"/>
                <a:gd name="T13" fmla="*/ 0 h 14"/>
                <a:gd name="T14" fmla="*/ 7 w 10"/>
                <a:gd name="T15" fmla="*/ 0 h 14"/>
                <a:gd name="T16" fmla="*/ 3 w 10"/>
                <a:gd name="T17" fmla="*/ 7 h 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
                <a:gd name="T28" fmla="*/ 0 h 14"/>
                <a:gd name="T29" fmla="*/ 10 w 10"/>
                <a:gd name="T30" fmla="*/ 14 h 1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 h="14">
                  <a:moveTo>
                    <a:pt x="3" y="7"/>
                  </a:moveTo>
                  <a:lnTo>
                    <a:pt x="0" y="11"/>
                  </a:lnTo>
                  <a:lnTo>
                    <a:pt x="3" y="14"/>
                  </a:lnTo>
                  <a:lnTo>
                    <a:pt x="7" y="14"/>
                  </a:lnTo>
                  <a:lnTo>
                    <a:pt x="10" y="7"/>
                  </a:lnTo>
                  <a:lnTo>
                    <a:pt x="10" y="4"/>
                  </a:lnTo>
                  <a:lnTo>
                    <a:pt x="10" y="0"/>
                  </a:lnTo>
                  <a:lnTo>
                    <a:pt x="7" y="0"/>
                  </a:lnTo>
                  <a:lnTo>
                    <a:pt x="3" y="7"/>
                  </a:lnTo>
                  <a:close/>
                </a:path>
              </a:pathLst>
            </a:custGeom>
            <a:solidFill>
              <a:schemeClr val="bg1"/>
            </a:solidFill>
            <a:ln w="9525">
              <a:solidFill>
                <a:schemeClr val="bg1"/>
              </a:solidFill>
              <a:round/>
              <a:headEnd/>
              <a:tailEnd/>
            </a:ln>
          </p:spPr>
          <p:txBody>
            <a:bodyPr/>
            <a:lstStyle/>
            <a:p>
              <a:endParaRPr lang="en-US"/>
            </a:p>
          </p:txBody>
        </p:sp>
        <p:sp>
          <p:nvSpPr>
            <p:cNvPr id="21850" name="Freeform 106"/>
            <p:cNvSpPr>
              <a:spLocks/>
            </p:cNvSpPr>
            <p:nvPr/>
          </p:nvSpPr>
          <p:spPr bwMode="auto">
            <a:xfrm>
              <a:off x="2614" y="2947"/>
              <a:ext cx="31" cy="55"/>
            </a:xfrm>
            <a:custGeom>
              <a:avLst/>
              <a:gdLst>
                <a:gd name="T0" fmla="*/ 0 w 31"/>
                <a:gd name="T1" fmla="*/ 48 h 55"/>
                <a:gd name="T2" fmla="*/ 0 w 31"/>
                <a:gd name="T3" fmla="*/ 52 h 55"/>
                <a:gd name="T4" fmla="*/ 0 w 31"/>
                <a:gd name="T5" fmla="*/ 55 h 55"/>
                <a:gd name="T6" fmla="*/ 3 w 31"/>
                <a:gd name="T7" fmla="*/ 55 h 55"/>
                <a:gd name="T8" fmla="*/ 31 w 31"/>
                <a:gd name="T9" fmla="*/ 7 h 55"/>
                <a:gd name="T10" fmla="*/ 31 w 31"/>
                <a:gd name="T11" fmla="*/ 4 h 55"/>
                <a:gd name="T12" fmla="*/ 31 w 31"/>
                <a:gd name="T13" fmla="*/ 0 h 55"/>
                <a:gd name="T14" fmla="*/ 27 w 31"/>
                <a:gd name="T15" fmla="*/ 0 h 55"/>
                <a:gd name="T16" fmla="*/ 0 w 31"/>
                <a:gd name="T17" fmla="*/ 48 h 5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1"/>
                <a:gd name="T28" fmla="*/ 0 h 55"/>
                <a:gd name="T29" fmla="*/ 31 w 31"/>
                <a:gd name="T30" fmla="*/ 55 h 5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1" h="55">
                  <a:moveTo>
                    <a:pt x="0" y="48"/>
                  </a:moveTo>
                  <a:lnTo>
                    <a:pt x="0" y="52"/>
                  </a:lnTo>
                  <a:lnTo>
                    <a:pt x="0" y="55"/>
                  </a:lnTo>
                  <a:lnTo>
                    <a:pt x="3" y="55"/>
                  </a:lnTo>
                  <a:lnTo>
                    <a:pt x="31" y="7"/>
                  </a:lnTo>
                  <a:lnTo>
                    <a:pt x="31" y="4"/>
                  </a:lnTo>
                  <a:lnTo>
                    <a:pt x="31" y="0"/>
                  </a:lnTo>
                  <a:lnTo>
                    <a:pt x="27" y="0"/>
                  </a:lnTo>
                  <a:lnTo>
                    <a:pt x="0" y="48"/>
                  </a:lnTo>
                  <a:close/>
                </a:path>
              </a:pathLst>
            </a:custGeom>
            <a:solidFill>
              <a:schemeClr val="bg1"/>
            </a:solidFill>
            <a:ln w="9525">
              <a:solidFill>
                <a:schemeClr val="bg1"/>
              </a:solidFill>
              <a:round/>
              <a:headEnd/>
              <a:tailEnd/>
            </a:ln>
          </p:spPr>
          <p:txBody>
            <a:bodyPr/>
            <a:lstStyle/>
            <a:p>
              <a:endParaRPr lang="en-US"/>
            </a:p>
          </p:txBody>
        </p:sp>
        <p:sp>
          <p:nvSpPr>
            <p:cNvPr id="21851" name="Freeform 107"/>
            <p:cNvSpPr>
              <a:spLocks/>
            </p:cNvSpPr>
            <p:nvPr/>
          </p:nvSpPr>
          <p:spPr bwMode="auto">
            <a:xfrm>
              <a:off x="2648" y="2923"/>
              <a:ext cx="10" cy="14"/>
            </a:xfrm>
            <a:custGeom>
              <a:avLst/>
              <a:gdLst>
                <a:gd name="T0" fmla="*/ 3 w 10"/>
                <a:gd name="T1" fmla="*/ 7 h 14"/>
                <a:gd name="T2" fmla="*/ 0 w 10"/>
                <a:gd name="T3" fmla="*/ 11 h 14"/>
                <a:gd name="T4" fmla="*/ 3 w 10"/>
                <a:gd name="T5" fmla="*/ 14 h 14"/>
                <a:gd name="T6" fmla="*/ 7 w 10"/>
                <a:gd name="T7" fmla="*/ 14 h 14"/>
                <a:gd name="T8" fmla="*/ 7 w 10"/>
                <a:gd name="T9" fmla="*/ 7 h 14"/>
                <a:gd name="T10" fmla="*/ 10 w 10"/>
                <a:gd name="T11" fmla="*/ 4 h 14"/>
                <a:gd name="T12" fmla="*/ 7 w 10"/>
                <a:gd name="T13" fmla="*/ 0 h 14"/>
                <a:gd name="T14" fmla="*/ 3 w 10"/>
                <a:gd name="T15" fmla="*/ 0 h 14"/>
                <a:gd name="T16" fmla="*/ 3 w 10"/>
                <a:gd name="T17" fmla="*/ 7 h 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
                <a:gd name="T28" fmla="*/ 0 h 14"/>
                <a:gd name="T29" fmla="*/ 10 w 10"/>
                <a:gd name="T30" fmla="*/ 14 h 1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 h="14">
                  <a:moveTo>
                    <a:pt x="3" y="7"/>
                  </a:moveTo>
                  <a:lnTo>
                    <a:pt x="0" y="11"/>
                  </a:lnTo>
                  <a:lnTo>
                    <a:pt x="3" y="14"/>
                  </a:lnTo>
                  <a:lnTo>
                    <a:pt x="7" y="14"/>
                  </a:lnTo>
                  <a:lnTo>
                    <a:pt x="7" y="7"/>
                  </a:lnTo>
                  <a:lnTo>
                    <a:pt x="10" y="4"/>
                  </a:lnTo>
                  <a:lnTo>
                    <a:pt x="7" y="0"/>
                  </a:lnTo>
                  <a:lnTo>
                    <a:pt x="3" y="0"/>
                  </a:lnTo>
                  <a:lnTo>
                    <a:pt x="3" y="7"/>
                  </a:lnTo>
                  <a:close/>
                </a:path>
              </a:pathLst>
            </a:custGeom>
            <a:solidFill>
              <a:schemeClr val="bg1"/>
            </a:solidFill>
            <a:ln w="9525">
              <a:solidFill>
                <a:schemeClr val="bg1"/>
              </a:solidFill>
              <a:round/>
              <a:headEnd/>
              <a:tailEnd/>
            </a:ln>
          </p:spPr>
          <p:txBody>
            <a:bodyPr/>
            <a:lstStyle/>
            <a:p>
              <a:endParaRPr lang="en-US"/>
            </a:p>
          </p:txBody>
        </p:sp>
        <p:sp>
          <p:nvSpPr>
            <p:cNvPr id="21852" name="Freeform 108"/>
            <p:cNvSpPr>
              <a:spLocks/>
            </p:cNvSpPr>
            <p:nvPr/>
          </p:nvSpPr>
          <p:spPr bwMode="auto">
            <a:xfrm>
              <a:off x="2662" y="2899"/>
              <a:ext cx="10" cy="11"/>
            </a:xfrm>
            <a:custGeom>
              <a:avLst/>
              <a:gdLst>
                <a:gd name="T0" fmla="*/ 0 w 10"/>
                <a:gd name="T1" fmla="*/ 4 h 11"/>
                <a:gd name="T2" fmla="*/ 0 w 10"/>
                <a:gd name="T3" fmla="*/ 7 h 11"/>
                <a:gd name="T4" fmla="*/ 0 w 10"/>
                <a:gd name="T5" fmla="*/ 11 h 11"/>
                <a:gd name="T6" fmla="*/ 3 w 10"/>
                <a:gd name="T7" fmla="*/ 11 h 11"/>
                <a:gd name="T8" fmla="*/ 7 w 10"/>
                <a:gd name="T9" fmla="*/ 7 h 11"/>
                <a:gd name="T10" fmla="*/ 10 w 10"/>
                <a:gd name="T11" fmla="*/ 4 h 11"/>
                <a:gd name="T12" fmla="*/ 7 w 10"/>
                <a:gd name="T13" fmla="*/ 0 h 11"/>
                <a:gd name="T14" fmla="*/ 3 w 10"/>
                <a:gd name="T15" fmla="*/ 0 h 11"/>
                <a:gd name="T16" fmla="*/ 0 w 10"/>
                <a:gd name="T17" fmla="*/ 4 h 1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
                <a:gd name="T28" fmla="*/ 0 h 11"/>
                <a:gd name="T29" fmla="*/ 10 w 10"/>
                <a:gd name="T30" fmla="*/ 11 h 1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 h="11">
                  <a:moveTo>
                    <a:pt x="0" y="4"/>
                  </a:moveTo>
                  <a:lnTo>
                    <a:pt x="0" y="7"/>
                  </a:lnTo>
                  <a:lnTo>
                    <a:pt x="0" y="11"/>
                  </a:lnTo>
                  <a:lnTo>
                    <a:pt x="3" y="11"/>
                  </a:lnTo>
                  <a:lnTo>
                    <a:pt x="7" y="7"/>
                  </a:lnTo>
                  <a:lnTo>
                    <a:pt x="10" y="4"/>
                  </a:lnTo>
                  <a:lnTo>
                    <a:pt x="7" y="0"/>
                  </a:lnTo>
                  <a:lnTo>
                    <a:pt x="3" y="0"/>
                  </a:lnTo>
                  <a:lnTo>
                    <a:pt x="0" y="4"/>
                  </a:lnTo>
                  <a:close/>
                </a:path>
              </a:pathLst>
            </a:custGeom>
            <a:solidFill>
              <a:schemeClr val="bg1"/>
            </a:solidFill>
            <a:ln w="9525">
              <a:solidFill>
                <a:schemeClr val="bg1"/>
              </a:solidFill>
              <a:round/>
              <a:headEnd/>
              <a:tailEnd/>
            </a:ln>
          </p:spPr>
          <p:txBody>
            <a:bodyPr/>
            <a:lstStyle/>
            <a:p>
              <a:endParaRPr lang="en-US"/>
            </a:p>
          </p:txBody>
        </p:sp>
        <p:sp>
          <p:nvSpPr>
            <p:cNvPr id="21853" name="Freeform 109"/>
            <p:cNvSpPr>
              <a:spLocks/>
            </p:cNvSpPr>
            <p:nvPr/>
          </p:nvSpPr>
          <p:spPr bwMode="auto">
            <a:xfrm>
              <a:off x="2672" y="2831"/>
              <a:ext cx="34" cy="55"/>
            </a:xfrm>
            <a:custGeom>
              <a:avLst/>
              <a:gdLst>
                <a:gd name="T0" fmla="*/ 3 w 34"/>
                <a:gd name="T1" fmla="*/ 48 h 55"/>
                <a:gd name="T2" fmla="*/ 0 w 34"/>
                <a:gd name="T3" fmla="*/ 51 h 55"/>
                <a:gd name="T4" fmla="*/ 3 w 34"/>
                <a:gd name="T5" fmla="*/ 55 h 55"/>
                <a:gd name="T6" fmla="*/ 7 w 34"/>
                <a:gd name="T7" fmla="*/ 55 h 55"/>
                <a:gd name="T8" fmla="*/ 31 w 34"/>
                <a:gd name="T9" fmla="*/ 7 h 55"/>
                <a:gd name="T10" fmla="*/ 34 w 34"/>
                <a:gd name="T11" fmla="*/ 3 h 55"/>
                <a:gd name="T12" fmla="*/ 31 w 34"/>
                <a:gd name="T13" fmla="*/ 0 h 55"/>
                <a:gd name="T14" fmla="*/ 27 w 34"/>
                <a:gd name="T15" fmla="*/ 0 h 55"/>
                <a:gd name="T16" fmla="*/ 3 w 34"/>
                <a:gd name="T17" fmla="*/ 48 h 5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4"/>
                <a:gd name="T28" fmla="*/ 0 h 55"/>
                <a:gd name="T29" fmla="*/ 34 w 34"/>
                <a:gd name="T30" fmla="*/ 55 h 5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4" h="55">
                  <a:moveTo>
                    <a:pt x="3" y="48"/>
                  </a:moveTo>
                  <a:lnTo>
                    <a:pt x="0" y="51"/>
                  </a:lnTo>
                  <a:lnTo>
                    <a:pt x="3" y="55"/>
                  </a:lnTo>
                  <a:lnTo>
                    <a:pt x="7" y="55"/>
                  </a:lnTo>
                  <a:lnTo>
                    <a:pt x="31" y="7"/>
                  </a:lnTo>
                  <a:lnTo>
                    <a:pt x="34" y="3"/>
                  </a:lnTo>
                  <a:lnTo>
                    <a:pt x="31" y="0"/>
                  </a:lnTo>
                  <a:lnTo>
                    <a:pt x="27" y="0"/>
                  </a:lnTo>
                  <a:lnTo>
                    <a:pt x="3" y="48"/>
                  </a:lnTo>
                  <a:close/>
                </a:path>
              </a:pathLst>
            </a:custGeom>
            <a:solidFill>
              <a:schemeClr val="bg1"/>
            </a:solidFill>
            <a:ln w="9525">
              <a:solidFill>
                <a:schemeClr val="bg1"/>
              </a:solidFill>
              <a:round/>
              <a:headEnd/>
              <a:tailEnd/>
            </a:ln>
          </p:spPr>
          <p:txBody>
            <a:bodyPr/>
            <a:lstStyle/>
            <a:p>
              <a:endParaRPr lang="en-US"/>
            </a:p>
          </p:txBody>
        </p:sp>
        <p:sp>
          <p:nvSpPr>
            <p:cNvPr id="21854" name="Freeform 110"/>
            <p:cNvSpPr>
              <a:spLocks/>
            </p:cNvSpPr>
            <p:nvPr/>
          </p:nvSpPr>
          <p:spPr bwMode="auto">
            <a:xfrm>
              <a:off x="2710" y="2807"/>
              <a:ext cx="6" cy="13"/>
            </a:xfrm>
            <a:custGeom>
              <a:avLst/>
              <a:gdLst>
                <a:gd name="T0" fmla="*/ 0 w 6"/>
                <a:gd name="T1" fmla="*/ 7 h 13"/>
                <a:gd name="T2" fmla="*/ 0 w 6"/>
                <a:gd name="T3" fmla="*/ 10 h 13"/>
                <a:gd name="T4" fmla="*/ 0 w 6"/>
                <a:gd name="T5" fmla="*/ 13 h 13"/>
                <a:gd name="T6" fmla="*/ 3 w 6"/>
                <a:gd name="T7" fmla="*/ 13 h 13"/>
                <a:gd name="T8" fmla="*/ 6 w 6"/>
                <a:gd name="T9" fmla="*/ 7 h 13"/>
                <a:gd name="T10" fmla="*/ 6 w 6"/>
                <a:gd name="T11" fmla="*/ 3 h 13"/>
                <a:gd name="T12" fmla="*/ 6 w 6"/>
                <a:gd name="T13" fmla="*/ 0 h 13"/>
                <a:gd name="T14" fmla="*/ 3 w 6"/>
                <a:gd name="T15" fmla="*/ 0 h 13"/>
                <a:gd name="T16" fmla="*/ 0 w 6"/>
                <a:gd name="T17" fmla="*/ 7 h 1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
                <a:gd name="T28" fmla="*/ 0 h 13"/>
                <a:gd name="T29" fmla="*/ 6 w 6"/>
                <a:gd name="T30" fmla="*/ 13 h 1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 h="13">
                  <a:moveTo>
                    <a:pt x="0" y="7"/>
                  </a:moveTo>
                  <a:lnTo>
                    <a:pt x="0" y="10"/>
                  </a:lnTo>
                  <a:lnTo>
                    <a:pt x="0" y="13"/>
                  </a:lnTo>
                  <a:lnTo>
                    <a:pt x="3" y="13"/>
                  </a:lnTo>
                  <a:lnTo>
                    <a:pt x="6" y="7"/>
                  </a:lnTo>
                  <a:lnTo>
                    <a:pt x="6" y="3"/>
                  </a:lnTo>
                  <a:lnTo>
                    <a:pt x="6" y="0"/>
                  </a:lnTo>
                  <a:lnTo>
                    <a:pt x="3" y="0"/>
                  </a:lnTo>
                  <a:lnTo>
                    <a:pt x="0" y="7"/>
                  </a:lnTo>
                  <a:close/>
                </a:path>
              </a:pathLst>
            </a:custGeom>
            <a:solidFill>
              <a:schemeClr val="bg1"/>
            </a:solidFill>
            <a:ln w="9525">
              <a:solidFill>
                <a:schemeClr val="bg1"/>
              </a:solidFill>
              <a:round/>
              <a:headEnd/>
              <a:tailEnd/>
            </a:ln>
          </p:spPr>
          <p:txBody>
            <a:bodyPr/>
            <a:lstStyle/>
            <a:p>
              <a:endParaRPr lang="en-US"/>
            </a:p>
          </p:txBody>
        </p:sp>
        <p:sp>
          <p:nvSpPr>
            <p:cNvPr id="21855" name="Freeform 111"/>
            <p:cNvSpPr>
              <a:spLocks/>
            </p:cNvSpPr>
            <p:nvPr/>
          </p:nvSpPr>
          <p:spPr bwMode="auto">
            <a:xfrm>
              <a:off x="2720" y="2783"/>
              <a:ext cx="10" cy="13"/>
            </a:xfrm>
            <a:custGeom>
              <a:avLst/>
              <a:gdLst>
                <a:gd name="T0" fmla="*/ 3 w 10"/>
                <a:gd name="T1" fmla="*/ 7 h 13"/>
                <a:gd name="T2" fmla="*/ 0 w 10"/>
                <a:gd name="T3" fmla="*/ 10 h 13"/>
                <a:gd name="T4" fmla="*/ 3 w 10"/>
                <a:gd name="T5" fmla="*/ 13 h 13"/>
                <a:gd name="T6" fmla="*/ 7 w 10"/>
                <a:gd name="T7" fmla="*/ 13 h 13"/>
                <a:gd name="T8" fmla="*/ 10 w 10"/>
                <a:gd name="T9" fmla="*/ 7 h 13"/>
                <a:gd name="T10" fmla="*/ 10 w 10"/>
                <a:gd name="T11" fmla="*/ 3 h 13"/>
                <a:gd name="T12" fmla="*/ 10 w 10"/>
                <a:gd name="T13" fmla="*/ 0 h 13"/>
                <a:gd name="T14" fmla="*/ 7 w 10"/>
                <a:gd name="T15" fmla="*/ 0 h 13"/>
                <a:gd name="T16" fmla="*/ 3 w 10"/>
                <a:gd name="T17" fmla="*/ 7 h 1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
                <a:gd name="T28" fmla="*/ 0 h 13"/>
                <a:gd name="T29" fmla="*/ 10 w 10"/>
                <a:gd name="T30" fmla="*/ 13 h 1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 h="13">
                  <a:moveTo>
                    <a:pt x="3" y="7"/>
                  </a:moveTo>
                  <a:lnTo>
                    <a:pt x="0" y="10"/>
                  </a:lnTo>
                  <a:lnTo>
                    <a:pt x="3" y="13"/>
                  </a:lnTo>
                  <a:lnTo>
                    <a:pt x="7" y="13"/>
                  </a:lnTo>
                  <a:lnTo>
                    <a:pt x="10" y="7"/>
                  </a:lnTo>
                  <a:lnTo>
                    <a:pt x="10" y="3"/>
                  </a:lnTo>
                  <a:lnTo>
                    <a:pt x="10" y="0"/>
                  </a:lnTo>
                  <a:lnTo>
                    <a:pt x="7" y="0"/>
                  </a:lnTo>
                  <a:lnTo>
                    <a:pt x="3" y="7"/>
                  </a:lnTo>
                  <a:close/>
                </a:path>
              </a:pathLst>
            </a:custGeom>
            <a:solidFill>
              <a:schemeClr val="bg1"/>
            </a:solidFill>
            <a:ln w="9525">
              <a:solidFill>
                <a:schemeClr val="bg1"/>
              </a:solidFill>
              <a:round/>
              <a:headEnd/>
              <a:tailEnd/>
            </a:ln>
          </p:spPr>
          <p:txBody>
            <a:bodyPr/>
            <a:lstStyle/>
            <a:p>
              <a:endParaRPr lang="en-US"/>
            </a:p>
          </p:txBody>
        </p:sp>
        <p:sp>
          <p:nvSpPr>
            <p:cNvPr id="21856" name="Freeform 112"/>
            <p:cNvSpPr>
              <a:spLocks/>
            </p:cNvSpPr>
            <p:nvPr/>
          </p:nvSpPr>
          <p:spPr bwMode="auto">
            <a:xfrm>
              <a:off x="2734" y="2714"/>
              <a:ext cx="30" cy="58"/>
            </a:xfrm>
            <a:custGeom>
              <a:avLst/>
              <a:gdLst>
                <a:gd name="T0" fmla="*/ 0 w 30"/>
                <a:gd name="T1" fmla="*/ 52 h 58"/>
                <a:gd name="T2" fmla="*/ 0 w 30"/>
                <a:gd name="T3" fmla="*/ 55 h 58"/>
                <a:gd name="T4" fmla="*/ 0 w 30"/>
                <a:gd name="T5" fmla="*/ 58 h 58"/>
                <a:gd name="T6" fmla="*/ 3 w 30"/>
                <a:gd name="T7" fmla="*/ 58 h 58"/>
                <a:gd name="T8" fmla="*/ 30 w 30"/>
                <a:gd name="T9" fmla="*/ 7 h 58"/>
                <a:gd name="T10" fmla="*/ 30 w 30"/>
                <a:gd name="T11" fmla="*/ 4 h 58"/>
                <a:gd name="T12" fmla="*/ 30 w 30"/>
                <a:gd name="T13" fmla="*/ 0 h 58"/>
                <a:gd name="T14" fmla="*/ 27 w 30"/>
                <a:gd name="T15" fmla="*/ 0 h 58"/>
                <a:gd name="T16" fmla="*/ 0 w 30"/>
                <a:gd name="T17" fmla="*/ 52 h 5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0"/>
                <a:gd name="T28" fmla="*/ 0 h 58"/>
                <a:gd name="T29" fmla="*/ 30 w 30"/>
                <a:gd name="T30" fmla="*/ 58 h 5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0" h="58">
                  <a:moveTo>
                    <a:pt x="0" y="52"/>
                  </a:moveTo>
                  <a:lnTo>
                    <a:pt x="0" y="55"/>
                  </a:lnTo>
                  <a:lnTo>
                    <a:pt x="0" y="58"/>
                  </a:lnTo>
                  <a:lnTo>
                    <a:pt x="3" y="58"/>
                  </a:lnTo>
                  <a:lnTo>
                    <a:pt x="30" y="7"/>
                  </a:lnTo>
                  <a:lnTo>
                    <a:pt x="30" y="4"/>
                  </a:lnTo>
                  <a:lnTo>
                    <a:pt x="30" y="0"/>
                  </a:lnTo>
                  <a:lnTo>
                    <a:pt x="27" y="0"/>
                  </a:lnTo>
                  <a:lnTo>
                    <a:pt x="0" y="52"/>
                  </a:lnTo>
                  <a:close/>
                </a:path>
              </a:pathLst>
            </a:custGeom>
            <a:solidFill>
              <a:schemeClr val="bg1"/>
            </a:solidFill>
            <a:ln w="9525">
              <a:solidFill>
                <a:schemeClr val="bg1"/>
              </a:solidFill>
              <a:round/>
              <a:headEnd/>
              <a:tailEnd/>
            </a:ln>
          </p:spPr>
          <p:txBody>
            <a:bodyPr/>
            <a:lstStyle/>
            <a:p>
              <a:endParaRPr lang="en-US"/>
            </a:p>
          </p:txBody>
        </p:sp>
        <p:sp>
          <p:nvSpPr>
            <p:cNvPr id="21857" name="Freeform 113"/>
            <p:cNvSpPr>
              <a:spLocks/>
            </p:cNvSpPr>
            <p:nvPr/>
          </p:nvSpPr>
          <p:spPr bwMode="auto">
            <a:xfrm>
              <a:off x="2768" y="2690"/>
              <a:ext cx="10" cy="14"/>
            </a:xfrm>
            <a:custGeom>
              <a:avLst/>
              <a:gdLst>
                <a:gd name="T0" fmla="*/ 3 w 10"/>
                <a:gd name="T1" fmla="*/ 7 h 14"/>
                <a:gd name="T2" fmla="*/ 0 w 10"/>
                <a:gd name="T3" fmla="*/ 11 h 14"/>
                <a:gd name="T4" fmla="*/ 3 w 10"/>
                <a:gd name="T5" fmla="*/ 14 h 14"/>
                <a:gd name="T6" fmla="*/ 7 w 10"/>
                <a:gd name="T7" fmla="*/ 14 h 14"/>
                <a:gd name="T8" fmla="*/ 7 w 10"/>
                <a:gd name="T9" fmla="*/ 7 h 14"/>
                <a:gd name="T10" fmla="*/ 10 w 10"/>
                <a:gd name="T11" fmla="*/ 4 h 14"/>
                <a:gd name="T12" fmla="*/ 7 w 10"/>
                <a:gd name="T13" fmla="*/ 0 h 14"/>
                <a:gd name="T14" fmla="*/ 3 w 10"/>
                <a:gd name="T15" fmla="*/ 0 h 14"/>
                <a:gd name="T16" fmla="*/ 3 w 10"/>
                <a:gd name="T17" fmla="*/ 7 h 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
                <a:gd name="T28" fmla="*/ 0 h 14"/>
                <a:gd name="T29" fmla="*/ 10 w 10"/>
                <a:gd name="T30" fmla="*/ 14 h 1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 h="14">
                  <a:moveTo>
                    <a:pt x="3" y="7"/>
                  </a:moveTo>
                  <a:lnTo>
                    <a:pt x="0" y="11"/>
                  </a:lnTo>
                  <a:lnTo>
                    <a:pt x="3" y="14"/>
                  </a:lnTo>
                  <a:lnTo>
                    <a:pt x="7" y="14"/>
                  </a:lnTo>
                  <a:lnTo>
                    <a:pt x="7" y="7"/>
                  </a:lnTo>
                  <a:lnTo>
                    <a:pt x="10" y="4"/>
                  </a:lnTo>
                  <a:lnTo>
                    <a:pt x="7" y="0"/>
                  </a:lnTo>
                  <a:lnTo>
                    <a:pt x="3" y="0"/>
                  </a:lnTo>
                  <a:lnTo>
                    <a:pt x="3" y="7"/>
                  </a:lnTo>
                  <a:close/>
                </a:path>
              </a:pathLst>
            </a:custGeom>
            <a:solidFill>
              <a:schemeClr val="bg1"/>
            </a:solidFill>
            <a:ln w="9525">
              <a:solidFill>
                <a:schemeClr val="bg1"/>
              </a:solidFill>
              <a:round/>
              <a:headEnd/>
              <a:tailEnd/>
            </a:ln>
          </p:spPr>
          <p:txBody>
            <a:bodyPr/>
            <a:lstStyle/>
            <a:p>
              <a:endParaRPr lang="en-US"/>
            </a:p>
          </p:txBody>
        </p:sp>
        <p:sp>
          <p:nvSpPr>
            <p:cNvPr id="21858" name="Freeform 114"/>
            <p:cNvSpPr>
              <a:spLocks/>
            </p:cNvSpPr>
            <p:nvPr/>
          </p:nvSpPr>
          <p:spPr bwMode="auto">
            <a:xfrm>
              <a:off x="2782" y="2666"/>
              <a:ext cx="10" cy="14"/>
            </a:xfrm>
            <a:custGeom>
              <a:avLst/>
              <a:gdLst>
                <a:gd name="T0" fmla="*/ 0 w 10"/>
                <a:gd name="T1" fmla="*/ 7 h 14"/>
                <a:gd name="T2" fmla="*/ 0 w 10"/>
                <a:gd name="T3" fmla="*/ 11 h 14"/>
                <a:gd name="T4" fmla="*/ 0 w 10"/>
                <a:gd name="T5" fmla="*/ 14 h 14"/>
                <a:gd name="T6" fmla="*/ 3 w 10"/>
                <a:gd name="T7" fmla="*/ 14 h 14"/>
                <a:gd name="T8" fmla="*/ 6 w 10"/>
                <a:gd name="T9" fmla="*/ 7 h 14"/>
                <a:gd name="T10" fmla="*/ 10 w 10"/>
                <a:gd name="T11" fmla="*/ 4 h 14"/>
                <a:gd name="T12" fmla="*/ 6 w 10"/>
                <a:gd name="T13" fmla="*/ 0 h 14"/>
                <a:gd name="T14" fmla="*/ 3 w 10"/>
                <a:gd name="T15" fmla="*/ 0 h 14"/>
                <a:gd name="T16" fmla="*/ 0 w 10"/>
                <a:gd name="T17" fmla="*/ 7 h 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
                <a:gd name="T28" fmla="*/ 0 h 14"/>
                <a:gd name="T29" fmla="*/ 10 w 10"/>
                <a:gd name="T30" fmla="*/ 14 h 1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 h="14">
                  <a:moveTo>
                    <a:pt x="0" y="7"/>
                  </a:moveTo>
                  <a:lnTo>
                    <a:pt x="0" y="11"/>
                  </a:lnTo>
                  <a:lnTo>
                    <a:pt x="0" y="14"/>
                  </a:lnTo>
                  <a:lnTo>
                    <a:pt x="3" y="14"/>
                  </a:lnTo>
                  <a:lnTo>
                    <a:pt x="6" y="7"/>
                  </a:lnTo>
                  <a:lnTo>
                    <a:pt x="10" y="4"/>
                  </a:lnTo>
                  <a:lnTo>
                    <a:pt x="6" y="0"/>
                  </a:lnTo>
                  <a:lnTo>
                    <a:pt x="3" y="0"/>
                  </a:lnTo>
                  <a:lnTo>
                    <a:pt x="0" y="7"/>
                  </a:lnTo>
                  <a:close/>
                </a:path>
              </a:pathLst>
            </a:custGeom>
            <a:solidFill>
              <a:schemeClr val="bg1"/>
            </a:solidFill>
            <a:ln w="9525">
              <a:solidFill>
                <a:schemeClr val="bg1"/>
              </a:solidFill>
              <a:round/>
              <a:headEnd/>
              <a:tailEnd/>
            </a:ln>
          </p:spPr>
          <p:txBody>
            <a:bodyPr/>
            <a:lstStyle/>
            <a:p>
              <a:endParaRPr lang="en-US"/>
            </a:p>
          </p:txBody>
        </p:sp>
        <p:sp>
          <p:nvSpPr>
            <p:cNvPr id="21859" name="Freeform 115"/>
            <p:cNvSpPr>
              <a:spLocks/>
            </p:cNvSpPr>
            <p:nvPr/>
          </p:nvSpPr>
          <p:spPr bwMode="auto">
            <a:xfrm>
              <a:off x="2792" y="2601"/>
              <a:ext cx="34" cy="55"/>
            </a:xfrm>
            <a:custGeom>
              <a:avLst/>
              <a:gdLst>
                <a:gd name="T0" fmla="*/ 3 w 34"/>
                <a:gd name="T1" fmla="*/ 48 h 55"/>
                <a:gd name="T2" fmla="*/ 0 w 34"/>
                <a:gd name="T3" fmla="*/ 52 h 55"/>
                <a:gd name="T4" fmla="*/ 3 w 34"/>
                <a:gd name="T5" fmla="*/ 55 h 55"/>
                <a:gd name="T6" fmla="*/ 7 w 34"/>
                <a:gd name="T7" fmla="*/ 55 h 55"/>
                <a:gd name="T8" fmla="*/ 31 w 34"/>
                <a:gd name="T9" fmla="*/ 7 h 55"/>
                <a:gd name="T10" fmla="*/ 34 w 34"/>
                <a:gd name="T11" fmla="*/ 4 h 55"/>
                <a:gd name="T12" fmla="*/ 31 w 34"/>
                <a:gd name="T13" fmla="*/ 0 h 55"/>
                <a:gd name="T14" fmla="*/ 27 w 34"/>
                <a:gd name="T15" fmla="*/ 0 h 55"/>
                <a:gd name="T16" fmla="*/ 3 w 34"/>
                <a:gd name="T17" fmla="*/ 48 h 5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4"/>
                <a:gd name="T28" fmla="*/ 0 h 55"/>
                <a:gd name="T29" fmla="*/ 34 w 34"/>
                <a:gd name="T30" fmla="*/ 55 h 5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4" h="55">
                  <a:moveTo>
                    <a:pt x="3" y="48"/>
                  </a:moveTo>
                  <a:lnTo>
                    <a:pt x="0" y="52"/>
                  </a:lnTo>
                  <a:lnTo>
                    <a:pt x="3" y="55"/>
                  </a:lnTo>
                  <a:lnTo>
                    <a:pt x="7" y="55"/>
                  </a:lnTo>
                  <a:lnTo>
                    <a:pt x="31" y="7"/>
                  </a:lnTo>
                  <a:lnTo>
                    <a:pt x="34" y="4"/>
                  </a:lnTo>
                  <a:lnTo>
                    <a:pt x="31" y="0"/>
                  </a:lnTo>
                  <a:lnTo>
                    <a:pt x="27" y="0"/>
                  </a:lnTo>
                  <a:lnTo>
                    <a:pt x="3" y="48"/>
                  </a:lnTo>
                  <a:close/>
                </a:path>
              </a:pathLst>
            </a:custGeom>
            <a:solidFill>
              <a:schemeClr val="bg1"/>
            </a:solidFill>
            <a:ln w="9525">
              <a:solidFill>
                <a:schemeClr val="bg1"/>
              </a:solidFill>
              <a:round/>
              <a:headEnd/>
              <a:tailEnd/>
            </a:ln>
          </p:spPr>
          <p:txBody>
            <a:bodyPr/>
            <a:lstStyle/>
            <a:p>
              <a:endParaRPr lang="en-US"/>
            </a:p>
          </p:txBody>
        </p:sp>
        <p:sp>
          <p:nvSpPr>
            <p:cNvPr id="21860" name="Freeform 116"/>
            <p:cNvSpPr>
              <a:spLocks/>
            </p:cNvSpPr>
            <p:nvPr/>
          </p:nvSpPr>
          <p:spPr bwMode="auto">
            <a:xfrm>
              <a:off x="2829" y="2577"/>
              <a:ext cx="7" cy="10"/>
            </a:xfrm>
            <a:custGeom>
              <a:avLst/>
              <a:gdLst>
                <a:gd name="T0" fmla="*/ 0 w 7"/>
                <a:gd name="T1" fmla="*/ 4 h 10"/>
                <a:gd name="T2" fmla="*/ 0 w 7"/>
                <a:gd name="T3" fmla="*/ 7 h 10"/>
                <a:gd name="T4" fmla="*/ 0 w 7"/>
                <a:gd name="T5" fmla="*/ 10 h 10"/>
                <a:gd name="T6" fmla="*/ 4 w 7"/>
                <a:gd name="T7" fmla="*/ 10 h 10"/>
                <a:gd name="T8" fmla="*/ 7 w 7"/>
                <a:gd name="T9" fmla="*/ 7 h 10"/>
                <a:gd name="T10" fmla="*/ 7 w 7"/>
                <a:gd name="T11" fmla="*/ 4 h 10"/>
                <a:gd name="T12" fmla="*/ 7 w 7"/>
                <a:gd name="T13" fmla="*/ 0 h 10"/>
                <a:gd name="T14" fmla="*/ 4 w 7"/>
                <a:gd name="T15" fmla="*/ 0 h 10"/>
                <a:gd name="T16" fmla="*/ 0 w 7"/>
                <a:gd name="T17" fmla="*/ 4 h 1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
                <a:gd name="T28" fmla="*/ 0 h 10"/>
                <a:gd name="T29" fmla="*/ 7 w 7"/>
                <a:gd name="T30" fmla="*/ 10 h 1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 h="10">
                  <a:moveTo>
                    <a:pt x="0" y="4"/>
                  </a:moveTo>
                  <a:lnTo>
                    <a:pt x="0" y="7"/>
                  </a:lnTo>
                  <a:lnTo>
                    <a:pt x="0" y="10"/>
                  </a:lnTo>
                  <a:lnTo>
                    <a:pt x="4" y="10"/>
                  </a:lnTo>
                  <a:lnTo>
                    <a:pt x="7" y="7"/>
                  </a:lnTo>
                  <a:lnTo>
                    <a:pt x="7" y="4"/>
                  </a:lnTo>
                  <a:lnTo>
                    <a:pt x="7" y="0"/>
                  </a:lnTo>
                  <a:lnTo>
                    <a:pt x="4" y="0"/>
                  </a:lnTo>
                  <a:lnTo>
                    <a:pt x="0" y="4"/>
                  </a:lnTo>
                  <a:close/>
                </a:path>
              </a:pathLst>
            </a:custGeom>
            <a:solidFill>
              <a:schemeClr val="bg1"/>
            </a:solidFill>
            <a:ln w="9525">
              <a:solidFill>
                <a:schemeClr val="bg1"/>
              </a:solidFill>
              <a:round/>
              <a:headEnd/>
              <a:tailEnd/>
            </a:ln>
          </p:spPr>
          <p:txBody>
            <a:bodyPr/>
            <a:lstStyle/>
            <a:p>
              <a:endParaRPr lang="en-US"/>
            </a:p>
          </p:txBody>
        </p:sp>
        <p:sp>
          <p:nvSpPr>
            <p:cNvPr id="21861" name="Freeform 117"/>
            <p:cNvSpPr>
              <a:spLocks/>
            </p:cNvSpPr>
            <p:nvPr/>
          </p:nvSpPr>
          <p:spPr bwMode="auto">
            <a:xfrm>
              <a:off x="2840" y="2553"/>
              <a:ext cx="10" cy="10"/>
            </a:xfrm>
            <a:custGeom>
              <a:avLst/>
              <a:gdLst>
                <a:gd name="T0" fmla="*/ 3 w 10"/>
                <a:gd name="T1" fmla="*/ 4 h 10"/>
                <a:gd name="T2" fmla="*/ 0 w 10"/>
                <a:gd name="T3" fmla="*/ 7 h 10"/>
                <a:gd name="T4" fmla="*/ 3 w 10"/>
                <a:gd name="T5" fmla="*/ 10 h 10"/>
                <a:gd name="T6" fmla="*/ 7 w 10"/>
                <a:gd name="T7" fmla="*/ 10 h 10"/>
                <a:gd name="T8" fmla="*/ 10 w 10"/>
                <a:gd name="T9" fmla="*/ 7 h 10"/>
                <a:gd name="T10" fmla="*/ 10 w 10"/>
                <a:gd name="T11" fmla="*/ 4 h 10"/>
                <a:gd name="T12" fmla="*/ 10 w 10"/>
                <a:gd name="T13" fmla="*/ 0 h 10"/>
                <a:gd name="T14" fmla="*/ 7 w 10"/>
                <a:gd name="T15" fmla="*/ 0 h 10"/>
                <a:gd name="T16" fmla="*/ 3 w 10"/>
                <a:gd name="T17" fmla="*/ 4 h 1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
                <a:gd name="T28" fmla="*/ 0 h 10"/>
                <a:gd name="T29" fmla="*/ 10 w 10"/>
                <a:gd name="T30" fmla="*/ 10 h 1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 h="10">
                  <a:moveTo>
                    <a:pt x="3" y="4"/>
                  </a:moveTo>
                  <a:lnTo>
                    <a:pt x="0" y="7"/>
                  </a:lnTo>
                  <a:lnTo>
                    <a:pt x="3" y="10"/>
                  </a:lnTo>
                  <a:lnTo>
                    <a:pt x="7" y="10"/>
                  </a:lnTo>
                  <a:lnTo>
                    <a:pt x="10" y="7"/>
                  </a:lnTo>
                  <a:lnTo>
                    <a:pt x="10" y="4"/>
                  </a:lnTo>
                  <a:lnTo>
                    <a:pt x="10" y="0"/>
                  </a:lnTo>
                  <a:lnTo>
                    <a:pt x="7" y="0"/>
                  </a:lnTo>
                  <a:lnTo>
                    <a:pt x="3" y="4"/>
                  </a:lnTo>
                  <a:close/>
                </a:path>
              </a:pathLst>
            </a:custGeom>
            <a:solidFill>
              <a:schemeClr val="bg1"/>
            </a:solidFill>
            <a:ln w="9525">
              <a:solidFill>
                <a:schemeClr val="bg1"/>
              </a:solidFill>
              <a:round/>
              <a:headEnd/>
              <a:tailEnd/>
            </a:ln>
          </p:spPr>
          <p:txBody>
            <a:bodyPr/>
            <a:lstStyle/>
            <a:p>
              <a:endParaRPr lang="en-US"/>
            </a:p>
          </p:txBody>
        </p:sp>
        <p:sp>
          <p:nvSpPr>
            <p:cNvPr id="21862" name="Freeform 118"/>
            <p:cNvSpPr>
              <a:spLocks/>
            </p:cNvSpPr>
            <p:nvPr/>
          </p:nvSpPr>
          <p:spPr bwMode="auto">
            <a:xfrm>
              <a:off x="2853" y="2485"/>
              <a:ext cx="31" cy="54"/>
            </a:xfrm>
            <a:custGeom>
              <a:avLst/>
              <a:gdLst>
                <a:gd name="T0" fmla="*/ 0 w 31"/>
                <a:gd name="T1" fmla="*/ 48 h 54"/>
                <a:gd name="T2" fmla="*/ 0 w 31"/>
                <a:gd name="T3" fmla="*/ 51 h 54"/>
                <a:gd name="T4" fmla="*/ 0 w 31"/>
                <a:gd name="T5" fmla="*/ 54 h 54"/>
                <a:gd name="T6" fmla="*/ 4 w 31"/>
                <a:gd name="T7" fmla="*/ 54 h 54"/>
                <a:gd name="T8" fmla="*/ 31 w 31"/>
                <a:gd name="T9" fmla="*/ 7 h 54"/>
                <a:gd name="T10" fmla="*/ 31 w 31"/>
                <a:gd name="T11" fmla="*/ 3 h 54"/>
                <a:gd name="T12" fmla="*/ 31 w 31"/>
                <a:gd name="T13" fmla="*/ 0 h 54"/>
                <a:gd name="T14" fmla="*/ 28 w 31"/>
                <a:gd name="T15" fmla="*/ 0 h 54"/>
                <a:gd name="T16" fmla="*/ 0 w 31"/>
                <a:gd name="T17" fmla="*/ 48 h 5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1"/>
                <a:gd name="T28" fmla="*/ 0 h 54"/>
                <a:gd name="T29" fmla="*/ 31 w 31"/>
                <a:gd name="T30" fmla="*/ 54 h 5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1" h="54">
                  <a:moveTo>
                    <a:pt x="0" y="48"/>
                  </a:moveTo>
                  <a:lnTo>
                    <a:pt x="0" y="51"/>
                  </a:lnTo>
                  <a:lnTo>
                    <a:pt x="0" y="54"/>
                  </a:lnTo>
                  <a:lnTo>
                    <a:pt x="4" y="54"/>
                  </a:lnTo>
                  <a:lnTo>
                    <a:pt x="31" y="7"/>
                  </a:lnTo>
                  <a:lnTo>
                    <a:pt x="31" y="3"/>
                  </a:lnTo>
                  <a:lnTo>
                    <a:pt x="31" y="0"/>
                  </a:lnTo>
                  <a:lnTo>
                    <a:pt x="28" y="0"/>
                  </a:lnTo>
                  <a:lnTo>
                    <a:pt x="0" y="48"/>
                  </a:lnTo>
                  <a:close/>
                </a:path>
              </a:pathLst>
            </a:custGeom>
            <a:solidFill>
              <a:schemeClr val="bg1"/>
            </a:solidFill>
            <a:ln w="9525">
              <a:solidFill>
                <a:schemeClr val="bg1"/>
              </a:solidFill>
              <a:round/>
              <a:headEnd/>
              <a:tailEnd/>
            </a:ln>
          </p:spPr>
          <p:txBody>
            <a:bodyPr/>
            <a:lstStyle/>
            <a:p>
              <a:endParaRPr lang="en-US"/>
            </a:p>
          </p:txBody>
        </p:sp>
        <p:sp>
          <p:nvSpPr>
            <p:cNvPr id="21863" name="Freeform 119"/>
            <p:cNvSpPr>
              <a:spLocks/>
            </p:cNvSpPr>
            <p:nvPr/>
          </p:nvSpPr>
          <p:spPr bwMode="auto">
            <a:xfrm>
              <a:off x="2888" y="2461"/>
              <a:ext cx="10" cy="13"/>
            </a:xfrm>
            <a:custGeom>
              <a:avLst/>
              <a:gdLst>
                <a:gd name="T0" fmla="*/ 3 w 10"/>
                <a:gd name="T1" fmla="*/ 7 h 13"/>
                <a:gd name="T2" fmla="*/ 0 w 10"/>
                <a:gd name="T3" fmla="*/ 10 h 13"/>
                <a:gd name="T4" fmla="*/ 3 w 10"/>
                <a:gd name="T5" fmla="*/ 13 h 13"/>
                <a:gd name="T6" fmla="*/ 7 w 10"/>
                <a:gd name="T7" fmla="*/ 13 h 13"/>
                <a:gd name="T8" fmla="*/ 7 w 10"/>
                <a:gd name="T9" fmla="*/ 7 h 13"/>
                <a:gd name="T10" fmla="*/ 10 w 10"/>
                <a:gd name="T11" fmla="*/ 3 h 13"/>
                <a:gd name="T12" fmla="*/ 7 w 10"/>
                <a:gd name="T13" fmla="*/ 0 h 13"/>
                <a:gd name="T14" fmla="*/ 3 w 10"/>
                <a:gd name="T15" fmla="*/ 0 h 13"/>
                <a:gd name="T16" fmla="*/ 3 w 10"/>
                <a:gd name="T17" fmla="*/ 7 h 1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
                <a:gd name="T28" fmla="*/ 0 h 13"/>
                <a:gd name="T29" fmla="*/ 10 w 10"/>
                <a:gd name="T30" fmla="*/ 13 h 1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 h="13">
                  <a:moveTo>
                    <a:pt x="3" y="7"/>
                  </a:moveTo>
                  <a:lnTo>
                    <a:pt x="0" y="10"/>
                  </a:lnTo>
                  <a:lnTo>
                    <a:pt x="3" y="13"/>
                  </a:lnTo>
                  <a:lnTo>
                    <a:pt x="7" y="13"/>
                  </a:lnTo>
                  <a:lnTo>
                    <a:pt x="7" y="7"/>
                  </a:lnTo>
                  <a:lnTo>
                    <a:pt x="10" y="3"/>
                  </a:lnTo>
                  <a:lnTo>
                    <a:pt x="7" y="0"/>
                  </a:lnTo>
                  <a:lnTo>
                    <a:pt x="3" y="0"/>
                  </a:lnTo>
                  <a:lnTo>
                    <a:pt x="3" y="7"/>
                  </a:lnTo>
                  <a:close/>
                </a:path>
              </a:pathLst>
            </a:custGeom>
            <a:solidFill>
              <a:schemeClr val="bg1"/>
            </a:solidFill>
            <a:ln w="9525">
              <a:solidFill>
                <a:schemeClr val="bg1"/>
              </a:solidFill>
              <a:round/>
              <a:headEnd/>
              <a:tailEnd/>
            </a:ln>
          </p:spPr>
          <p:txBody>
            <a:bodyPr/>
            <a:lstStyle/>
            <a:p>
              <a:endParaRPr lang="en-US"/>
            </a:p>
          </p:txBody>
        </p:sp>
        <p:sp>
          <p:nvSpPr>
            <p:cNvPr id="21864" name="Freeform 120"/>
            <p:cNvSpPr>
              <a:spLocks/>
            </p:cNvSpPr>
            <p:nvPr/>
          </p:nvSpPr>
          <p:spPr bwMode="auto">
            <a:xfrm>
              <a:off x="2901" y="2437"/>
              <a:ext cx="11" cy="13"/>
            </a:xfrm>
            <a:custGeom>
              <a:avLst/>
              <a:gdLst>
                <a:gd name="T0" fmla="*/ 0 w 11"/>
                <a:gd name="T1" fmla="*/ 7 h 13"/>
                <a:gd name="T2" fmla="*/ 0 w 11"/>
                <a:gd name="T3" fmla="*/ 10 h 13"/>
                <a:gd name="T4" fmla="*/ 0 w 11"/>
                <a:gd name="T5" fmla="*/ 13 h 13"/>
                <a:gd name="T6" fmla="*/ 4 w 11"/>
                <a:gd name="T7" fmla="*/ 13 h 13"/>
                <a:gd name="T8" fmla="*/ 7 w 11"/>
                <a:gd name="T9" fmla="*/ 7 h 13"/>
                <a:gd name="T10" fmla="*/ 11 w 11"/>
                <a:gd name="T11" fmla="*/ 3 h 13"/>
                <a:gd name="T12" fmla="*/ 7 w 11"/>
                <a:gd name="T13" fmla="*/ 0 h 13"/>
                <a:gd name="T14" fmla="*/ 4 w 11"/>
                <a:gd name="T15" fmla="*/ 0 h 13"/>
                <a:gd name="T16" fmla="*/ 0 w 11"/>
                <a:gd name="T17" fmla="*/ 7 h 1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1"/>
                <a:gd name="T28" fmla="*/ 0 h 13"/>
                <a:gd name="T29" fmla="*/ 11 w 11"/>
                <a:gd name="T30" fmla="*/ 13 h 1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1" h="13">
                  <a:moveTo>
                    <a:pt x="0" y="7"/>
                  </a:moveTo>
                  <a:lnTo>
                    <a:pt x="0" y="10"/>
                  </a:lnTo>
                  <a:lnTo>
                    <a:pt x="0" y="13"/>
                  </a:lnTo>
                  <a:lnTo>
                    <a:pt x="4" y="13"/>
                  </a:lnTo>
                  <a:lnTo>
                    <a:pt x="7" y="7"/>
                  </a:lnTo>
                  <a:lnTo>
                    <a:pt x="11" y="3"/>
                  </a:lnTo>
                  <a:lnTo>
                    <a:pt x="7" y="0"/>
                  </a:lnTo>
                  <a:lnTo>
                    <a:pt x="4" y="0"/>
                  </a:lnTo>
                  <a:lnTo>
                    <a:pt x="0" y="7"/>
                  </a:lnTo>
                  <a:close/>
                </a:path>
              </a:pathLst>
            </a:custGeom>
            <a:solidFill>
              <a:schemeClr val="bg1"/>
            </a:solidFill>
            <a:ln w="9525">
              <a:solidFill>
                <a:schemeClr val="bg1"/>
              </a:solidFill>
              <a:round/>
              <a:headEnd/>
              <a:tailEnd/>
            </a:ln>
          </p:spPr>
          <p:txBody>
            <a:bodyPr/>
            <a:lstStyle/>
            <a:p>
              <a:endParaRPr lang="en-US"/>
            </a:p>
          </p:txBody>
        </p:sp>
        <p:sp>
          <p:nvSpPr>
            <p:cNvPr id="21865" name="Freeform 121"/>
            <p:cNvSpPr>
              <a:spLocks/>
            </p:cNvSpPr>
            <p:nvPr/>
          </p:nvSpPr>
          <p:spPr bwMode="auto">
            <a:xfrm>
              <a:off x="2912" y="2368"/>
              <a:ext cx="34" cy="55"/>
            </a:xfrm>
            <a:custGeom>
              <a:avLst/>
              <a:gdLst>
                <a:gd name="T0" fmla="*/ 3 w 34"/>
                <a:gd name="T1" fmla="*/ 48 h 55"/>
                <a:gd name="T2" fmla="*/ 0 w 34"/>
                <a:gd name="T3" fmla="*/ 52 h 55"/>
                <a:gd name="T4" fmla="*/ 3 w 34"/>
                <a:gd name="T5" fmla="*/ 55 h 55"/>
                <a:gd name="T6" fmla="*/ 7 w 34"/>
                <a:gd name="T7" fmla="*/ 55 h 55"/>
                <a:gd name="T8" fmla="*/ 30 w 34"/>
                <a:gd name="T9" fmla="*/ 7 h 55"/>
                <a:gd name="T10" fmla="*/ 34 w 34"/>
                <a:gd name="T11" fmla="*/ 4 h 55"/>
                <a:gd name="T12" fmla="*/ 30 w 34"/>
                <a:gd name="T13" fmla="*/ 0 h 55"/>
                <a:gd name="T14" fmla="*/ 27 w 34"/>
                <a:gd name="T15" fmla="*/ 0 h 55"/>
                <a:gd name="T16" fmla="*/ 3 w 34"/>
                <a:gd name="T17" fmla="*/ 48 h 5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4"/>
                <a:gd name="T28" fmla="*/ 0 h 55"/>
                <a:gd name="T29" fmla="*/ 34 w 34"/>
                <a:gd name="T30" fmla="*/ 55 h 5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4" h="55">
                  <a:moveTo>
                    <a:pt x="3" y="48"/>
                  </a:moveTo>
                  <a:lnTo>
                    <a:pt x="0" y="52"/>
                  </a:lnTo>
                  <a:lnTo>
                    <a:pt x="3" y="55"/>
                  </a:lnTo>
                  <a:lnTo>
                    <a:pt x="7" y="55"/>
                  </a:lnTo>
                  <a:lnTo>
                    <a:pt x="30" y="7"/>
                  </a:lnTo>
                  <a:lnTo>
                    <a:pt x="34" y="4"/>
                  </a:lnTo>
                  <a:lnTo>
                    <a:pt x="30" y="0"/>
                  </a:lnTo>
                  <a:lnTo>
                    <a:pt x="27" y="0"/>
                  </a:lnTo>
                  <a:lnTo>
                    <a:pt x="3" y="48"/>
                  </a:lnTo>
                  <a:close/>
                </a:path>
              </a:pathLst>
            </a:custGeom>
            <a:solidFill>
              <a:schemeClr val="bg1"/>
            </a:solidFill>
            <a:ln w="9525">
              <a:solidFill>
                <a:schemeClr val="bg1"/>
              </a:solidFill>
              <a:round/>
              <a:headEnd/>
              <a:tailEnd/>
            </a:ln>
          </p:spPr>
          <p:txBody>
            <a:bodyPr/>
            <a:lstStyle/>
            <a:p>
              <a:endParaRPr lang="en-US"/>
            </a:p>
          </p:txBody>
        </p:sp>
        <p:sp>
          <p:nvSpPr>
            <p:cNvPr id="21866" name="Freeform 122"/>
            <p:cNvSpPr>
              <a:spLocks/>
            </p:cNvSpPr>
            <p:nvPr/>
          </p:nvSpPr>
          <p:spPr bwMode="auto">
            <a:xfrm>
              <a:off x="2949" y="2344"/>
              <a:ext cx="7" cy="14"/>
            </a:xfrm>
            <a:custGeom>
              <a:avLst/>
              <a:gdLst>
                <a:gd name="T0" fmla="*/ 0 w 7"/>
                <a:gd name="T1" fmla="*/ 7 h 14"/>
                <a:gd name="T2" fmla="*/ 0 w 7"/>
                <a:gd name="T3" fmla="*/ 10 h 14"/>
                <a:gd name="T4" fmla="*/ 0 w 7"/>
                <a:gd name="T5" fmla="*/ 14 h 14"/>
                <a:gd name="T6" fmla="*/ 4 w 7"/>
                <a:gd name="T7" fmla="*/ 14 h 14"/>
                <a:gd name="T8" fmla="*/ 7 w 7"/>
                <a:gd name="T9" fmla="*/ 7 h 14"/>
                <a:gd name="T10" fmla="*/ 7 w 7"/>
                <a:gd name="T11" fmla="*/ 4 h 14"/>
                <a:gd name="T12" fmla="*/ 7 w 7"/>
                <a:gd name="T13" fmla="*/ 0 h 14"/>
                <a:gd name="T14" fmla="*/ 4 w 7"/>
                <a:gd name="T15" fmla="*/ 0 h 14"/>
                <a:gd name="T16" fmla="*/ 0 w 7"/>
                <a:gd name="T17" fmla="*/ 7 h 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
                <a:gd name="T28" fmla="*/ 0 h 14"/>
                <a:gd name="T29" fmla="*/ 7 w 7"/>
                <a:gd name="T30" fmla="*/ 14 h 1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 h="14">
                  <a:moveTo>
                    <a:pt x="0" y="7"/>
                  </a:moveTo>
                  <a:lnTo>
                    <a:pt x="0" y="10"/>
                  </a:lnTo>
                  <a:lnTo>
                    <a:pt x="0" y="14"/>
                  </a:lnTo>
                  <a:lnTo>
                    <a:pt x="4" y="14"/>
                  </a:lnTo>
                  <a:lnTo>
                    <a:pt x="7" y="7"/>
                  </a:lnTo>
                  <a:lnTo>
                    <a:pt x="7" y="4"/>
                  </a:lnTo>
                  <a:lnTo>
                    <a:pt x="7" y="0"/>
                  </a:lnTo>
                  <a:lnTo>
                    <a:pt x="4" y="0"/>
                  </a:lnTo>
                  <a:lnTo>
                    <a:pt x="0" y="7"/>
                  </a:lnTo>
                  <a:close/>
                </a:path>
              </a:pathLst>
            </a:custGeom>
            <a:solidFill>
              <a:schemeClr val="bg1"/>
            </a:solidFill>
            <a:ln w="9525">
              <a:solidFill>
                <a:schemeClr val="bg1"/>
              </a:solidFill>
              <a:round/>
              <a:headEnd/>
              <a:tailEnd/>
            </a:ln>
          </p:spPr>
          <p:txBody>
            <a:bodyPr/>
            <a:lstStyle/>
            <a:p>
              <a:endParaRPr lang="en-US"/>
            </a:p>
          </p:txBody>
        </p:sp>
        <p:sp>
          <p:nvSpPr>
            <p:cNvPr id="21867" name="Freeform 123"/>
            <p:cNvSpPr>
              <a:spLocks/>
            </p:cNvSpPr>
            <p:nvPr/>
          </p:nvSpPr>
          <p:spPr bwMode="auto">
            <a:xfrm>
              <a:off x="2960" y="2320"/>
              <a:ext cx="10" cy="14"/>
            </a:xfrm>
            <a:custGeom>
              <a:avLst/>
              <a:gdLst>
                <a:gd name="T0" fmla="*/ 3 w 10"/>
                <a:gd name="T1" fmla="*/ 7 h 14"/>
                <a:gd name="T2" fmla="*/ 0 w 10"/>
                <a:gd name="T3" fmla="*/ 10 h 14"/>
                <a:gd name="T4" fmla="*/ 3 w 10"/>
                <a:gd name="T5" fmla="*/ 14 h 14"/>
                <a:gd name="T6" fmla="*/ 6 w 10"/>
                <a:gd name="T7" fmla="*/ 14 h 14"/>
                <a:gd name="T8" fmla="*/ 10 w 10"/>
                <a:gd name="T9" fmla="*/ 7 h 14"/>
                <a:gd name="T10" fmla="*/ 10 w 10"/>
                <a:gd name="T11" fmla="*/ 4 h 14"/>
                <a:gd name="T12" fmla="*/ 10 w 10"/>
                <a:gd name="T13" fmla="*/ 0 h 14"/>
                <a:gd name="T14" fmla="*/ 6 w 10"/>
                <a:gd name="T15" fmla="*/ 0 h 14"/>
                <a:gd name="T16" fmla="*/ 3 w 10"/>
                <a:gd name="T17" fmla="*/ 7 h 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
                <a:gd name="T28" fmla="*/ 0 h 14"/>
                <a:gd name="T29" fmla="*/ 10 w 10"/>
                <a:gd name="T30" fmla="*/ 14 h 1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 h="14">
                  <a:moveTo>
                    <a:pt x="3" y="7"/>
                  </a:moveTo>
                  <a:lnTo>
                    <a:pt x="0" y="10"/>
                  </a:lnTo>
                  <a:lnTo>
                    <a:pt x="3" y="14"/>
                  </a:lnTo>
                  <a:lnTo>
                    <a:pt x="6" y="14"/>
                  </a:lnTo>
                  <a:lnTo>
                    <a:pt x="10" y="7"/>
                  </a:lnTo>
                  <a:lnTo>
                    <a:pt x="10" y="4"/>
                  </a:lnTo>
                  <a:lnTo>
                    <a:pt x="10" y="0"/>
                  </a:lnTo>
                  <a:lnTo>
                    <a:pt x="6" y="0"/>
                  </a:lnTo>
                  <a:lnTo>
                    <a:pt x="3" y="7"/>
                  </a:lnTo>
                  <a:close/>
                </a:path>
              </a:pathLst>
            </a:custGeom>
            <a:solidFill>
              <a:schemeClr val="bg1"/>
            </a:solidFill>
            <a:ln w="9525">
              <a:solidFill>
                <a:schemeClr val="bg1"/>
              </a:solidFill>
              <a:round/>
              <a:headEnd/>
              <a:tailEnd/>
            </a:ln>
          </p:spPr>
          <p:txBody>
            <a:bodyPr/>
            <a:lstStyle/>
            <a:p>
              <a:endParaRPr lang="en-US"/>
            </a:p>
          </p:txBody>
        </p:sp>
        <p:sp>
          <p:nvSpPr>
            <p:cNvPr id="21868" name="Freeform 124"/>
            <p:cNvSpPr>
              <a:spLocks/>
            </p:cNvSpPr>
            <p:nvPr/>
          </p:nvSpPr>
          <p:spPr bwMode="auto">
            <a:xfrm>
              <a:off x="2973" y="2255"/>
              <a:ext cx="31" cy="55"/>
            </a:xfrm>
            <a:custGeom>
              <a:avLst/>
              <a:gdLst>
                <a:gd name="T0" fmla="*/ 0 w 31"/>
                <a:gd name="T1" fmla="*/ 48 h 55"/>
                <a:gd name="T2" fmla="*/ 0 w 31"/>
                <a:gd name="T3" fmla="*/ 51 h 55"/>
                <a:gd name="T4" fmla="*/ 0 w 31"/>
                <a:gd name="T5" fmla="*/ 55 h 55"/>
                <a:gd name="T6" fmla="*/ 4 w 31"/>
                <a:gd name="T7" fmla="*/ 55 h 55"/>
                <a:gd name="T8" fmla="*/ 31 w 31"/>
                <a:gd name="T9" fmla="*/ 7 h 55"/>
                <a:gd name="T10" fmla="*/ 31 w 31"/>
                <a:gd name="T11" fmla="*/ 4 h 55"/>
                <a:gd name="T12" fmla="*/ 31 w 31"/>
                <a:gd name="T13" fmla="*/ 0 h 55"/>
                <a:gd name="T14" fmla="*/ 28 w 31"/>
                <a:gd name="T15" fmla="*/ 0 h 55"/>
                <a:gd name="T16" fmla="*/ 0 w 31"/>
                <a:gd name="T17" fmla="*/ 48 h 5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1"/>
                <a:gd name="T28" fmla="*/ 0 h 55"/>
                <a:gd name="T29" fmla="*/ 31 w 31"/>
                <a:gd name="T30" fmla="*/ 55 h 5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1" h="55">
                  <a:moveTo>
                    <a:pt x="0" y="48"/>
                  </a:moveTo>
                  <a:lnTo>
                    <a:pt x="0" y="51"/>
                  </a:lnTo>
                  <a:lnTo>
                    <a:pt x="0" y="55"/>
                  </a:lnTo>
                  <a:lnTo>
                    <a:pt x="4" y="55"/>
                  </a:lnTo>
                  <a:lnTo>
                    <a:pt x="31" y="7"/>
                  </a:lnTo>
                  <a:lnTo>
                    <a:pt x="31" y="4"/>
                  </a:lnTo>
                  <a:lnTo>
                    <a:pt x="31" y="0"/>
                  </a:lnTo>
                  <a:lnTo>
                    <a:pt x="28" y="0"/>
                  </a:lnTo>
                  <a:lnTo>
                    <a:pt x="0" y="48"/>
                  </a:lnTo>
                  <a:close/>
                </a:path>
              </a:pathLst>
            </a:custGeom>
            <a:solidFill>
              <a:schemeClr val="bg1"/>
            </a:solidFill>
            <a:ln w="9525">
              <a:solidFill>
                <a:schemeClr val="bg1"/>
              </a:solidFill>
              <a:round/>
              <a:headEnd/>
              <a:tailEnd/>
            </a:ln>
          </p:spPr>
          <p:txBody>
            <a:bodyPr/>
            <a:lstStyle/>
            <a:p>
              <a:endParaRPr lang="en-US"/>
            </a:p>
          </p:txBody>
        </p:sp>
        <p:sp>
          <p:nvSpPr>
            <p:cNvPr id="21869" name="Freeform 125"/>
            <p:cNvSpPr>
              <a:spLocks/>
            </p:cNvSpPr>
            <p:nvPr/>
          </p:nvSpPr>
          <p:spPr bwMode="auto">
            <a:xfrm>
              <a:off x="3008" y="2228"/>
              <a:ext cx="10" cy="13"/>
            </a:xfrm>
            <a:custGeom>
              <a:avLst/>
              <a:gdLst>
                <a:gd name="T0" fmla="*/ 3 w 10"/>
                <a:gd name="T1" fmla="*/ 7 h 13"/>
                <a:gd name="T2" fmla="*/ 0 w 10"/>
                <a:gd name="T3" fmla="*/ 10 h 13"/>
                <a:gd name="T4" fmla="*/ 3 w 10"/>
                <a:gd name="T5" fmla="*/ 13 h 13"/>
                <a:gd name="T6" fmla="*/ 6 w 10"/>
                <a:gd name="T7" fmla="*/ 13 h 13"/>
                <a:gd name="T8" fmla="*/ 6 w 10"/>
                <a:gd name="T9" fmla="*/ 7 h 13"/>
                <a:gd name="T10" fmla="*/ 10 w 10"/>
                <a:gd name="T11" fmla="*/ 3 h 13"/>
                <a:gd name="T12" fmla="*/ 6 w 10"/>
                <a:gd name="T13" fmla="*/ 0 h 13"/>
                <a:gd name="T14" fmla="*/ 3 w 10"/>
                <a:gd name="T15" fmla="*/ 0 h 13"/>
                <a:gd name="T16" fmla="*/ 3 w 10"/>
                <a:gd name="T17" fmla="*/ 7 h 1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
                <a:gd name="T28" fmla="*/ 0 h 13"/>
                <a:gd name="T29" fmla="*/ 10 w 10"/>
                <a:gd name="T30" fmla="*/ 13 h 1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 h="13">
                  <a:moveTo>
                    <a:pt x="3" y="7"/>
                  </a:moveTo>
                  <a:lnTo>
                    <a:pt x="0" y="10"/>
                  </a:lnTo>
                  <a:lnTo>
                    <a:pt x="3" y="13"/>
                  </a:lnTo>
                  <a:lnTo>
                    <a:pt x="6" y="13"/>
                  </a:lnTo>
                  <a:lnTo>
                    <a:pt x="6" y="7"/>
                  </a:lnTo>
                  <a:lnTo>
                    <a:pt x="10" y="3"/>
                  </a:lnTo>
                  <a:lnTo>
                    <a:pt x="6" y="0"/>
                  </a:lnTo>
                  <a:lnTo>
                    <a:pt x="3" y="0"/>
                  </a:lnTo>
                  <a:lnTo>
                    <a:pt x="3" y="7"/>
                  </a:lnTo>
                  <a:close/>
                </a:path>
              </a:pathLst>
            </a:custGeom>
            <a:solidFill>
              <a:schemeClr val="bg1"/>
            </a:solidFill>
            <a:ln w="9525">
              <a:solidFill>
                <a:schemeClr val="bg1"/>
              </a:solidFill>
              <a:round/>
              <a:headEnd/>
              <a:tailEnd/>
            </a:ln>
          </p:spPr>
          <p:txBody>
            <a:bodyPr/>
            <a:lstStyle/>
            <a:p>
              <a:endParaRPr lang="en-US"/>
            </a:p>
          </p:txBody>
        </p:sp>
        <p:sp>
          <p:nvSpPr>
            <p:cNvPr id="21870" name="Freeform 126"/>
            <p:cNvSpPr>
              <a:spLocks/>
            </p:cNvSpPr>
            <p:nvPr/>
          </p:nvSpPr>
          <p:spPr bwMode="auto">
            <a:xfrm>
              <a:off x="3021" y="2204"/>
              <a:ext cx="11" cy="13"/>
            </a:xfrm>
            <a:custGeom>
              <a:avLst/>
              <a:gdLst>
                <a:gd name="T0" fmla="*/ 0 w 11"/>
                <a:gd name="T1" fmla="*/ 7 h 13"/>
                <a:gd name="T2" fmla="*/ 0 w 11"/>
                <a:gd name="T3" fmla="*/ 10 h 13"/>
                <a:gd name="T4" fmla="*/ 0 w 11"/>
                <a:gd name="T5" fmla="*/ 13 h 13"/>
                <a:gd name="T6" fmla="*/ 4 w 11"/>
                <a:gd name="T7" fmla="*/ 13 h 13"/>
                <a:gd name="T8" fmla="*/ 7 w 11"/>
                <a:gd name="T9" fmla="*/ 7 h 13"/>
                <a:gd name="T10" fmla="*/ 11 w 11"/>
                <a:gd name="T11" fmla="*/ 3 h 13"/>
                <a:gd name="T12" fmla="*/ 7 w 11"/>
                <a:gd name="T13" fmla="*/ 0 h 13"/>
                <a:gd name="T14" fmla="*/ 4 w 11"/>
                <a:gd name="T15" fmla="*/ 0 h 13"/>
                <a:gd name="T16" fmla="*/ 0 w 11"/>
                <a:gd name="T17" fmla="*/ 7 h 1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1"/>
                <a:gd name="T28" fmla="*/ 0 h 13"/>
                <a:gd name="T29" fmla="*/ 11 w 11"/>
                <a:gd name="T30" fmla="*/ 13 h 1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1" h="13">
                  <a:moveTo>
                    <a:pt x="0" y="7"/>
                  </a:moveTo>
                  <a:lnTo>
                    <a:pt x="0" y="10"/>
                  </a:lnTo>
                  <a:lnTo>
                    <a:pt x="0" y="13"/>
                  </a:lnTo>
                  <a:lnTo>
                    <a:pt x="4" y="13"/>
                  </a:lnTo>
                  <a:lnTo>
                    <a:pt x="7" y="7"/>
                  </a:lnTo>
                  <a:lnTo>
                    <a:pt x="11" y="3"/>
                  </a:lnTo>
                  <a:lnTo>
                    <a:pt x="7" y="0"/>
                  </a:lnTo>
                  <a:lnTo>
                    <a:pt x="4" y="0"/>
                  </a:lnTo>
                  <a:lnTo>
                    <a:pt x="0" y="7"/>
                  </a:lnTo>
                  <a:close/>
                </a:path>
              </a:pathLst>
            </a:custGeom>
            <a:solidFill>
              <a:schemeClr val="bg1"/>
            </a:solidFill>
            <a:ln w="9525">
              <a:solidFill>
                <a:schemeClr val="bg1"/>
              </a:solidFill>
              <a:round/>
              <a:headEnd/>
              <a:tailEnd/>
            </a:ln>
          </p:spPr>
          <p:txBody>
            <a:bodyPr/>
            <a:lstStyle/>
            <a:p>
              <a:endParaRPr lang="en-US"/>
            </a:p>
          </p:txBody>
        </p:sp>
        <p:sp>
          <p:nvSpPr>
            <p:cNvPr id="21871" name="Freeform 127"/>
            <p:cNvSpPr>
              <a:spLocks/>
            </p:cNvSpPr>
            <p:nvPr/>
          </p:nvSpPr>
          <p:spPr bwMode="auto">
            <a:xfrm>
              <a:off x="3032" y="2139"/>
              <a:ext cx="34" cy="54"/>
            </a:xfrm>
            <a:custGeom>
              <a:avLst/>
              <a:gdLst>
                <a:gd name="T0" fmla="*/ 3 w 34"/>
                <a:gd name="T1" fmla="*/ 48 h 54"/>
                <a:gd name="T2" fmla="*/ 0 w 34"/>
                <a:gd name="T3" fmla="*/ 51 h 54"/>
                <a:gd name="T4" fmla="*/ 3 w 34"/>
                <a:gd name="T5" fmla="*/ 54 h 54"/>
                <a:gd name="T6" fmla="*/ 6 w 34"/>
                <a:gd name="T7" fmla="*/ 54 h 54"/>
                <a:gd name="T8" fmla="*/ 30 w 34"/>
                <a:gd name="T9" fmla="*/ 6 h 54"/>
                <a:gd name="T10" fmla="*/ 34 w 34"/>
                <a:gd name="T11" fmla="*/ 3 h 54"/>
                <a:gd name="T12" fmla="*/ 30 w 34"/>
                <a:gd name="T13" fmla="*/ 0 h 54"/>
                <a:gd name="T14" fmla="*/ 27 w 34"/>
                <a:gd name="T15" fmla="*/ 0 h 54"/>
                <a:gd name="T16" fmla="*/ 3 w 34"/>
                <a:gd name="T17" fmla="*/ 48 h 5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4"/>
                <a:gd name="T28" fmla="*/ 0 h 54"/>
                <a:gd name="T29" fmla="*/ 34 w 34"/>
                <a:gd name="T30" fmla="*/ 54 h 5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4" h="54">
                  <a:moveTo>
                    <a:pt x="3" y="48"/>
                  </a:moveTo>
                  <a:lnTo>
                    <a:pt x="0" y="51"/>
                  </a:lnTo>
                  <a:lnTo>
                    <a:pt x="3" y="54"/>
                  </a:lnTo>
                  <a:lnTo>
                    <a:pt x="6" y="54"/>
                  </a:lnTo>
                  <a:lnTo>
                    <a:pt x="30" y="6"/>
                  </a:lnTo>
                  <a:lnTo>
                    <a:pt x="34" y="3"/>
                  </a:lnTo>
                  <a:lnTo>
                    <a:pt x="30" y="0"/>
                  </a:lnTo>
                  <a:lnTo>
                    <a:pt x="27" y="0"/>
                  </a:lnTo>
                  <a:lnTo>
                    <a:pt x="3" y="48"/>
                  </a:lnTo>
                  <a:close/>
                </a:path>
              </a:pathLst>
            </a:custGeom>
            <a:solidFill>
              <a:schemeClr val="bg1"/>
            </a:solidFill>
            <a:ln w="9525">
              <a:solidFill>
                <a:schemeClr val="bg1"/>
              </a:solidFill>
              <a:round/>
              <a:headEnd/>
              <a:tailEnd/>
            </a:ln>
          </p:spPr>
          <p:txBody>
            <a:bodyPr/>
            <a:lstStyle/>
            <a:p>
              <a:endParaRPr lang="en-US"/>
            </a:p>
          </p:txBody>
        </p:sp>
        <p:sp>
          <p:nvSpPr>
            <p:cNvPr id="21872" name="Freeform 128"/>
            <p:cNvSpPr>
              <a:spLocks/>
            </p:cNvSpPr>
            <p:nvPr/>
          </p:nvSpPr>
          <p:spPr bwMode="auto">
            <a:xfrm>
              <a:off x="3069" y="2115"/>
              <a:ext cx="7" cy="10"/>
            </a:xfrm>
            <a:custGeom>
              <a:avLst/>
              <a:gdLst>
                <a:gd name="T0" fmla="*/ 0 w 7"/>
                <a:gd name="T1" fmla="*/ 3 h 10"/>
                <a:gd name="T2" fmla="*/ 0 w 7"/>
                <a:gd name="T3" fmla="*/ 6 h 10"/>
                <a:gd name="T4" fmla="*/ 0 w 7"/>
                <a:gd name="T5" fmla="*/ 10 h 10"/>
                <a:gd name="T6" fmla="*/ 4 w 7"/>
                <a:gd name="T7" fmla="*/ 10 h 10"/>
                <a:gd name="T8" fmla="*/ 7 w 7"/>
                <a:gd name="T9" fmla="*/ 6 h 10"/>
                <a:gd name="T10" fmla="*/ 7 w 7"/>
                <a:gd name="T11" fmla="*/ 3 h 10"/>
                <a:gd name="T12" fmla="*/ 7 w 7"/>
                <a:gd name="T13" fmla="*/ 0 h 10"/>
                <a:gd name="T14" fmla="*/ 4 w 7"/>
                <a:gd name="T15" fmla="*/ 0 h 10"/>
                <a:gd name="T16" fmla="*/ 0 w 7"/>
                <a:gd name="T17" fmla="*/ 3 h 1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
                <a:gd name="T28" fmla="*/ 0 h 10"/>
                <a:gd name="T29" fmla="*/ 7 w 7"/>
                <a:gd name="T30" fmla="*/ 10 h 1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 h="10">
                  <a:moveTo>
                    <a:pt x="0" y="3"/>
                  </a:moveTo>
                  <a:lnTo>
                    <a:pt x="0" y="6"/>
                  </a:lnTo>
                  <a:lnTo>
                    <a:pt x="0" y="10"/>
                  </a:lnTo>
                  <a:lnTo>
                    <a:pt x="4" y="10"/>
                  </a:lnTo>
                  <a:lnTo>
                    <a:pt x="7" y="6"/>
                  </a:lnTo>
                  <a:lnTo>
                    <a:pt x="7" y="3"/>
                  </a:lnTo>
                  <a:lnTo>
                    <a:pt x="7" y="0"/>
                  </a:lnTo>
                  <a:lnTo>
                    <a:pt x="4" y="0"/>
                  </a:lnTo>
                  <a:lnTo>
                    <a:pt x="0" y="3"/>
                  </a:lnTo>
                  <a:close/>
                </a:path>
              </a:pathLst>
            </a:custGeom>
            <a:solidFill>
              <a:schemeClr val="bg1"/>
            </a:solidFill>
            <a:ln w="9525">
              <a:solidFill>
                <a:schemeClr val="bg1"/>
              </a:solidFill>
              <a:round/>
              <a:headEnd/>
              <a:tailEnd/>
            </a:ln>
          </p:spPr>
          <p:txBody>
            <a:bodyPr/>
            <a:lstStyle/>
            <a:p>
              <a:endParaRPr lang="en-US"/>
            </a:p>
          </p:txBody>
        </p:sp>
        <p:sp>
          <p:nvSpPr>
            <p:cNvPr id="21873" name="Freeform 129"/>
            <p:cNvSpPr>
              <a:spLocks/>
            </p:cNvSpPr>
            <p:nvPr/>
          </p:nvSpPr>
          <p:spPr bwMode="auto">
            <a:xfrm>
              <a:off x="3079" y="2091"/>
              <a:ext cx="11" cy="10"/>
            </a:xfrm>
            <a:custGeom>
              <a:avLst/>
              <a:gdLst>
                <a:gd name="T0" fmla="*/ 4 w 11"/>
                <a:gd name="T1" fmla="*/ 3 h 10"/>
                <a:gd name="T2" fmla="*/ 0 w 11"/>
                <a:gd name="T3" fmla="*/ 6 h 10"/>
                <a:gd name="T4" fmla="*/ 4 w 11"/>
                <a:gd name="T5" fmla="*/ 10 h 10"/>
                <a:gd name="T6" fmla="*/ 7 w 11"/>
                <a:gd name="T7" fmla="*/ 10 h 10"/>
                <a:gd name="T8" fmla="*/ 11 w 11"/>
                <a:gd name="T9" fmla="*/ 6 h 10"/>
                <a:gd name="T10" fmla="*/ 11 w 11"/>
                <a:gd name="T11" fmla="*/ 3 h 10"/>
                <a:gd name="T12" fmla="*/ 11 w 11"/>
                <a:gd name="T13" fmla="*/ 0 h 10"/>
                <a:gd name="T14" fmla="*/ 7 w 11"/>
                <a:gd name="T15" fmla="*/ 0 h 10"/>
                <a:gd name="T16" fmla="*/ 4 w 11"/>
                <a:gd name="T17" fmla="*/ 3 h 1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1"/>
                <a:gd name="T28" fmla="*/ 0 h 10"/>
                <a:gd name="T29" fmla="*/ 11 w 11"/>
                <a:gd name="T30" fmla="*/ 10 h 1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1" h="10">
                  <a:moveTo>
                    <a:pt x="4" y="3"/>
                  </a:moveTo>
                  <a:lnTo>
                    <a:pt x="0" y="6"/>
                  </a:lnTo>
                  <a:lnTo>
                    <a:pt x="4" y="10"/>
                  </a:lnTo>
                  <a:lnTo>
                    <a:pt x="7" y="10"/>
                  </a:lnTo>
                  <a:lnTo>
                    <a:pt x="11" y="6"/>
                  </a:lnTo>
                  <a:lnTo>
                    <a:pt x="11" y="3"/>
                  </a:lnTo>
                  <a:lnTo>
                    <a:pt x="11" y="0"/>
                  </a:lnTo>
                  <a:lnTo>
                    <a:pt x="7" y="0"/>
                  </a:lnTo>
                  <a:lnTo>
                    <a:pt x="4" y="3"/>
                  </a:lnTo>
                  <a:close/>
                </a:path>
              </a:pathLst>
            </a:custGeom>
            <a:solidFill>
              <a:schemeClr val="bg1"/>
            </a:solidFill>
            <a:ln w="9525">
              <a:solidFill>
                <a:schemeClr val="bg1"/>
              </a:solidFill>
              <a:round/>
              <a:headEnd/>
              <a:tailEnd/>
            </a:ln>
          </p:spPr>
          <p:txBody>
            <a:bodyPr/>
            <a:lstStyle/>
            <a:p>
              <a:endParaRPr lang="en-US"/>
            </a:p>
          </p:txBody>
        </p:sp>
        <p:sp>
          <p:nvSpPr>
            <p:cNvPr id="21874" name="Freeform 130"/>
            <p:cNvSpPr>
              <a:spLocks/>
            </p:cNvSpPr>
            <p:nvPr/>
          </p:nvSpPr>
          <p:spPr bwMode="auto">
            <a:xfrm>
              <a:off x="3093" y="2070"/>
              <a:ext cx="7" cy="7"/>
            </a:xfrm>
            <a:custGeom>
              <a:avLst/>
              <a:gdLst>
                <a:gd name="T0" fmla="*/ 0 w 7"/>
                <a:gd name="T1" fmla="*/ 0 h 7"/>
                <a:gd name="T2" fmla="*/ 0 w 7"/>
                <a:gd name="T3" fmla="*/ 3 h 7"/>
                <a:gd name="T4" fmla="*/ 0 w 7"/>
                <a:gd name="T5" fmla="*/ 7 h 7"/>
                <a:gd name="T6" fmla="*/ 4 w 7"/>
                <a:gd name="T7" fmla="*/ 7 h 7"/>
                <a:gd name="T8" fmla="*/ 7 w 7"/>
                <a:gd name="T9" fmla="*/ 7 h 7"/>
                <a:gd name="T10" fmla="*/ 7 w 7"/>
                <a:gd name="T11" fmla="*/ 3 h 7"/>
                <a:gd name="T12" fmla="*/ 4 w 7"/>
                <a:gd name="T13" fmla="*/ 0 h 7"/>
                <a:gd name="T14" fmla="*/ 4 w 7"/>
                <a:gd name="T15" fmla="*/ 0 h 7"/>
                <a:gd name="T16" fmla="*/ 0 w 7"/>
                <a:gd name="T17" fmla="*/ 0 h 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
                <a:gd name="T28" fmla="*/ 0 h 7"/>
                <a:gd name="T29" fmla="*/ 7 w 7"/>
                <a:gd name="T30" fmla="*/ 7 h 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 h="7">
                  <a:moveTo>
                    <a:pt x="0" y="0"/>
                  </a:moveTo>
                  <a:lnTo>
                    <a:pt x="0" y="3"/>
                  </a:lnTo>
                  <a:lnTo>
                    <a:pt x="0" y="7"/>
                  </a:lnTo>
                  <a:lnTo>
                    <a:pt x="4" y="7"/>
                  </a:lnTo>
                  <a:lnTo>
                    <a:pt x="7" y="7"/>
                  </a:lnTo>
                  <a:lnTo>
                    <a:pt x="7" y="3"/>
                  </a:lnTo>
                  <a:lnTo>
                    <a:pt x="4" y="0"/>
                  </a:lnTo>
                  <a:lnTo>
                    <a:pt x="0" y="0"/>
                  </a:lnTo>
                  <a:close/>
                </a:path>
              </a:pathLst>
            </a:custGeom>
            <a:solidFill>
              <a:schemeClr val="bg1"/>
            </a:solidFill>
            <a:ln w="9525">
              <a:solidFill>
                <a:schemeClr val="bg1"/>
              </a:solidFill>
              <a:round/>
              <a:headEnd/>
              <a:tailEnd/>
            </a:ln>
          </p:spPr>
          <p:txBody>
            <a:bodyPr/>
            <a:lstStyle/>
            <a:p>
              <a:endParaRPr lang="en-US"/>
            </a:p>
          </p:txBody>
        </p:sp>
      </p:grpSp>
      <p:grpSp>
        <p:nvGrpSpPr>
          <p:cNvPr id="21533" name="Group 131"/>
          <p:cNvGrpSpPr>
            <a:grpSpLocks/>
          </p:cNvGrpSpPr>
          <p:nvPr/>
        </p:nvGrpSpPr>
        <p:grpSpPr bwMode="auto">
          <a:xfrm>
            <a:off x="2312988" y="4705350"/>
            <a:ext cx="373062" cy="223838"/>
            <a:chOff x="1590" y="2964"/>
            <a:chExt cx="209" cy="141"/>
          </a:xfrm>
        </p:grpSpPr>
        <p:grpSp>
          <p:nvGrpSpPr>
            <p:cNvPr id="21820" name="Group 132"/>
            <p:cNvGrpSpPr>
              <a:grpSpLocks/>
            </p:cNvGrpSpPr>
            <p:nvPr/>
          </p:nvGrpSpPr>
          <p:grpSpPr bwMode="auto">
            <a:xfrm>
              <a:off x="1590" y="2964"/>
              <a:ext cx="209" cy="141"/>
              <a:chOff x="1590" y="2964"/>
              <a:chExt cx="209" cy="141"/>
            </a:xfrm>
          </p:grpSpPr>
          <p:sp>
            <p:nvSpPr>
              <p:cNvPr id="21822" name="Rectangle 133"/>
              <p:cNvSpPr>
                <a:spLocks noChangeArrowheads="1"/>
              </p:cNvSpPr>
              <p:nvPr/>
            </p:nvSpPr>
            <p:spPr bwMode="auto">
              <a:xfrm>
                <a:off x="1590" y="2964"/>
                <a:ext cx="205" cy="13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1823" name="Rectangle 134"/>
              <p:cNvSpPr>
                <a:spLocks noChangeArrowheads="1"/>
              </p:cNvSpPr>
              <p:nvPr/>
            </p:nvSpPr>
            <p:spPr bwMode="auto">
              <a:xfrm>
                <a:off x="1590" y="2964"/>
                <a:ext cx="205" cy="137"/>
              </a:xfrm>
              <a:prstGeom prst="rect">
                <a:avLst/>
              </a:prstGeom>
              <a:solidFill>
                <a:srgbClr val="FFFFFF"/>
              </a:solidFill>
              <a:ln w="0">
                <a:solidFill>
                  <a:srgbClr val="FFFFFF"/>
                </a:solidFill>
                <a:miter lim="800000"/>
                <a:headEnd/>
                <a:tailEnd/>
              </a:ln>
            </p:spPr>
            <p:txBody>
              <a:bodyPr/>
              <a:lstStyle/>
              <a:p>
                <a:endParaRPr lang="en-US"/>
              </a:p>
            </p:txBody>
          </p:sp>
          <p:sp>
            <p:nvSpPr>
              <p:cNvPr id="21824" name="Rectangle 135"/>
              <p:cNvSpPr>
                <a:spLocks noChangeArrowheads="1"/>
              </p:cNvSpPr>
              <p:nvPr/>
            </p:nvSpPr>
            <p:spPr bwMode="auto">
              <a:xfrm>
                <a:off x="1590" y="2964"/>
                <a:ext cx="209" cy="141"/>
              </a:xfrm>
              <a:prstGeom prst="rect">
                <a:avLst/>
              </a:prstGeom>
              <a:blipFill dpi="0" rotWithShape="0">
                <a:blip r:embed="rId3"/>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1825" name="Rectangle 136"/>
              <p:cNvSpPr>
                <a:spLocks noChangeArrowheads="1"/>
              </p:cNvSpPr>
              <p:nvPr/>
            </p:nvSpPr>
            <p:spPr bwMode="auto">
              <a:xfrm>
                <a:off x="1590" y="2964"/>
                <a:ext cx="205" cy="13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grpSp>
        <p:sp>
          <p:nvSpPr>
            <p:cNvPr id="21821" name="Rectangle 137"/>
            <p:cNvSpPr>
              <a:spLocks noChangeArrowheads="1"/>
            </p:cNvSpPr>
            <p:nvPr/>
          </p:nvSpPr>
          <p:spPr bwMode="auto">
            <a:xfrm>
              <a:off x="1590" y="2964"/>
              <a:ext cx="209" cy="141"/>
            </a:xfrm>
            <a:prstGeom prst="rect">
              <a:avLst/>
            </a:prstGeom>
            <a:noFill/>
            <a:ln w="11113">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pic>
        <p:nvPicPr>
          <p:cNvPr id="21534" name="Picture 13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16450" y="4267200"/>
            <a:ext cx="2081213" cy="184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35" name="Picture 139" descr="2006new"/>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73175" y="4495800"/>
            <a:ext cx="1843088" cy="1652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1536" name="Group 140"/>
          <p:cNvGrpSpPr>
            <a:grpSpLocks/>
          </p:cNvGrpSpPr>
          <p:nvPr/>
        </p:nvGrpSpPr>
        <p:grpSpPr bwMode="auto">
          <a:xfrm>
            <a:off x="2473325" y="4267200"/>
            <a:ext cx="2143125" cy="685800"/>
            <a:chOff x="1586" y="2755"/>
            <a:chExt cx="1309" cy="213"/>
          </a:xfrm>
        </p:grpSpPr>
        <p:sp>
          <p:nvSpPr>
            <p:cNvPr id="21789" name="Freeform 141"/>
            <p:cNvSpPr>
              <a:spLocks/>
            </p:cNvSpPr>
            <p:nvPr/>
          </p:nvSpPr>
          <p:spPr bwMode="auto">
            <a:xfrm>
              <a:off x="1586" y="2954"/>
              <a:ext cx="62" cy="14"/>
            </a:xfrm>
            <a:custGeom>
              <a:avLst/>
              <a:gdLst>
                <a:gd name="T0" fmla="*/ 4 w 62"/>
                <a:gd name="T1" fmla="*/ 7 h 14"/>
                <a:gd name="T2" fmla="*/ 0 w 62"/>
                <a:gd name="T3" fmla="*/ 10 h 14"/>
                <a:gd name="T4" fmla="*/ 4 w 62"/>
                <a:gd name="T5" fmla="*/ 14 h 14"/>
                <a:gd name="T6" fmla="*/ 7 w 62"/>
                <a:gd name="T7" fmla="*/ 14 h 14"/>
                <a:gd name="T8" fmla="*/ 58 w 62"/>
                <a:gd name="T9" fmla="*/ 7 h 14"/>
                <a:gd name="T10" fmla="*/ 62 w 62"/>
                <a:gd name="T11" fmla="*/ 3 h 14"/>
                <a:gd name="T12" fmla="*/ 58 w 62"/>
                <a:gd name="T13" fmla="*/ 0 h 14"/>
                <a:gd name="T14" fmla="*/ 55 w 62"/>
                <a:gd name="T15" fmla="*/ 0 h 14"/>
                <a:gd name="T16" fmla="*/ 4 w 62"/>
                <a:gd name="T17" fmla="*/ 7 h 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2"/>
                <a:gd name="T28" fmla="*/ 0 h 14"/>
                <a:gd name="T29" fmla="*/ 62 w 62"/>
                <a:gd name="T30" fmla="*/ 14 h 1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2" h="14">
                  <a:moveTo>
                    <a:pt x="4" y="7"/>
                  </a:moveTo>
                  <a:lnTo>
                    <a:pt x="0" y="10"/>
                  </a:lnTo>
                  <a:lnTo>
                    <a:pt x="4" y="14"/>
                  </a:lnTo>
                  <a:lnTo>
                    <a:pt x="7" y="14"/>
                  </a:lnTo>
                  <a:lnTo>
                    <a:pt x="58" y="7"/>
                  </a:lnTo>
                  <a:lnTo>
                    <a:pt x="62" y="3"/>
                  </a:lnTo>
                  <a:lnTo>
                    <a:pt x="58" y="0"/>
                  </a:lnTo>
                  <a:lnTo>
                    <a:pt x="55" y="0"/>
                  </a:lnTo>
                  <a:lnTo>
                    <a:pt x="4" y="7"/>
                  </a:lnTo>
                  <a:close/>
                </a:path>
              </a:pathLst>
            </a:custGeom>
            <a:solidFill>
              <a:schemeClr val="bg1"/>
            </a:solidFill>
            <a:ln w="9525">
              <a:solidFill>
                <a:schemeClr val="bg1"/>
              </a:solidFill>
              <a:round/>
              <a:headEnd/>
              <a:tailEnd/>
            </a:ln>
          </p:spPr>
          <p:txBody>
            <a:bodyPr/>
            <a:lstStyle/>
            <a:p>
              <a:endParaRPr lang="en-US"/>
            </a:p>
          </p:txBody>
        </p:sp>
        <p:sp>
          <p:nvSpPr>
            <p:cNvPr id="21790" name="Freeform 142"/>
            <p:cNvSpPr>
              <a:spLocks/>
            </p:cNvSpPr>
            <p:nvPr/>
          </p:nvSpPr>
          <p:spPr bwMode="auto">
            <a:xfrm>
              <a:off x="1662" y="2947"/>
              <a:ext cx="13" cy="10"/>
            </a:xfrm>
            <a:custGeom>
              <a:avLst/>
              <a:gdLst>
                <a:gd name="T0" fmla="*/ 0 w 13"/>
                <a:gd name="T1" fmla="*/ 4 h 10"/>
                <a:gd name="T2" fmla="*/ 0 w 13"/>
                <a:gd name="T3" fmla="*/ 7 h 10"/>
                <a:gd name="T4" fmla="*/ 0 w 13"/>
                <a:gd name="T5" fmla="*/ 10 h 10"/>
                <a:gd name="T6" fmla="*/ 3 w 13"/>
                <a:gd name="T7" fmla="*/ 10 h 10"/>
                <a:gd name="T8" fmla="*/ 10 w 13"/>
                <a:gd name="T9" fmla="*/ 7 h 10"/>
                <a:gd name="T10" fmla="*/ 13 w 13"/>
                <a:gd name="T11" fmla="*/ 4 h 10"/>
                <a:gd name="T12" fmla="*/ 10 w 13"/>
                <a:gd name="T13" fmla="*/ 0 h 10"/>
                <a:gd name="T14" fmla="*/ 6 w 13"/>
                <a:gd name="T15" fmla="*/ 0 h 10"/>
                <a:gd name="T16" fmla="*/ 0 w 13"/>
                <a:gd name="T17" fmla="*/ 4 h 1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
                <a:gd name="T28" fmla="*/ 0 h 10"/>
                <a:gd name="T29" fmla="*/ 13 w 13"/>
                <a:gd name="T30" fmla="*/ 10 h 1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 h="10">
                  <a:moveTo>
                    <a:pt x="0" y="4"/>
                  </a:moveTo>
                  <a:lnTo>
                    <a:pt x="0" y="7"/>
                  </a:lnTo>
                  <a:lnTo>
                    <a:pt x="0" y="10"/>
                  </a:lnTo>
                  <a:lnTo>
                    <a:pt x="3" y="10"/>
                  </a:lnTo>
                  <a:lnTo>
                    <a:pt x="10" y="7"/>
                  </a:lnTo>
                  <a:lnTo>
                    <a:pt x="13" y="4"/>
                  </a:lnTo>
                  <a:lnTo>
                    <a:pt x="10" y="0"/>
                  </a:lnTo>
                  <a:lnTo>
                    <a:pt x="6" y="0"/>
                  </a:lnTo>
                  <a:lnTo>
                    <a:pt x="0" y="4"/>
                  </a:lnTo>
                  <a:close/>
                </a:path>
              </a:pathLst>
            </a:custGeom>
            <a:solidFill>
              <a:schemeClr val="bg1"/>
            </a:solidFill>
            <a:ln w="9525">
              <a:solidFill>
                <a:schemeClr val="bg1"/>
              </a:solidFill>
              <a:round/>
              <a:headEnd/>
              <a:tailEnd/>
            </a:ln>
          </p:spPr>
          <p:txBody>
            <a:bodyPr/>
            <a:lstStyle/>
            <a:p>
              <a:endParaRPr lang="en-US"/>
            </a:p>
          </p:txBody>
        </p:sp>
        <p:sp>
          <p:nvSpPr>
            <p:cNvPr id="21791" name="Freeform 143"/>
            <p:cNvSpPr>
              <a:spLocks/>
            </p:cNvSpPr>
            <p:nvPr/>
          </p:nvSpPr>
          <p:spPr bwMode="auto">
            <a:xfrm>
              <a:off x="1689" y="2944"/>
              <a:ext cx="14" cy="7"/>
            </a:xfrm>
            <a:custGeom>
              <a:avLst/>
              <a:gdLst>
                <a:gd name="T0" fmla="*/ 0 w 14"/>
                <a:gd name="T1" fmla="*/ 0 h 7"/>
                <a:gd name="T2" fmla="*/ 0 w 14"/>
                <a:gd name="T3" fmla="*/ 3 h 7"/>
                <a:gd name="T4" fmla="*/ 0 w 14"/>
                <a:gd name="T5" fmla="*/ 7 h 7"/>
                <a:gd name="T6" fmla="*/ 3 w 14"/>
                <a:gd name="T7" fmla="*/ 7 h 7"/>
                <a:gd name="T8" fmla="*/ 10 w 14"/>
                <a:gd name="T9" fmla="*/ 7 h 7"/>
                <a:gd name="T10" fmla="*/ 14 w 14"/>
                <a:gd name="T11" fmla="*/ 3 h 7"/>
                <a:gd name="T12" fmla="*/ 10 w 14"/>
                <a:gd name="T13" fmla="*/ 0 h 7"/>
                <a:gd name="T14" fmla="*/ 7 w 14"/>
                <a:gd name="T15" fmla="*/ 0 h 7"/>
                <a:gd name="T16" fmla="*/ 0 w 14"/>
                <a:gd name="T17" fmla="*/ 0 h 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
                <a:gd name="T28" fmla="*/ 0 h 7"/>
                <a:gd name="T29" fmla="*/ 14 w 14"/>
                <a:gd name="T30" fmla="*/ 7 h 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 h="7">
                  <a:moveTo>
                    <a:pt x="0" y="0"/>
                  </a:moveTo>
                  <a:lnTo>
                    <a:pt x="0" y="3"/>
                  </a:lnTo>
                  <a:lnTo>
                    <a:pt x="0" y="7"/>
                  </a:lnTo>
                  <a:lnTo>
                    <a:pt x="3" y="7"/>
                  </a:lnTo>
                  <a:lnTo>
                    <a:pt x="10" y="7"/>
                  </a:lnTo>
                  <a:lnTo>
                    <a:pt x="14" y="3"/>
                  </a:lnTo>
                  <a:lnTo>
                    <a:pt x="10" y="0"/>
                  </a:lnTo>
                  <a:lnTo>
                    <a:pt x="7" y="0"/>
                  </a:lnTo>
                  <a:lnTo>
                    <a:pt x="0" y="0"/>
                  </a:lnTo>
                  <a:close/>
                </a:path>
              </a:pathLst>
            </a:custGeom>
            <a:solidFill>
              <a:schemeClr val="bg1"/>
            </a:solidFill>
            <a:ln w="9525">
              <a:solidFill>
                <a:schemeClr val="bg1"/>
              </a:solidFill>
              <a:round/>
              <a:headEnd/>
              <a:tailEnd/>
            </a:ln>
          </p:spPr>
          <p:txBody>
            <a:bodyPr/>
            <a:lstStyle/>
            <a:p>
              <a:endParaRPr lang="en-US"/>
            </a:p>
          </p:txBody>
        </p:sp>
        <p:sp>
          <p:nvSpPr>
            <p:cNvPr id="21792" name="Freeform 144"/>
            <p:cNvSpPr>
              <a:spLocks/>
            </p:cNvSpPr>
            <p:nvPr/>
          </p:nvSpPr>
          <p:spPr bwMode="auto">
            <a:xfrm>
              <a:off x="1716" y="2934"/>
              <a:ext cx="59" cy="13"/>
            </a:xfrm>
            <a:custGeom>
              <a:avLst/>
              <a:gdLst>
                <a:gd name="T0" fmla="*/ 0 w 59"/>
                <a:gd name="T1" fmla="*/ 6 h 13"/>
                <a:gd name="T2" fmla="*/ 0 w 59"/>
                <a:gd name="T3" fmla="*/ 10 h 13"/>
                <a:gd name="T4" fmla="*/ 0 w 59"/>
                <a:gd name="T5" fmla="*/ 13 h 13"/>
                <a:gd name="T6" fmla="*/ 4 w 59"/>
                <a:gd name="T7" fmla="*/ 13 h 13"/>
                <a:gd name="T8" fmla="*/ 59 w 59"/>
                <a:gd name="T9" fmla="*/ 6 h 13"/>
                <a:gd name="T10" fmla="*/ 59 w 59"/>
                <a:gd name="T11" fmla="*/ 3 h 13"/>
                <a:gd name="T12" fmla="*/ 59 w 59"/>
                <a:gd name="T13" fmla="*/ 0 h 13"/>
                <a:gd name="T14" fmla="*/ 55 w 59"/>
                <a:gd name="T15" fmla="*/ 0 h 13"/>
                <a:gd name="T16" fmla="*/ 0 w 59"/>
                <a:gd name="T17" fmla="*/ 6 h 1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9"/>
                <a:gd name="T28" fmla="*/ 0 h 13"/>
                <a:gd name="T29" fmla="*/ 59 w 59"/>
                <a:gd name="T30" fmla="*/ 13 h 1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9" h="13">
                  <a:moveTo>
                    <a:pt x="0" y="6"/>
                  </a:moveTo>
                  <a:lnTo>
                    <a:pt x="0" y="10"/>
                  </a:lnTo>
                  <a:lnTo>
                    <a:pt x="0" y="13"/>
                  </a:lnTo>
                  <a:lnTo>
                    <a:pt x="4" y="13"/>
                  </a:lnTo>
                  <a:lnTo>
                    <a:pt x="59" y="6"/>
                  </a:lnTo>
                  <a:lnTo>
                    <a:pt x="59" y="3"/>
                  </a:lnTo>
                  <a:lnTo>
                    <a:pt x="59" y="0"/>
                  </a:lnTo>
                  <a:lnTo>
                    <a:pt x="55" y="0"/>
                  </a:lnTo>
                  <a:lnTo>
                    <a:pt x="0" y="6"/>
                  </a:lnTo>
                  <a:close/>
                </a:path>
              </a:pathLst>
            </a:custGeom>
            <a:solidFill>
              <a:schemeClr val="bg1"/>
            </a:solidFill>
            <a:ln w="9525">
              <a:solidFill>
                <a:schemeClr val="bg1"/>
              </a:solidFill>
              <a:round/>
              <a:headEnd/>
              <a:tailEnd/>
            </a:ln>
          </p:spPr>
          <p:txBody>
            <a:bodyPr/>
            <a:lstStyle/>
            <a:p>
              <a:endParaRPr lang="en-US"/>
            </a:p>
          </p:txBody>
        </p:sp>
        <p:sp>
          <p:nvSpPr>
            <p:cNvPr id="21793" name="Freeform 145"/>
            <p:cNvSpPr>
              <a:spLocks/>
            </p:cNvSpPr>
            <p:nvPr/>
          </p:nvSpPr>
          <p:spPr bwMode="auto">
            <a:xfrm>
              <a:off x="1788" y="2927"/>
              <a:ext cx="14" cy="10"/>
            </a:xfrm>
            <a:custGeom>
              <a:avLst/>
              <a:gdLst>
                <a:gd name="T0" fmla="*/ 4 w 14"/>
                <a:gd name="T1" fmla="*/ 3 h 10"/>
                <a:gd name="T2" fmla="*/ 0 w 14"/>
                <a:gd name="T3" fmla="*/ 7 h 10"/>
                <a:gd name="T4" fmla="*/ 4 w 14"/>
                <a:gd name="T5" fmla="*/ 10 h 10"/>
                <a:gd name="T6" fmla="*/ 7 w 14"/>
                <a:gd name="T7" fmla="*/ 10 h 10"/>
                <a:gd name="T8" fmla="*/ 14 w 14"/>
                <a:gd name="T9" fmla="*/ 7 h 10"/>
                <a:gd name="T10" fmla="*/ 14 w 14"/>
                <a:gd name="T11" fmla="*/ 3 h 10"/>
                <a:gd name="T12" fmla="*/ 14 w 14"/>
                <a:gd name="T13" fmla="*/ 0 h 10"/>
                <a:gd name="T14" fmla="*/ 11 w 14"/>
                <a:gd name="T15" fmla="*/ 0 h 10"/>
                <a:gd name="T16" fmla="*/ 4 w 14"/>
                <a:gd name="T17" fmla="*/ 3 h 1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
                <a:gd name="T28" fmla="*/ 0 h 10"/>
                <a:gd name="T29" fmla="*/ 14 w 14"/>
                <a:gd name="T30" fmla="*/ 10 h 1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 h="10">
                  <a:moveTo>
                    <a:pt x="4" y="3"/>
                  </a:moveTo>
                  <a:lnTo>
                    <a:pt x="0" y="7"/>
                  </a:lnTo>
                  <a:lnTo>
                    <a:pt x="4" y="10"/>
                  </a:lnTo>
                  <a:lnTo>
                    <a:pt x="7" y="10"/>
                  </a:lnTo>
                  <a:lnTo>
                    <a:pt x="14" y="7"/>
                  </a:lnTo>
                  <a:lnTo>
                    <a:pt x="14" y="3"/>
                  </a:lnTo>
                  <a:lnTo>
                    <a:pt x="14" y="0"/>
                  </a:lnTo>
                  <a:lnTo>
                    <a:pt x="11" y="0"/>
                  </a:lnTo>
                  <a:lnTo>
                    <a:pt x="4" y="3"/>
                  </a:lnTo>
                  <a:close/>
                </a:path>
              </a:pathLst>
            </a:custGeom>
            <a:solidFill>
              <a:schemeClr val="bg1"/>
            </a:solidFill>
            <a:ln w="9525">
              <a:solidFill>
                <a:schemeClr val="bg1"/>
              </a:solidFill>
              <a:round/>
              <a:headEnd/>
              <a:tailEnd/>
            </a:ln>
          </p:spPr>
          <p:txBody>
            <a:bodyPr/>
            <a:lstStyle/>
            <a:p>
              <a:endParaRPr lang="en-US"/>
            </a:p>
          </p:txBody>
        </p:sp>
        <p:sp>
          <p:nvSpPr>
            <p:cNvPr id="21794" name="Freeform 146"/>
            <p:cNvSpPr>
              <a:spLocks/>
            </p:cNvSpPr>
            <p:nvPr/>
          </p:nvSpPr>
          <p:spPr bwMode="auto">
            <a:xfrm>
              <a:off x="1816" y="2923"/>
              <a:ext cx="13" cy="7"/>
            </a:xfrm>
            <a:custGeom>
              <a:avLst/>
              <a:gdLst>
                <a:gd name="T0" fmla="*/ 3 w 13"/>
                <a:gd name="T1" fmla="*/ 0 h 7"/>
                <a:gd name="T2" fmla="*/ 0 w 13"/>
                <a:gd name="T3" fmla="*/ 4 h 7"/>
                <a:gd name="T4" fmla="*/ 3 w 13"/>
                <a:gd name="T5" fmla="*/ 7 h 7"/>
                <a:gd name="T6" fmla="*/ 7 w 13"/>
                <a:gd name="T7" fmla="*/ 7 h 7"/>
                <a:gd name="T8" fmla="*/ 13 w 13"/>
                <a:gd name="T9" fmla="*/ 7 h 7"/>
                <a:gd name="T10" fmla="*/ 13 w 13"/>
                <a:gd name="T11" fmla="*/ 4 h 7"/>
                <a:gd name="T12" fmla="*/ 13 w 13"/>
                <a:gd name="T13" fmla="*/ 0 h 7"/>
                <a:gd name="T14" fmla="*/ 10 w 13"/>
                <a:gd name="T15" fmla="*/ 0 h 7"/>
                <a:gd name="T16" fmla="*/ 3 w 13"/>
                <a:gd name="T17" fmla="*/ 0 h 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
                <a:gd name="T28" fmla="*/ 0 h 7"/>
                <a:gd name="T29" fmla="*/ 13 w 13"/>
                <a:gd name="T30" fmla="*/ 7 h 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 h="7">
                  <a:moveTo>
                    <a:pt x="3" y="0"/>
                  </a:moveTo>
                  <a:lnTo>
                    <a:pt x="0" y="4"/>
                  </a:lnTo>
                  <a:lnTo>
                    <a:pt x="3" y="7"/>
                  </a:lnTo>
                  <a:lnTo>
                    <a:pt x="7" y="7"/>
                  </a:lnTo>
                  <a:lnTo>
                    <a:pt x="13" y="7"/>
                  </a:lnTo>
                  <a:lnTo>
                    <a:pt x="13" y="4"/>
                  </a:lnTo>
                  <a:lnTo>
                    <a:pt x="13" y="0"/>
                  </a:lnTo>
                  <a:lnTo>
                    <a:pt x="10" y="0"/>
                  </a:lnTo>
                  <a:lnTo>
                    <a:pt x="3" y="0"/>
                  </a:lnTo>
                  <a:close/>
                </a:path>
              </a:pathLst>
            </a:custGeom>
            <a:solidFill>
              <a:schemeClr val="bg1"/>
            </a:solidFill>
            <a:ln w="9525">
              <a:solidFill>
                <a:schemeClr val="bg1"/>
              </a:solidFill>
              <a:round/>
              <a:headEnd/>
              <a:tailEnd/>
            </a:ln>
          </p:spPr>
          <p:txBody>
            <a:bodyPr/>
            <a:lstStyle/>
            <a:p>
              <a:endParaRPr lang="en-US"/>
            </a:p>
          </p:txBody>
        </p:sp>
        <p:sp>
          <p:nvSpPr>
            <p:cNvPr id="21795" name="Freeform 147"/>
            <p:cNvSpPr>
              <a:spLocks/>
            </p:cNvSpPr>
            <p:nvPr/>
          </p:nvSpPr>
          <p:spPr bwMode="auto">
            <a:xfrm>
              <a:off x="1843" y="2913"/>
              <a:ext cx="62" cy="14"/>
            </a:xfrm>
            <a:custGeom>
              <a:avLst/>
              <a:gdLst>
                <a:gd name="T0" fmla="*/ 4 w 62"/>
                <a:gd name="T1" fmla="*/ 7 h 14"/>
                <a:gd name="T2" fmla="*/ 0 w 62"/>
                <a:gd name="T3" fmla="*/ 10 h 14"/>
                <a:gd name="T4" fmla="*/ 4 w 62"/>
                <a:gd name="T5" fmla="*/ 14 h 14"/>
                <a:gd name="T6" fmla="*/ 7 w 62"/>
                <a:gd name="T7" fmla="*/ 14 h 14"/>
                <a:gd name="T8" fmla="*/ 58 w 62"/>
                <a:gd name="T9" fmla="*/ 7 h 14"/>
                <a:gd name="T10" fmla="*/ 62 w 62"/>
                <a:gd name="T11" fmla="*/ 3 h 14"/>
                <a:gd name="T12" fmla="*/ 58 w 62"/>
                <a:gd name="T13" fmla="*/ 0 h 14"/>
                <a:gd name="T14" fmla="*/ 55 w 62"/>
                <a:gd name="T15" fmla="*/ 0 h 14"/>
                <a:gd name="T16" fmla="*/ 4 w 62"/>
                <a:gd name="T17" fmla="*/ 7 h 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2"/>
                <a:gd name="T28" fmla="*/ 0 h 14"/>
                <a:gd name="T29" fmla="*/ 62 w 62"/>
                <a:gd name="T30" fmla="*/ 14 h 1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2" h="14">
                  <a:moveTo>
                    <a:pt x="4" y="7"/>
                  </a:moveTo>
                  <a:lnTo>
                    <a:pt x="0" y="10"/>
                  </a:lnTo>
                  <a:lnTo>
                    <a:pt x="4" y="14"/>
                  </a:lnTo>
                  <a:lnTo>
                    <a:pt x="7" y="14"/>
                  </a:lnTo>
                  <a:lnTo>
                    <a:pt x="58" y="7"/>
                  </a:lnTo>
                  <a:lnTo>
                    <a:pt x="62" y="3"/>
                  </a:lnTo>
                  <a:lnTo>
                    <a:pt x="58" y="0"/>
                  </a:lnTo>
                  <a:lnTo>
                    <a:pt x="55" y="0"/>
                  </a:lnTo>
                  <a:lnTo>
                    <a:pt x="4" y="7"/>
                  </a:lnTo>
                  <a:close/>
                </a:path>
              </a:pathLst>
            </a:custGeom>
            <a:solidFill>
              <a:schemeClr val="bg1"/>
            </a:solidFill>
            <a:ln w="9525">
              <a:solidFill>
                <a:schemeClr val="bg1"/>
              </a:solidFill>
              <a:round/>
              <a:headEnd/>
              <a:tailEnd/>
            </a:ln>
          </p:spPr>
          <p:txBody>
            <a:bodyPr/>
            <a:lstStyle/>
            <a:p>
              <a:endParaRPr lang="en-US"/>
            </a:p>
          </p:txBody>
        </p:sp>
        <p:sp>
          <p:nvSpPr>
            <p:cNvPr id="21796" name="Freeform 148"/>
            <p:cNvSpPr>
              <a:spLocks/>
            </p:cNvSpPr>
            <p:nvPr/>
          </p:nvSpPr>
          <p:spPr bwMode="auto">
            <a:xfrm>
              <a:off x="1918" y="2906"/>
              <a:ext cx="14" cy="10"/>
            </a:xfrm>
            <a:custGeom>
              <a:avLst/>
              <a:gdLst>
                <a:gd name="T0" fmla="*/ 0 w 14"/>
                <a:gd name="T1" fmla="*/ 4 h 10"/>
                <a:gd name="T2" fmla="*/ 0 w 14"/>
                <a:gd name="T3" fmla="*/ 7 h 10"/>
                <a:gd name="T4" fmla="*/ 0 w 14"/>
                <a:gd name="T5" fmla="*/ 10 h 10"/>
                <a:gd name="T6" fmla="*/ 4 w 14"/>
                <a:gd name="T7" fmla="*/ 10 h 10"/>
                <a:gd name="T8" fmla="*/ 11 w 14"/>
                <a:gd name="T9" fmla="*/ 7 h 10"/>
                <a:gd name="T10" fmla="*/ 14 w 14"/>
                <a:gd name="T11" fmla="*/ 4 h 10"/>
                <a:gd name="T12" fmla="*/ 11 w 14"/>
                <a:gd name="T13" fmla="*/ 0 h 10"/>
                <a:gd name="T14" fmla="*/ 7 w 14"/>
                <a:gd name="T15" fmla="*/ 0 h 10"/>
                <a:gd name="T16" fmla="*/ 0 w 14"/>
                <a:gd name="T17" fmla="*/ 4 h 1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
                <a:gd name="T28" fmla="*/ 0 h 10"/>
                <a:gd name="T29" fmla="*/ 14 w 14"/>
                <a:gd name="T30" fmla="*/ 10 h 1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 h="10">
                  <a:moveTo>
                    <a:pt x="0" y="4"/>
                  </a:moveTo>
                  <a:lnTo>
                    <a:pt x="0" y="7"/>
                  </a:lnTo>
                  <a:lnTo>
                    <a:pt x="0" y="10"/>
                  </a:lnTo>
                  <a:lnTo>
                    <a:pt x="4" y="10"/>
                  </a:lnTo>
                  <a:lnTo>
                    <a:pt x="11" y="7"/>
                  </a:lnTo>
                  <a:lnTo>
                    <a:pt x="14" y="4"/>
                  </a:lnTo>
                  <a:lnTo>
                    <a:pt x="11" y="0"/>
                  </a:lnTo>
                  <a:lnTo>
                    <a:pt x="7" y="0"/>
                  </a:lnTo>
                  <a:lnTo>
                    <a:pt x="0" y="4"/>
                  </a:lnTo>
                  <a:close/>
                </a:path>
              </a:pathLst>
            </a:custGeom>
            <a:solidFill>
              <a:schemeClr val="bg1"/>
            </a:solidFill>
            <a:ln w="9525">
              <a:solidFill>
                <a:schemeClr val="bg1"/>
              </a:solidFill>
              <a:round/>
              <a:headEnd/>
              <a:tailEnd/>
            </a:ln>
          </p:spPr>
          <p:txBody>
            <a:bodyPr/>
            <a:lstStyle/>
            <a:p>
              <a:endParaRPr lang="en-US"/>
            </a:p>
          </p:txBody>
        </p:sp>
        <p:sp>
          <p:nvSpPr>
            <p:cNvPr id="21797" name="Freeform 149"/>
            <p:cNvSpPr>
              <a:spLocks/>
            </p:cNvSpPr>
            <p:nvPr/>
          </p:nvSpPr>
          <p:spPr bwMode="auto">
            <a:xfrm>
              <a:off x="1946" y="2903"/>
              <a:ext cx="14" cy="7"/>
            </a:xfrm>
            <a:custGeom>
              <a:avLst/>
              <a:gdLst>
                <a:gd name="T0" fmla="*/ 0 w 14"/>
                <a:gd name="T1" fmla="*/ 0 h 7"/>
                <a:gd name="T2" fmla="*/ 0 w 14"/>
                <a:gd name="T3" fmla="*/ 3 h 7"/>
                <a:gd name="T4" fmla="*/ 0 w 14"/>
                <a:gd name="T5" fmla="*/ 7 h 7"/>
                <a:gd name="T6" fmla="*/ 3 w 14"/>
                <a:gd name="T7" fmla="*/ 7 h 7"/>
                <a:gd name="T8" fmla="*/ 10 w 14"/>
                <a:gd name="T9" fmla="*/ 7 h 7"/>
                <a:gd name="T10" fmla="*/ 14 w 14"/>
                <a:gd name="T11" fmla="*/ 3 h 7"/>
                <a:gd name="T12" fmla="*/ 10 w 14"/>
                <a:gd name="T13" fmla="*/ 0 h 7"/>
                <a:gd name="T14" fmla="*/ 7 w 14"/>
                <a:gd name="T15" fmla="*/ 0 h 7"/>
                <a:gd name="T16" fmla="*/ 0 w 14"/>
                <a:gd name="T17" fmla="*/ 0 h 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
                <a:gd name="T28" fmla="*/ 0 h 7"/>
                <a:gd name="T29" fmla="*/ 14 w 14"/>
                <a:gd name="T30" fmla="*/ 7 h 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 h="7">
                  <a:moveTo>
                    <a:pt x="0" y="0"/>
                  </a:moveTo>
                  <a:lnTo>
                    <a:pt x="0" y="3"/>
                  </a:lnTo>
                  <a:lnTo>
                    <a:pt x="0" y="7"/>
                  </a:lnTo>
                  <a:lnTo>
                    <a:pt x="3" y="7"/>
                  </a:lnTo>
                  <a:lnTo>
                    <a:pt x="10" y="7"/>
                  </a:lnTo>
                  <a:lnTo>
                    <a:pt x="14" y="3"/>
                  </a:lnTo>
                  <a:lnTo>
                    <a:pt x="10" y="0"/>
                  </a:lnTo>
                  <a:lnTo>
                    <a:pt x="7" y="0"/>
                  </a:lnTo>
                  <a:lnTo>
                    <a:pt x="0" y="0"/>
                  </a:lnTo>
                  <a:close/>
                </a:path>
              </a:pathLst>
            </a:custGeom>
            <a:solidFill>
              <a:schemeClr val="bg1"/>
            </a:solidFill>
            <a:ln w="9525">
              <a:solidFill>
                <a:schemeClr val="bg1"/>
              </a:solidFill>
              <a:round/>
              <a:headEnd/>
              <a:tailEnd/>
            </a:ln>
          </p:spPr>
          <p:txBody>
            <a:bodyPr/>
            <a:lstStyle/>
            <a:p>
              <a:endParaRPr lang="en-US"/>
            </a:p>
          </p:txBody>
        </p:sp>
        <p:sp>
          <p:nvSpPr>
            <p:cNvPr id="21798" name="Freeform 150"/>
            <p:cNvSpPr>
              <a:spLocks/>
            </p:cNvSpPr>
            <p:nvPr/>
          </p:nvSpPr>
          <p:spPr bwMode="auto">
            <a:xfrm>
              <a:off x="1973" y="2892"/>
              <a:ext cx="58" cy="14"/>
            </a:xfrm>
            <a:custGeom>
              <a:avLst/>
              <a:gdLst>
                <a:gd name="T0" fmla="*/ 0 w 58"/>
                <a:gd name="T1" fmla="*/ 7 h 14"/>
                <a:gd name="T2" fmla="*/ 0 w 58"/>
                <a:gd name="T3" fmla="*/ 11 h 14"/>
                <a:gd name="T4" fmla="*/ 0 w 58"/>
                <a:gd name="T5" fmla="*/ 14 h 14"/>
                <a:gd name="T6" fmla="*/ 4 w 58"/>
                <a:gd name="T7" fmla="*/ 14 h 14"/>
                <a:gd name="T8" fmla="*/ 58 w 58"/>
                <a:gd name="T9" fmla="*/ 7 h 14"/>
                <a:gd name="T10" fmla="*/ 58 w 58"/>
                <a:gd name="T11" fmla="*/ 4 h 14"/>
                <a:gd name="T12" fmla="*/ 58 w 58"/>
                <a:gd name="T13" fmla="*/ 0 h 14"/>
                <a:gd name="T14" fmla="*/ 55 w 58"/>
                <a:gd name="T15" fmla="*/ 0 h 14"/>
                <a:gd name="T16" fmla="*/ 0 w 58"/>
                <a:gd name="T17" fmla="*/ 7 h 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8"/>
                <a:gd name="T28" fmla="*/ 0 h 14"/>
                <a:gd name="T29" fmla="*/ 58 w 58"/>
                <a:gd name="T30" fmla="*/ 14 h 1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8" h="14">
                  <a:moveTo>
                    <a:pt x="0" y="7"/>
                  </a:moveTo>
                  <a:lnTo>
                    <a:pt x="0" y="11"/>
                  </a:lnTo>
                  <a:lnTo>
                    <a:pt x="0" y="14"/>
                  </a:lnTo>
                  <a:lnTo>
                    <a:pt x="4" y="14"/>
                  </a:lnTo>
                  <a:lnTo>
                    <a:pt x="58" y="7"/>
                  </a:lnTo>
                  <a:lnTo>
                    <a:pt x="58" y="4"/>
                  </a:lnTo>
                  <a:lnTo>
                    <a:pt x="58" y="0"/>
                  </a:lnTo>
                  <a:lnTo>
                    <a:pt x="55" y="0"/>
                  </a:lnTo>
                  <a:lnTo>
                    <a:pt x="0" y="7"/>
                  </a:lnTo>
                  <a:close/>
                </a:path>
              </a:pathLst>
            </a:custGeom>
            <a:solidFill>
              <a:schemeClr val="bg1"/>
            </a:solidFill>
            <a:ln w="9525">
              <a:solidFill>
                <a:schemeClr val="bg1"/>
              </a:solidFill>
              <a:round/>
              <a:headEnd/>
              <a:tailEnd/>
            </a:ln>
          </p:spPr>
          <p:txBody>
            <a:bodyPr/>
            <a:lstStyle/>
            <a:p>
              <a:endParaRPr lang="en-US"/>
            </a:p>
          </p:txBody>
        </p:sp>
        <p:sp>
          <p:nvSpPr>
            <p:cNvPr id="21799" name="Freeform 151"/>
            <p:cNvSpPr>
              <a:spLocks/>
            </p:cNvSpPr>
            <p:nvPr/>
          </p:nvSpPr>
          <p:spPr bwMode="auto">
            <a:xfrm>
              <a:off x="2045" y="2886"/>
              <a:ext cx="14" cy="10"/>
            </a:xfrm>
            <a:custGeom>
              <a:avLst/>
              <a:gdLst>
                <a:gd name="T0" fmla="*/ 4 w 14"/>
                <a:gd name="T1" fmla="*/ 3 h 10"/>
                <a:gd name="T2" fmla="*/ 0 w 14"/>
                <a:gd name="T3" fmla="*/ 6 h 10"/>
                <a:gd name="T4" fmla="*/ 4 w 14"/>
                <a:gd name="T5" fmla="*/ 10 h 10"/>
                <a:gd name="T6" fmla="*/ 7 w 14"/>
                <a:gd name="T7" fmla="*/ 10 h 10"/>
                <a:gd name="T8" fmla="*/ 14 w 14"/>
                <a:gd name="T9" fmla="*/ 6 h 10"/>
                <a:gd name="T10" fmla="*/ 14 w 14"/>
                <a:gd name="T11" fmla="*/ 3 h 10"/>
                <a:gd name="T12" fmla="*/ 14 w 14"/>
                <a:gd name="T13" fmla="*/ 0 h 10"/>
                <a:gd name="T14" fmla="*/ 10 w 14"/>
                <a:gd name="T15" fmla="*/ 0 h 10"/>
                <a:gd name="T16" fmla="*/ 4 w 14"/>
                <a:gd name="T17" fmla="*/ 3 h 1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
                <a:gd name="T28" fmla="*/ 0 h 10"/>
                <a:gd name="T29" fmla="*/ 14 w 14"/>
                <a:gd name="T30" fmla="*/ 10 h 1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 h="10">
                  <a:moveTo>
                    <a:pt x="4" y="3"/>
                  </a:moveTo>
                  <a:lnTo>
                    <a:pt x="0" y="6"/>
                  </a:lnTo>
                  <a:lnTo>
                    <a:pt x="4" y="10"/>
                  </a:lnTo>
                  <a:lnTo>
                    <a:pt x="7" y="10"/>
                  </a:lnTo>
                  <a:lnTo>
                    <a:pt x="14" y="6"/>
                  </a:lnTo>
                  <a:lnTo>
                    <a:pt x="14" y="3"/>
                  </a:lnTo>
                  <a:lnTo>
                    <a:pt x="14" y="0"/>
                  </a:lnTo>
                  <a:lnTo>
                    <a:pt x="10" y="0"/>
                  </a:lnTo>
                  <a:lnTo>
                    <a:pt x="4" y="3"/>
                  </a:lnTo>
                  <a:close/>
                </a:path>
              </a:pathLst>
            </a:custGeom>
            <a:solidFill>
              <a:schemeClr val="bg1"/>
            </a:solidFill>
            <a:ln w="9525">
              <a:solidFill>
                <a:schemeClr val="bg1"/>
              </a:solidFill>
              <a:round/>
              <a:headEnd/>
              <a:tailEnd/>
            </a:ln>
          </p:spPr>
          <p:txBody>
            <a:bodyPr/>
            <a:lstStyle/>
            <a:p>
              <a:endParaRPr lang="en-US"/>
            </a:p>
          </p:txBody>
        </p:sp>
        <p:sp>
          <p:nvSpPr>
            <p:cNvPr id="21800" name="Freeform 152"/>
            <p:cNvSpPr>
              <a:spLocks/>
            </p:cNvSpPr>
            <p:nvPr/>
          </p:nvSpPr>
          <p:spPr bwMode="auto">
            <a:xfrm>
              <a:off x="2073" y="2882"/>
              <a:ext cx="13" cy="10"/>
            </a:xfrm>
            <a:custGeom>
              <a:avLst/>
              <a:gdLst>
                <a:gd name="T0" fmla="*/ 3 w 13"/>
                <a:gd name="T1" fmla="*/ 4 h 10"/>
                <a:gd name="T2" fmla="*/ 0 w 13"/>
                <a:gd name="T3" fmla="*/ 7 h 10"/>
                <a:gd name="T4" fmla="*/ 3 w 13"/>
                <a:gd name="T5" fmla="*/ 10 h 10"/>
                <a:gd name="T6" fmla="*/ 6 w 13"/>
                <a:gd name="T7" fmla="*/ 10 h 10"/>
                <a:gd name="T8" fmla="*/ 13 w 13"/>
                <a:gd name="T9" fmla="*/ 7 h 10"/>
                <a:gd name="T10" fmla="*/ 13 w 13"/>
                <a:gd name="T11" fmla="*/ 4 h 10"/>
                <a:gd name="T12" fmla="*/ 13 w 13"/>
                <a:gd name="T13" fmla="*/ 0 h 10"/>
                <a:gd name="T14" fmla="*/ 10 w 13"/>
                <a:gd name="T15" fmla="*/ 0 h 10"/>
                <a:gd name="T16" fmla="*/ 3 w 13"/>
                <a:gd name="T17" fmla="*/ 4 h 1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
                <a:gd name="T28" fmla="*/ 0 h 10"/>
                <a:gd name="T29" fmla="*/ 13 w 13"/>
                <a:gd name="T30" fmla="*/ 10 h 1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 h="10">
                  <a:moveTo>
                    <a:pt x="3" y="4"/>
                  </a:moveTo>
                  <a:lnTo>
                    <a:pt x="0" y="7"/>
                  </a:lnTo>
                  <a:lnTo>
                    <a:pt x="3" y="10"/>
                  </a:lnTo>
                  <a:lnTo>
                    <a:pt x="6" y="10"/>
                  </a:lnTo>
                  <a:lnTo>
                    <a:pt x="13" y="7"/>
                  </a:lnTo>
                  <a:lnTo>
                    <a:pt x="13" y="4"/>
                  </a:lnTo>
                  <a:lnTo>
                    <a:pt x="13" y="0"/>
                  </a:lnTo>
                  <a:lnTo>
                    <a:pt x="10" y="0"/>
                  </a:lnTo>
                  <a:lnTo>
                    <a:pt x="3" y="4"/>
                  </a:lnTo>
                  <a:close/>
                </a:path>
              </a:pathLst>
            </a:custGeom>
            <a:solidFill>
              <a:schemeClr val="bg1"/>
            </a:solidFill>
            <a:ln w="9525">
              <a:solidFill>
                <a:schemeClr val="bg1"/>
              </a:solidFill>
              <a:round/>
              <a:headEnd/>
              <a:tailEnd/>
            </a:ln>
          </p:spPr>
          <p:txBody>
            <a:bodyPr/>
            <a:lstStyle/>
            <a:p>
              <a:endParaRPr lang="en-US"/>
            </a:p>
          </p:txBody>
        </p:sp>
        <p:sp>
          <p:nvSpPr>
            <p:cNvPr id="21801" name="Freeform 153"/>
            <p:cNvSpPr>
              <a:spLocks/>
            </p:cNvSpPr>
            <p:nvPr/>
          </p:nvSpPr>
          <p:spPr bwMode="auto">
            <a:xfrm>
              <a:off x="2100" y="2872"/>
              <a:ext cx="62" cy="14"/>
            </a:xfrm>
            <a:custGeom>
              <a:avLst/>
              <a:gdLst>
                <a:gd name="T0" fmla="*/ 3 w 62"/>
                <a:gd name="T1" fmla="*/ 7 h 14"/>
                <a:gd name="T2" fmla="*/ 0 w 62"/>
                <a:gd name="T3" fmla="*/ 10 h 14"/>
                <a:gd name="T4" fmla="*/ 3 w 62"/>
                <a:gd name="T5" fmla="*/ 14 h 14"/>
                <a:gd name="T6" fmla="*/ 7 w 62"/>
                <a:gd name="T7" fmla="*/ 14 h 14"/>
                <a:gd name="T8" fmla="*/ 58 w 62"/>
                <a:gd name="T9" fmla="*/ 7 h 14"/>
                <a:gd name="T10" fmla="*/ 62 w 62"/>
                <a:gd name="T11" fmla="*/ 3 h 14"/>
                <a:gd name="T12" fmla="*/ 58 w 62"/>
                <a:gd name="T13" fmla="*/ 0 h 14"/>
                <a:gd name="T14" fmla="*/ 55 w 62"/>
                <a:gd name="T15" fmla="*/ 0 h 14"/>
                <a:gd name="T16" fmla="*/ 3 w 62"/>
                <a:gd name="T17" fmla="*/ 7 h 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2"/>
                <a:gd name="T28" fmla="*/ 0 h 14"/>
                <a:gd name="T29" fmla="*/ 62 w 62"/>
                <a:gd name="T30" fmla="*/ 14 h 1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2" h="14">
                  <a:moveTo>
                    <a:pt x="3" y="7"/>
                  </a:moveTo>
                  <a:lnTo>
                    <a:pt x="0" y="10"/>
                  </a:lnTo>
                  <a:lnTo>
                    <a:pt x="3" y="14"/>
                  </a:lnTo>
                  <a:lnTo>
                    <a:pt x="7" y="14"/>
                  </a:lnTo>
                  <a:lnTo>
                    <a:pt x="58" y="7"/>
                  </a:lnTo>
                  <a:lnTo>
                    <a:pt x="62" y="3"/>
                  </a:lnTo>
                  <a:lnTo>
                    <a:pt x="58" y="0"/>
                  </a:lnTo>
                  <a:lnTo>
                    <a:pt x="55" y="0"/>
                  </a:lnTo>
                  <a:lnTo>
                    <a:pt x="3" y="7"/>
                  </a:lnTo>
                  <a:close/>
                </a:path>
              </a:pathLst>
            </a:custGeom>
            <a:solidFill>
              <a:schemeClr val="bg1"/>
            </a:solidFill>
            <a:ln w="9525">
              <a:solidFill>
                <a:schemeClr val="bg1"/>
              </a:solidFill>
              <a:round/>
              <a:headEnd/>
              <a:tailEnd/>
            </a:ln>
          </p:spPr>
          <p:txBody>
            <a:bodyPr/>
            <a:lstStyle/>
            <a:p>
              <a:endParaRPr lang="en-US"/>
            </a:p>
          </p:txBody>
        </p:sp>
        <p:sp>
          <p:nvSpPr>
            <p:cNvPr id="21802" name="Freeform 154"/>
            <p:cNvSpPr>
              <a:spLocks/>
            </p:cNvSpPr>
            <p:nvPr/>
          </p:nvSpPr>
          <p:spPr bwMode="auto">
            <a:xfrm>
              <a:off x="2175" y="2868"/>
              <a:ext cx="14" cy="7"/>
            </a:xfrm>
            <a:custGeom>
              <a:avLst/>
              <a:gdLst>
                <a:gd name="T0" fmla="*/ 0 w 14"/>
                <a:gd name="T1" fmla="*/ 0 h 7"/>
                <a:gd name="T2" fmla="*/ 0 w 14"/>
                <a:gd name="T3" fmla="*/ 4 h 7"/>
                <a:gd name="T4" fmla="*/ 0 w 14"/>
                <a:gd name="T5" fmla="*/ 7 h 7"/>
                <a:gd name="T6" fmla="*/ 4 w 14"/>
                <a:gd name="T7" fmla="*/ 7 h 7"/>
                <a:gd name="T8" fmla="*/ 11 w 14"/>
                <a:gd name="T9" fmla="*/ 7 h 7"/>
                <a:gd name="T10" fmla="*/ 14 w 14"/>
                <a:gd name="T11" fmla="*/ 4 h 7"/>
                <a:gd name="T12" fmla="*/ 11 w 14"/>
                <a:gd name="T13" fmla="*/ 0 h 7"/>
                <a:gd name="T14" fmla="*/ 7 w 14"/>
                <a:gd name="T15" fmla="*/ 0 h 7"/>
                <a:gd name="T16" fmla="*/ 0 w 14"/>
                <a:gd name="T17" fmla="*/ 0 h 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
                <a:gd name="T28" fmla="*/ 0 h 7"/>
                <a:gd name="T29" fmla="*/ 14 w 14"/>
                <a:gd name="T30" fmla="*/ 7 h 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 h="7">
                  <a:moveTo>
                    <a:pt x="0" y="0"/>
                  </a:moveTo>
                  <a:lnTo>
                    <a:pt x="0" y="4"/>
                  </a:lnTo>
                  <a:lnTo>
                    <a:pt x="0" y="7"/>
                  </a:lnTo>
                  <a:lnTo>
                    <a:pt x="4" y="7"/>
                  </a:lnTo>
                  <a:lnTo>
                    <a:pt x="11" y="7"/>
                  </a:lnTo>
                  <a:lnTo>
                    <a:pt x="14" y="4"/>
                  </a:lnTo>
                  <a:lnTo>
                    <a:pt x="11" y="0"/>
                  </a:lnTo>
                  <a:lnTo>
                    <a:pt x="7" y="0"/>
                  </a:lnTo>
                  <a:lnTo>
                    <a:pt x="0" y="0"/>
                  </a:lnTo>
                  <a:close/>
                </a:path>
              </a:pathLst>
            </a:custGeom>
            <a:solidFill>
              <a:schemeClr val="bg1"/>
            </a:solidFill>
            <a:ln w="9525">
              <a:solidFill>
                <a:schemeClr val="bg1"/>
              </a:solidFill>
              <a:round/>
              <a:headEnd/>
              <a:tailEnd/>
            </a:ln>
          </p:spPr>
          <p:txBody>
            <a:bodyPr/>
            <a:lstStyle/>
            <a:p>
              <a:endParaRPr lang="en-US"/>
            </a:p>
          </p:txBody>
        </p:sp>
        <p:sp>
          <p:nvSpPr>
            <p:cNvPr id="21803" name="Freeform 155"/>
            <p:cNvSpPr>
              <a:spLocks/>
            </p:cNvSpPr>
            <p:nvPr/>
          </p:nvSpPr>
          <p:spPr bwMode="auto">
            <a:xfrm>
              <a:off x="2203" y="2862"/>
              <a:ext cx="13" cy="10"/>
            </a:xfrm>
            <a:custGeom>
              <a:avLst/>
              <a:gdLst>
                <a:gd name="T0" fmla="*/ 0 w 13"/>
                <a:gd name="T1" fmla="*/ 3 h 10"/>
                <a:gd name="T2" fmla="*/ 0 w 13"/>
                <a:gd name="T3" fmla="*/ 6 h 10"/>
                <a:gd name="T4" fmla="*/ 0 w 13"/>
                <a:gd name="T5" fmla="*/ 10 h 10"/>
                <a:gd name="T6" fmla="*/ 3 w 13"/>
                <a:gd name="T7" fmla="*/ 10 h 10"/>
                <a:gd name="T8" fmla="*/ 10 w 13"/>
                <a:gd name="T9" fmla="*/ 6 h 10"/>
                <a:gd name="T10" fmla="*/ 13 w 13"/>
                <a:gd name="T11" fmla="*/ 3 h 10"/>
                <a:gd name="T12" fmla="*/ 10 w 13"/>
                <a:gd name="T13" fmla="*/ 0 h 10"/>
                <a:gd name="T14" fmla="*/ 7 w 13"/>
                <a:gd name="T15" fmla="*/ 0 h 10"/>
                <a:gd name="T16" fmla="*/ 0 w 13"/>
                <a:gd name="T17" fmla="*/ 3 h 1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
                <a:gd name="T28" fmla="*/ 0 h 10"/>
                <a:gd name="T29" fmla="*/ 13 w 13"/>
                <a:gd name="T30" fmla="*/ 10 h 1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 h="10">
                  <a:moveTo>
                    <a:pt x="0" y="3"/>
                  </a:moveTo>
                  <a:lnTo>
                    <a:pt x="0" y="6"/>
                  </a:lnTo>
                  <a:lnTo>
                    <a:pt x="0" y="10"/>
                  </a:lnTo>
                  <a:lnTo>
                    <a:pt x="3" y="10"/>
                  </a:lnTo>
                  <a:lnTo>
                    <a:pt x="10" y="6"/>
                  </a:lnTo>
                  <a:lnTo>
                    <a:pt x="13" y="3"/>
                  </a:lnTo>
                  <a:lnTo>
                    <a:pt x="10" y="0"/>
                  </a:lnTo>
                  <a:lnTo>
                    <a:pt x="7" y="0"/>
                  </a:lnTo>
                  <a:lnTo>
                    <a:pt x="0" y="3"/>
                  </a:lnTo>
                  <a:close/>
                </a:path>
              </a:pathLst>
            </a:custGeom>
            <a:solidFill>
              <a:schemeClr val="bg1"/>
            </a:solidFill>
            <a:ln w="9525">
              <a:solidFill>
                <a:schemeClr val="bg1"/>
              </a:solidFill>
              <a:round/>
              <a:headEnd/>
              <a:tailEnd/>
            </a:ln>
          </p:spPr>
          <p:txBody>
            <a:bodyPr/>
            <a:lstStyle/>
            <a:p>
              <a:endParaRPr lang="en-US"/>
            </a:p>
          </p:txBody>
        </p:sp>
        <p:sp>
          <p:nvSpPr>
            <p:cNvPr id="21804" name="Freeform 156"/>
            <p:cNvSpPr>
              <a:spLocks/>
            </p:cNvSpPr>
            <p:nvPr/>
          </p:nvSpPr>
          <p:spPr bwMode="auto">
            <a:xfrm>
              <a:off x="2230" y="2851"/>
              <a:ext cx="58" cy="14"/>
            </a:xfrm>
            <a:custGeom>
              <a:avLst/>
              <a:gdLst>
                <a:gd name="T0" fmla="*/ 0 w 58"/>
                <a:gd name="T1" fmla="*/ 7 h 14"/>
                <a:gd name="T2" fmla="*/ 0 w 58"/>
                <a:gd name="T3" fmla="*/ 11 h 14"/>
                <a:gd name="T4" fmla="*/ 0 w 58"/>
                <a:gd name="T5" fmla="*/ 14 h 14"/>
                <a:gd name="T6" fmla="*/ 4 w 58"/>
                <a:gd name="T7" fmla="*/ 14 h 14"/>
                <a:gd name="T8" fmla="*/ 58 w 58"/>
                <a:gd name="T9" fmla="*/ 7 h 14"/>
                <a:gd name="T10" fmla="*/ 58 w 58"/>
                <a:gd name="T11" fmla="*/ 4 h 14"/>
                <a:gd name="T12" fmla="*/ 58 w 58"/>
                <a:gd name="T13" fmla="*/ 0 h 14"/>
                <a:gd name="T14" fmla="*/ 55 w 58"/>
                <a:gd name="T15" fmla="*/ 0 h 14"/>
                <a:gd name="T16" fmla="*/ 0 w 58"/>
                <a:gd name="T17" fmla="*/ 7 h 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8"/>
                <a:gd name="T28" fmla="*/ 0 h 14"/>
                <a:gd name="T29" fmla="*/ 58 w 58"/>
                <a:gd name="T30" fmla="*/ 14 h 1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8" h="14">
                  <a:moveTo>
                    <a:pt x="0" y="7"/>
                  </a:moveTo>
                  <a:lnTo>
                    <a:pt x="0" y="11"/>
                  </a:lnTo>
                  <a:lnTo>
                    <a:pt x="0" y="14"/>
                  </a:lnTo>
                  <a:lnTo>
                    <a:pt x="4" y="14"/>
                  </a:lnTo>
                  <a:lnTo>
                    <a:pt x="58" y="7"/>
                  </a:lnTo>
                  <a:lnTo>
                    <a:pt x="58" y="4"/>
                  </a:lnTo>
                  <a:lnTo>
                    <a:pt x="58" y="0"/>
                  </a:lnTo>
                  <a:lnTo>
                    <a:pt x="55" y="0"/>
                  </a:lnTo>
                  <a:lnTo>
                    <a:pt x="0" y="7"/>
                  </a:lnTo>
                  <a:close/>
                </a:path>
              </a:pathLst>
            </a:custGeom>
            <a:solidFill>
              <a:schemeClr val="bg1"/>
            </a:solidFill>
            <a:ln w="9525">
              <a:solidFill>
                <a:schemeClr val="bg1"/>
              </a:solidFill>
              <a:round/>
              <a:headEnd/>
              <a:tailEnd/>
            </a:ln>
          </p:spPr>
          <p:txBody>
            <a:bodyPr/>
            <a:lstStyle/>
            <a:p>
              <a:endParaRPr lang="en-US"/>
            </a:p>
          </p:txBody>
        </p:sp>
        <p:sp>
          <p:nvSpPr>
            <p:cNvPr id="21805" name="Freeform 157"/>
            <p:cNvSpPr>
              <a:spLocks/>
            </p:cNvSpPr>
            <p:nvPr/>
          </p:nvSpPr>
          <p:spPr bwMode="auto">
            <a:xfrm>
              <a:off x="2302" y="2848"/>
              <a:ext cx="14" cy="7"/>
            </a:xfrm>
            <a:custGeom>
              <a:avLst/>
              <a:gdLst>
                <a:gd name="T0" fmla="*/ 3 w 14"/>
                <a:gd name="T1" fmla="*/ 0 h 7"/>
                <a:gd name="T2" fmla="*/ 0 w 14"/>
                <a:gd name="T3" fmla="*/ 3 h 7"/>
                <a:gd name="T4" fmla="*/ 3 w 14"/>
                <a:gd name="T5" fmla="*/ 7 h 7"/>
                <a:gd name="T6" fmla="*/ 7 w 14"/>
                <a:gd name="T7" fmla="*/ 7 h 7"/>
                <a:gd name="T8" fmla="*/ 14 w 14"/>
                <a:gd name="T9" fmla="*/ 7 h 7"/>
                <a:gd name="T10" fmla="*/ 14 w 14"/>
                <a:gd name="T11" fmla="*/ 3 h 7"/>
                <a:gd name="T12" fmla="*/ 14 w 14"/>
                <a:gd name="T13" fmla="*/ 0 h 7"/>
                <a:gd name="T14" fmla="*/ 10 w 14"/>
                <a:gd name="T15" fmla="*/ 0 h 7"/>
                <a:gd name="T16" fmla="*/ 3 w 14"/>
                <a:gd name="T17" fmla="*/ 0 h 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
                <a:gd name="T28" fmla="*/ 0 h 7"/>
                <a:gd name="T29" fmla="*/ 14 w 14"/>
                <a:gd name="T30" fmla="*/ 7 h 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 h="7">
                  <a:moveTo>
                    <a:pt x="3" y="0"/>
                  </a:moveTo>
                  <a:lnTo>
                    <a:pt x="0" y="3"/>
                  </a:lnTo>
                  <a:lnTo>
                    <a:pt x="3" y="7"/>
                  </a:lnTo>
                  <a:lnTo>
                    <a:pt x="7" y="7"/>
                  </a:lnTo>
                  <a:lnTo>
                    <a:pt x="14" y="7"/>
                  </a:lnTo>
                  <a:lnTo>
                    <a:pt x="14" y="3"/>
                  </a:lnTo>
                  <a:lnTo>
                    <a:pt x="14" y="0"/>
                  </a:lnTo>
                  <a:lnTo>
                    <a:pt x="10" y="0"/>
                  </a:lnTo>
                  <a:lnTo>
                    <a:pt x="3" y="0"/>
                  </a:lnTo>
                  <a:close/>
                </a:path>
              </a:pathLst>
            </a:custGeom>
            <a:solidFill>
              <a:schemeClr val="bg1"/>
            </a:solidFill>
            <a:ln w="9525">
              <a:solidFill>
                <a:schemeClr val="bg1"/>
              </a:solidFill>
              <a:round/>
              <a:headEnd/>
              <a:tailEnd/>
            </a:ln>
          </p:spPr>
          <p:txBody>
            <a:bodyPr/>
            <a:lstStyle/>
            <a:p>
              <a:endParaRPr lang="en-US"/>
            </a:p>
          </p:txBody>
        </p:sp>
        <p:sp>
          <p:nvSpPr>
            <p:cNvPr id="21806" name="Freeform 158"/>
            <p:cNvSpPr>
              <a:spLocks/>
            </p:cNvSpPr>
            <p:nvPr/>
          </p:nvSpPr>
          <p:spPr bwMode="auto">
            <a:xfrm>
              <a:off x="2329" y="2841"/>
              <a:ext cx="14" cy="10"/>
            </a:xfrm>
            <a:custGeom>
              <a:avLst/>
              <a:gdLst>
                <a:gd name="T0" fmla="*/ 4 w 14"/>
                <a:gd name="T1" fmla="*/ 3 h 10"/>
                <a:gd name="T2" fmla="*/ 0 w 14"/>
                <a:gd name="T3" fmla="*/ 7 h 10"/>
                <a:gd name="T4" fmla="*/ 4 w 14"/>
                <a:gd name="T5" fmla="*/ 10 h 10"/>
                <a:gd name="T6" fmla="*/ 7 w 14"/>
                <a:gd name="T7" fmla="*/ 10 h 10"/>
                <a:gd name="T8" fmla="*/ 14 w 14"/>
                <a:gd name="T9" fmla="*/ 7 h 10"/>
                <a:gd name="T10" fmla="*/ 14 w 14"/>
                <a:gd name="T11" fmla="*/ 3 h 10"/>
                <a:gd name="T12" fmla="*/ 14 w 14"/>
                <a:gd name="T13" fmla="*/ 0 h 10"/>
                <a:gd name="T14" fmla="*/ 11 w 14"/>
                <a:gd name="T15" fmla="*/ 0 h 10"/>
                <a:gd name="T16" fmla="*/ 4 w 14"/>
                <a:gd name="T17" fmla="*/ 3 h 1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
                <a:gd name="T28" fmla="*/ 0 h 10"/>
                <a:gd name="T29" fmla="*/ 14 w 14"/>
                <a:gd name="T30" fmla="*/ 10 h 1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 h="10">
                  <a:moveTo>
                    <a:pt x="4" y="3"/>
                  </a:moveTo>
                  <a:lnTo>
                    <a:pt x="0" y="7"/>
                  </a:lnTo>
                  <a:lnTo>
                    <a:pt x="4" y="10"/>
                  </a:lnTo>
                  <a:lnTo>
                    <a:pt x="7" y="10"/>
                  </a:lnTo>
                  <a:lnTo>
                    <a:pt x="14" y="7"/>
                  </a:lnTo>
                  <a:lnTo>
                    <a:pt x="14" y="3"/>
                  </a:lnTo>
                  <a:lnTo>
                    <a:pt x="14" y="0"/>
                  </a:lnTo>
                  <a:lnTo>
                    <a:pt x="11" y="0"/>
                  </a:lnTo>
                  <a:lnTo>
                    <a:pt x="4" y="3"/>
                  </a:lnTo>
                  <a:close/>
                </a:path>
              </a:pathLst>
            </a:custGeom>
            <a:solidFill>
              <a:schemeClr val="bg1"/>
            </a:solidFill>
            <a:ln w="9525">
              <a:solidFill>
                <a:schemeClr val="bg1"/>
              </a:solidFill>
              <a:round/>
              <a:headEnd/>
              <a:tailEnd/>
            </a:ln>
          </p:spPr>
          <p:txBody>
            <a:bodyPr/>
            <a:lstStyle/>
            <a:p>
              <a:endParaRPr lang="en-US"/>
            </a:p>
          </p:txBody>
        </p:sp>
        <p:sp>
          <p:nvSpPr>
            <p:cNvPr id="21807" name="Freeform 159"/>
            <p:cNvSpPr>
              <a:spLocks/>
            </p:cNvSpPr>
            <p:nvPr/>
          </p:nvSpPr>
          <p:spPr bwMode="auto">
            <a:xfrm>
              <a:off x="2357" y="2831"/>
              <a:ext cx="61" cy="13"/>
            </a:xfrm>
            <a:custGeom>
              <a:avLst/>
              <a:gdLst>
                <a:gd name="T0" fmla="*/ 3 w 61"/>
                <a:gd name="T1" fmla="*/ 7 h 13"/>
                <a:gd name="T2" fmla="*/ 0 w 61"/>
                <a:gd name="T3" fmla="*/ 10 h 13"/>
                <a:gd name="T4" fmla="*/ 3 w 61"/>
                <a:gd name="T5" fmla="*/ 13 h 13"/>
                <a:gd name="T6" fmla="*/ 7 w 61"/>
                <a:gd name="T7" fmla="*/ 13 h 13"/>
                <a:gd name="T8" fmla="*/ 61 w 61"/>
                <a:gd name="T9" fmla="*/ 7 h 13"/>
                <a:gd name="T10" fmla="*/ 61 w 61"/>
                <a:gd name="T11" fmla="*/ 3 h 13"/>
                <a:gd name="T12" fmla="*/ 61 w 61"/>
                <a:gd name="T13" fmla="*/ 0 h 13"/>
                <a:gd name="T14" fmla="*/ 58 w 61"/>
                <a:gd name="T15" fmla="*/ 0 h 13"/>
                <a:gd name="T16" fmla="*/ 3 w 61"/>
                <a:gd name="T17" fmla="*/ 7 h 1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1"/>
                <a:gd name="T28" fmla="*/ 0 h 13"/>
                <a:gd name="T29" fmla="*/ 61 w 61"/>
                <a:gd name="T30" fmla="*/ 13 h 1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1" h="13">
                  <a:moveTo>
                    <a:pt x="3" y="7"/>
                  </a:moveTo>
                  <a:lnTo>
                    <a:pt x="0" y="10"/>
                  </a:lnTo>
                  <a:lnTo>
                    <a:pt x="3" y="13"/>
                  </a:lnTo>
                  <a:lnTo>
                    <a:pt x="7" y="13"/>
                  </a:lnTo>
                  <a:lnTo>
                    <a:pt x="61" y="7"/>
                  </a:lnTo>
                  <a:lnTo>
                    <a:pt x="61" y="3"/>
                  </a:lnTo>
                  <a:lnTo>
                    <a:pt x="61" y="0"/>
                  </a:lnTo>
                  <a:lnTo>
                    <a:pt x="58" y="0"/>
                  </a:lnTo>
                  <a:lnTo>
                    <a:pt x="3" y="7"/>
                  </a:lnTo>
                  <a:close/>
                </a:path>
              </a:pathLst>
            </a:custGeom>
            <a:solidFill>
              <a:schemeClr val="bg1"/>
            </a:solidFill>
            <a:ln w="9525">
              <a:solidFill>
                <a:schemeClr val="bg1"/>
              </a:solidFill>
              <a:round/>
              <a:headEnd/>
              <a:tailEnd/>
            </a:ln>
          </p:spPr>
          <p:txBody>
            <a:bodyPr/>
            <a:lstStyle/>
            <a:p>
              <a:endParaRPr lang="en-US"/>
            </a:p>
          </p:txBody>
        </p:sp>
        <p:sp>
          <p:nvSpPr>
            <p:cNvPr id="21808" name="Freeform 160"/>
            <p:cNvSpPr>
              <a:spLocks/>
            </p:cNvSpPr>
            <p:nvPr/>
          </p:nvSpPr>
          <p:spPr bwMode="auto">
            <a:xfrm>
              <a:off x="2432" y="2827"/>
              <a:ext cx="14" cy="7"/>
            </a:xfrm>
            <a:custGeom>
              <a:avLst/>
              <a:gdLst>
                <a:gd name="T0" fmla="*/ 0 w 14"/>
                <a:gd name="T1" fmla="*/ 0 h 7"/>
                <a:gd name="T2" fmla="*/ 0 w 14"/>
                <a:gd name="T3" fmla="*/ 4 h 7"/>
                <a:gd name="T4" fmla="*/ 0 w 14"/>
                <a:gd name="T5" fmla="*/ 7 h 7"/>
                <a:gd name="T6" fmla="*/ 4 w 14"/>
                <a:gd name="T7" fmla="*/ 7 h 7"/>
                <a:gd name="T8" fmla="*/ 10 w 14"/>
                <a:gd name="T9" fmla="*/ 7 h 7"/>
                <a:gd name="T10" fmla="*/ 14 w 14"/>
                <a:gd name="T11" fmla="*/ 4 h 7"/>
                <a:gd name="T12" fmla="*/ 10 w 14"/>
                <a:gd name="T13" fmla="*/ 0 h 7"/>
                <a:gd name="T14" fmla="*/ 7 w 14"/>
                <a:gd name="T15" fmla="*/ 0 h 7"/>
                <a:gd name="T16" fmla="*/ 0 w 14"/>
                <a:gd name="T17" fmla="*/ 0 h 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
                <a:gd name="T28" fmla="*/ 0 h 7"/>
                <a:gd name="T29" fmla="*/ 14 w 14"/>
                <a:gd name="T30" fmla="*/ 7 h 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 h="7">
                  <a:moveTo>
                    <a:pt x="0" y="0"/>
                  </a:moveTo>
                  <a:lnTo>
                    <a:pt x="0" y="4"/>
                  </a:lnTo>
                  <a:lnTo>
                    <a:pt x="0" y="7"/>
                  </a:lnTo>
                  <a:lnTo>
                    <a:pt x="4" y="7"/>
                  </a:lnTo>
                  <a:lnTo>
                    <a:pt x="10" y="7"/>
                  </a:lnTo>
                  <a:lnTo>
                    <a:pt x="14" y="4"/>
                  </a:lnTo>
                  <a:lnTo>
                    <a:pt x="10" y="0"/>
                  </a:lnTo>
                  <a:lnTo>
                    <a:pt x="7" y="0"/>
                  </a:lnTo>
                  <a:lnTo>
                    <a:pt x="0" y="0"/>
                  </a:lnTo>
                  <a:close/>
                </a:path>
              </a:pathLst>
            </a:custGeom>
            <a:solidFill>
              <a:schemeClr val="bg1"/>
            </a:solidFill>
            <a:ln w="9525">
              <a:solidFill>
                <a:schemeClr val="bg1"/>
              </a:solidFill>
              <a:round/>
              <a:headEnd/>
              <a:tailEnd/>
            </a:ln>
          </p:spPr>
          <p:txBody>
            <a:bodyPr/>
            <a:lstStyle/>
            <a:p>
              <a:endParaRPr lang="en-US"/>
            </a:p>
          </p:txBody>
        </p:sp>
        <p:sp>
          <p:nvSpPr>
            <p:cNvPr id="21809" name="Freeform 161"/>
            <p:cNvSpPr>
              <a:spLocks/>
            </p:cNvSpPr>
            <p:nvPr/>
          </p:nvSpPr>
          <p:spPr bwMode="auto">
            <a:xfrm>
              <a:off x="2460" y="2820"/>
              <a:ext cx="13" cy="11"/>
            </a:xfrm>
            <a:custGeom>
              <a:avLst/>
              <a:gdLst>
                <a:gd name="T0" fmla="*/ 0 w 13"/>
                <a:gd name="T1" fmla="*/ 4 h 11"/>
                <a:gd name="T2" fmla="*/ 0 w 13"/>
                <a:gd name="T3" fmla="*/ 7 h 11"/>
                <a:gd name="T4" fmla="*/ 0 w 13"/>
                <a:gd name="T5" fmla="*/ 11 h 11"/>
                <a:gd name="T6" fmla="*/ 3 w 13"/>
                <a:gd name="T7" fmla="*/ 11 h 11"/>
                <a:gd name="T8" fmla="*/ 10 w 13"/>
                <a:gd name="T9" fmla="*/ 7 h 11"/>
                <a:gd name="T10" fmla="*/ 13 w 13"/>
                <a:gd name="T11" fmla="*/ 4 h 11"/>
                <a:gd name="T12" fmla="*/ 10 w 13"/>
                <a:gd name="T13" fmla="*/ 0 h 11"/>
                <a:gd name="T14" fmla="*/ 6 w 13"/>
                <a:gd name="T15" fmla="*/ 0 h 11"/>
                <a:gd name="T16" fmla="*/ 0 w 13"/>
                <a:gd name="T17" fmla="*/ 4 h 1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
                <a:gd name="T28" fmla="*/ 0 h 11"/>
                <a:gd name="T29" fmla="*/ 13 w 13"/>
                <a:gd name="T30" fmla="*/ 11 h 1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 h="11">
                  <a:moveTo>
                    <a:pt x="0" y="4"/>
                  </a:moveTo>
                  <a:lnTo>
                    <a:pt x="0" y="7"/>
                  </a:lnTo>
                  <a:lnTo>
                    <a:pt x="0" y="11"/>
                  </a:lnTo>
                  <a:lnTo>
                    <a:pt x="3" y="11"/>
                  </a:lnTo>
                  <a:lnTo>
                    <a:pt x="10" y="7"/>
                  </a:lnTo>
                  <a:lnTo>
                    <a:pt x="13" y="4"/>
                  </a:lnTo>
                  <a:lnTo>
                    <a:pt x="10" y="0"/>
                  </a:lnTo>
                  <a:lnTo>
                    <a:pt x="6" y="0"/>
                  </a:lnTo>
                  <a:lnTo>
                    <a:pt x="0" y="4"/>
                  </a:lnTo>
                  <a:close/>
                </a:path>
              </a:pathLst>
            </a:custGeom>
            <a:solidFill>
              <a:schemeClr val="bg1"/>
            </a:solidFill>
            <a:ln w="9525">
              <a:solidFill>
                <a:schemeClr val="bg1"/>
              </a:solidFill>
              <a:round/>
              <a:headEnd/>
              <a:tailEnd/>
            </a:ln>
          </p:spPr>
          <p:txBody>
            <a:bodyPr/>
            <a:lstStyle/>
            <a:p>
              <a:endParaRPr lang="en-US"/>
            </a:p>
          </p:txBody>
        </p:sp>
        <p:sp>
          <p:nvSpPr>
            <p:cNvPr id="21810" name="Freeform 162"/>
            <p:cNvSpPr>
              <a:spLocks/>
            </p:cNvSpPr>
            <p:nvPr/>
          </p:nvSpPr>
          <p:spPr bwMode="auto">
            <a:xfrm>
              <a:off x="2487" y="2810"/>
              <a:ext cx="62" cy="17"/>
            </a:xfrm>
            <a:custGeom>
              <a:avLst/>
              <a:gdLst>
                <a:gd name="T0" fmla="*/ 0 w 62"/>
                <a:gd name="T1" fmla="*/ 10 h 17"/>
                <a:gd name="T2" fmla="*/ 0 w 62"/>
                <a:gd name="T3" fmla="*/ 14 h 17"/>
                <a:gd name="T4" fmla="*/ 0 w 62"/>
                <a:gd name="T5" fmla="*/ 17 h 17"/>
                <a:gd name="T6" fmla="*/ 3 w 62"/>
                <a:gd name="T7" fmla="*/ 17 h 17"/>
                <a:gd name="T8" fmla="*/ 58 w 62"/>
                <a:gd name="T9" fmla="*/ 7 h 17"/>
                <a:gd name="T10" fmla="*/ 62 w 62"/>
                <a:gd name="T11" fmla="*/ 4 h 17"/>
                <a:gd name="T12" fmla="*/ 58 w 62"/>
                <a:gd name="T13" fmla="*/ 0 h 17"/>
                <a:gd name="T14" fmla="*/ 55 w 62"/>
                <a:gd name="T15" fmla="*/ 0 h 17"/>
                <a:gd name="T16" fmla="*/ 0 w 62"/>
                <a:gd name="T17" fmla="*/ 10 h 1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2"/>
                <a:gd name="T28" fmla="*/ 0 h 17"/>
                <a:gd name="T29" fmla="*/ 62 w 62"/>
                <a:gd name="T30" fmla="*/ 17 h 1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2" h="17">
                  <a:moveTo>
                    <a:pt x="0" y="10"/>
                  </a:moveTo>
                  <a:lnTo>
                    <a:pt x="0" y="14"/>
                  </a:lnTo>
                  <a:lnTo>
                    <a:pt x="0" y="17"/>
                  </a:lnTo>
                  <a:lnTo>
                    <a:pt x="3" y="17"/>
                  </a:lnTo>
                  <a:lnTo>
                    <a:pt x="58" y="7"/>
                  </a:lnTo>
                  <a:lnTo>
                    <a:pt x="62" y="4"/>
                  </a:lnTo>
                  <a:lnTo>
                    <a:pt x="58" y="0"/>
                  </a:lnTo>
                  <a:lnTo>
                    <a:pt x="55" y="0"/>
                  </a:lnTo>
                  <a:lnTo>
                    <a:pt x="0" y="10"/>
                  </a:lnTo>
                  <a:close/>
                </a:path>
              </a:pathLst>
            </a:custGeom>
            <a:solidFill>
              <a:schemeClr val="bg1"/>
            </a:solidFill>
            <a:ln w="9525">
              <a:solidFill>
                <a:schemeClr val="bg1"/>
              </a:solidFill>
              <a:round/>
              <a:headEnd/>
              <a:tailEnd/>
            </a:ln>
          </p:spPr>
          <p:txBody>
            <a:bodyPr/>
            <a:lstStyle/>
            <a:p>
              <a:endParaRPr lang="en-US"/>
            </a:p>
          </p:txBody>
        </p:sp>
        <p:sp>
          <p:nvSpPr>
            <p:cNvPr id="21811" name="Freeform 163"/>
            <p:cNvSpPr>
              <a:spLocks/>
            </p:cNvSpPr>
            <p:nvPr/>
          </p:nvSpPr>
          <p:spPr bwMode="auto">
            <a:xfrm>
              <a:off x="2559" y="2807"/>
              <a:ext cx="14" cy="7"/>
            </a:xfrm>
            <a:custGeom>
              <a:avLst/>
              <a:gdLst>
                <a:gd name="T0" fmla="*/ 3 w 14"/>
                <a:gd name="T1" fmla="*/ 0 h 7"/>
                <a:gd name="T2" fmla="*/ 0 w 14"/>
                <a:gd name="T3" fmla="*/ 3 h 7"/>
                <a:gd name="T4" fmla="*/ 3 w 14"/>
                <a:gd name="T5" fmla="*/ 7 h 7"/>
                <a:gd name="T6" fmla="*/ 7 w 14"/>
                <a:gd name="T7" fmla="*/ 7 h 7"/>
                <a:gd name="T8" fmla="*/ 14 w 14"/>
                <a:gd name="T9" fmla="*/ 7 h 7"/>
                <a:gd name="T10" fmla="*/ 14 w 14"/>
                <a:gd name="T11" fmla="*/ 3 h 7"/>
                <a:gd name="T12" fmla="*/ 14 w 14"/>
                <a:gd name="T13" fmla="*/ 0 h 7"/>
                <a:gd name="T14" fmla="*/ 10 w 14"/>
                <a:gd name="T15" fmla="*/ 0 h 7"/>
                <a:gd name="T16" fmla="*/ 3 w 14"/>
                <a:gd name="T17" fmla="*/ 0 h 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
                <a:gd name="T28" fmla="*/ 0 h 7"/>
                <a:gd name="T29" fmla="*/ 14 w 14"/>
                <a:gd name="T30" fmla="*/ 7 h 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 h="7">
                  <a:moveTo>
                    <a:pt x="3" y="0"/>
                  </a:moveTo>
                  <a:lnTo>
                    <a:pt x="0" y="3"/>
                  </a:lnTo>
                  <a:lnTo>
                    <a:pt x="3" y="7"/>
                  </a:lnTo>
                  <a:lnTo>
                    <a:pt x="7" y="7"/>
                  </a:lnTo>
                  <a:lnTo>
                    <a:pt x="14" y="7"/>
                  </a:lnTo>
                  <a:lnTo>
                    <a:pt x="14" y="3"/>
                  </a:lnTo>
                  <a:lnTo>
                    <a:pt x="14" y="0"/>
                  </a:lnTo>
                  <a:lnTo>
                    <a:pt x="10" y="0"/>
                  </a:lnTo>
                  <a:lnTo>
                    <a:pt x="3" y="0"/>
                  </a:lnTo>
                  <a:close/>
                </a:path>
              </a:pathLst>
            </a:custGeom>
            <a:solidFill>
              <a:schemeClr val="bg1"/>
            </a:solidFill>
            <a:ln w="9525">
              <a:solidFill>
                <a:schemeClr val="bg1"/>
              </a:solidFill>
              <a:round/>
              <a:headEnd/>
              <a:tailEnd/>
            </a:ln>
          </p:spPr>
          <p:txBody>
            <a:bodyPr/>
            <a:lstStyle/>
            <a:p>
              <a:endParaRPr lang="en-US"/>
            </a:p>
          </p:txBody>
        </p:sp>
        <p:sp>
          <p:nvSpPr>
            <p:cNvPr id="21812" name="Freeform 164"/>
            <p:cNvSpPr>
              <a:spLocks/>
            </p:cNvSpPr>
            <p:nvPr/>
          </p:nvSpPr>
          <p:spPr bwMode="auto">
            <a:xfrm>
              <a:off x="2586" y="2803"/>
              <a:ext cx="14" cy="7"/>
            </a:xfrm>
            <a:custGeom>
              <a:avLst/>
              <a:gdLst>
                <a:gd name="T0" fmla="*/ 4 w 14"/>
                <a:gd name="T1" fmla="*/ 0 h 7"/>
                <a:gd name="T2" fmla="*/ 0 w 14"/>
                <a:gd name="T3" fmla="*/ 4 h 7"/>
                <a:gd name="T4" fmla="*/ 4 w 14"/>
                <a:gd name="T5" fmla="*/ 7 h 7"/>
                <a:gd name="T6" fmla="*/ 7 w 14"/>
                <a:gd name="T7" fmla="*/ 7 h 7"/>
                <a:gd name="T8" fmla="*/ 14 w 14"/>
                <a:gd name="T9" fmla="*/ 7 h 7"/>
                <a:gd name="T10" fmla="*/ 14 w 14"/>
                <a:gd name="T11" fmla="*/ 4 h 7"/>
                <a:gd name="T12" fmla="*/ 14 w 14"/>
                <a:gd name="T13" fmla="*/ 0 h 7"/>
                <a:gd name="T14" fmla="*/ 11 w 14"/>
                <a:gd name="T15" fmla="*/ 0 h 7"/>
                <a:gd name="T16" fmla="*/ 4 w 14"/>
                <a:gd name="T17" fmla="*/ 0 h 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
                <a:gd name="T28" fmla="*/ 0 h 7"/>
                <a:gd name="T29" fmla="*/ 14 w 14"/>
                <a:gd name="T30" fmla="*/ 7 h 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 h="7">
                  <a:moveTo>
                    <a:pt x="4" y="0"/>
                  </a:moveTo>
                  <a:lnTo>
                    <a:pt x="0" y="4"/>
                  </a:lnTo>
                  <a:lnTo>
                    <a:pt x="4" y="7"/>
                  </a:lnTo>
                  <a:lnTo>
                    <a:pt x="7" y="7"/>
                  </a:lnTo>
                  <a:lnTo>
                    <a:pt x="14" y="7"/>
                  </a:lnTo>
                  <a:lnTo>
                    <a:pt x="14" y="4"/>
                  </a:lnTo>
                  <a:lnTo>
                    <a:pt x="14" y="0"/>
                  </a:lnTo>
                  <a:lnTo>
                    <a:pt x="11" y="0"/>
                  </a:lnTo>
                  <a:lnTo>
                    <a:pt x="4" y="0"/>
                  </a:lnTo>
                  <a:close/>
                </a:path>
              </a:pathLst>
            </a:custGeom>
            <a:solidFill>
              <a:schemeClr val="bg1"/>
            </a:solidFill>
            <a:ln w="9525">
              <a:solidFill>
                <a:schemeClr val="bg1"/>
              </a:solidFill>
              <a:round/>
              <a:headEnd/>
              <a:tailEnd/>
            </a:ln>
          </p:spPr>
          <p:txBody>
            <a:bodyPr/>
            <a:lstStyle/>
            <a:p>
              <a:endParaRPr lang="en-US"/>
            </a:p>
          </p:txBody>
        </p:sp>
        <p:sp>
          <p:nvSpPr>
            <p:cNvPr id="21813" name="Freeform 165"/>
            <p:cNvSpPr>
              <a:spLocks/>
            </p:cNvSpPr>
            <p:nvPr/>
          </p:nvSpPr>
          <p:spPr bwMode="auto">
            <a:xfrm>
              <a:off x="2614" y="2790"/>
              <a:ext cx="61" cy="17"/>
            </a:xfrm>
            <a:custGeom>
              <a:avLst/>
              <a:gdLst>
                <a:gd name="T0" fmla="*/ 3 w 61"/>
                <a:gd name="T1" fmla="*/ 10 h 17"/>
                <a:gd name="T2" fmla="*/ 0 w 61"/>
                <a:gd name="T3" fmla="*/ 13 h 17"/>
                <a:gd name="T4" fmla="*/ 3 w 61"/>
                <a:gd name="T5" fmla="*/ 17 h 17"/>
                <a:gd name="T6" fmla="*/ 7 w 61"/>
                <a:gd name="T7" fmla="*/ 17 h 17"/>
                <a:gd name="T8" fmla="*/ 61 w 61"/>
                <a:gd name="T9" fmla="*/ 6 h 17"/>
                <a:gd name="T10" fmla="*/ 61 w 61"/>
                <a:gd name="T11" fmla="*/ 3 h 17"/>
                <a:gd name="T12" fmla="*/ 61 w 61"/>
                <a:gd name="T13" fmla="*/ 0 h 17"/>
                <a:gd name="T14" fmla="*/ 58 w 61"/>
                <a:gd name="T15" fmla="*/ 0 h 17"/>
                <a:gd name="T16" fmla="*/ 3 w 61"/>
                <a:gd name="T17" fmla="*/ 10 h 1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1"/>
                <a:gd name="T28" fmla="*/ 0 h 17"/>
                <a:gd name="T29" fmla="*/ 61 w 61"/>
                <a:gd name="T30" fmla="*/ 17 h 1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1" h="17">
                  <a:moveTo>
                    <a:pt x="3" y="10"/>
                  </a:moveTo>
                  <a:lnTo>
                    <a:pt x="0" y="13"/>
                  </a:lnTo>
                  <a:lnTo>
                    <a:pt x="3" y="17"/>
                  </a:lnTo>
                  <a:lnTo>
                    <a:pt x="7" y="17"/>
                  </a:lnTo>
                  <a:lnTo>
                    <a:pt x="61" y="6"/>
                  </a:lnTo>
                  <a:lnTo>
                    <a:pt x="61" y="3"/>
                  </a:lnTo>
                  <a:lnTo>
                    <a:pt x="61" y="0"/>
                  </a:lnTo>
                  <a:lnTo>
                    <a:pt x="58" y="0"/>
                  </a:lnTo>
                  <a:lnTo>
                    <a:pt x="3" y="10"/>
                  </a:lnTo>
                  <a:close/>
                </a:path>
              </a:pathLst>
            </a:custGeom>
            <a:solidFill>
              <a:schemeClr val="bg1"/>
            </a:solidFill>
            <a:ln w="9525">
              <a:solidFill>
                <a:schemeClr val="bg1"/>
              </a:solidFill>
              <a:round/>
              <a:headEnd/>
              <a:tailEnd/>
            </a:ln>
          </p:spPr>
          <p:txBody>
            <a:bodyPr/>
            <a:lstStyle/>
            <a:p>
              <a:endParaRPr lang="en-US"/>
            </a:p>
          </p:txBody>
        </p:sp>
        <p:sp>
          <p:nvSpPr>
            <p:cNvPr id="21814" name="Freeform 166"/>
            <p:cNvSpPr>
              <a:spLocks/>
            </p:cNvSpPr>
            <p:nvPr/>
          </p:nvSpPr>
          <p:spPr bwMode="auto">
            <a:xfrm>
              <a:off x="2689" y="2786"/>
              <a:ext cx="14" cy="7"/>
            </a:xfrm>
            <a:custGeom>
              <a:avLst/>
              <a:gdLst>
                <a:gd name="T0" fmla="*/ 3 w 14"/>
                <a:gd name="T1" fmla="*/ 0 h 7"/>
                <a:gd name="T2" fmla="*/ 0 w 14"/>
                <a:gd name="T3" fmla="*/ 4 h 7"/>
                <a:gd name="T4" fmla="*/ 3 w 14"/>
                <a:gd name="T5" fmla="*/ 7 h 7"/>
                <a:gd name="T6" fmla="*/ 7 w 14"/>
                <a:gd name="T7" fmla="*/ 7 h 7"/>
                <a:gd name="T8" fmla="*/ 10 w 14"/>
                <a:gd name="T9" fmla="*/ 7 h 7"/>
                <a:gd name="T10" fmla="*/ 14 w 14"/>
                <a:gd name="T11" fmla="*/ 4 h 7"/>
                <a:gd name="T12" fmla="*/ 10 w 14"/>
                <a:gd name="T13" fmla="*/ 0 h 7"/>
                <a:gd name="T14" fmla="*/ 7 w 14"/>
                <a:gd name="T15" fmla="*/ 0 h 7"/>
                <a:gd name="T16" fmla="*/ 3 w 14"/>
                <a:gd name="T17" fmla="*/ 0 h 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
                <a:gd name="T28" fmla="*/ 0 h 7"/>
                <a:gd name="T29" fmla="*/ 14 w 14"/>
                <a:gd name="T30" fmla="*/ 7 h 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 h="7">
                  <a:moveTo>
                    <a:pt x="3" y="0"/>
                  </a:moveTo>
                  <a:lnTo>
                    <a:pt x="0" y="4"/>
                  </a:lnTo>
                  <a:lnTo>
                    <a:pt x="3" y="7"/>
                  </a:lnTo>
                  <a:lnTo>
                    <a:pt x="7" y="7"/>
                  </a:lnTo>
                  <a:lnTo>
                    <a:pt x="10" y="7"/>
                  </a:lnTo>
                  <a:lnTo>
                    <a:pt x="14" y="4"/>
                  </a:lnTo>
                  <a:lnTo>
                    <a:pt x="10" y="0"/>
                  </a:lnTo>
                  <a:lnTo>
                    <a:pt x="7" y="0"/>
                  </a:lnTo>
                  <a:lnTo>
                    <a:pt x="3" y="0"/>
                  </a:lnTo>
                  <a:close/>
                </a:path>
              </a:pathLst>
            </a:custGeom>
            <a:solidFill>
              <a:schemeClr val="bg1"/>
            </a:solidFill>
            <a:ln w="9525">
              <a:solidFill>
                <a:schemeClr val="bg1"/>
              </a:solidFill>
              <a:round/>
              <a:headEnd/>
              <a:tailEnd/>
            </a:ln>
          </p:spPr>
          <p:txBody>
            <a:bodyPr/>
            <a:lstStyle/>
            <a:p>
              <a:endParaRPr lang="en-US"/>
            </a:p>
          </p:txBody>
        </p:sp>
        <p:sp>
          <p:nvSpPr>
            <p:cNvPr id="21815" name="Freeform 167"/>
            <p:cNvSpPr>
              <a:spLocks/>
            </p:cNvSpPr>
            <p:nvPr/>
          </p:nvSpPr>
          <p:spPr bwMode="auto">
            <a:xfrm>
              <a:off x="2716" y="2783"/>
              <a:ext cx="14" cy="7"/>
            </a:xfrm>
            <a:custGeom>
              <a:avLst/>
              <a:gdLst>
                <a:gd name="T0" fmla="*/ 0 w 14"/>
                <a:gd name="T1" fmla="*/ 0 h 7"/>
                <a:gd name="T2" fmla="*/ 0 w 14"/>
                <a:gd name="T3" fmla="*/ 3 h 7"/>
                <a:gd name="T4" fmla="*/ 0 w 14"/>
                <a:gd name="T5" fmla="*/ 7 h 7"/>
                <a:gd name="T6" fmla="*/ 4 w 14"/>
                <a:gd name="T7" fmla="*/ 7 h 7"/>
                <a:gd name="T8" fmla="*/ 11 w 14"/>
                <a:gd name="T9" fmla="*/ 7 h 7"/>
                <a:gd name="T10" fmla="*/ 14 w 14"/>
                <a:gd name="T11" fmla="*/ 3 h 7"/>
                <a:gd name="T12" fmla="*/ 11 w 14"/>
                <a:gd name="T13" fmla="*/ 0 h 7"/>
                <a:gd name="T14" fmla="*/ 7 w 14"/>
                <a:gd name="T15" fmla="*/ 0 h 7"/>
                <a:gd name="T16" fmla="*/ 0 w 14"/>
                <a:gd name="T17" fmla="*/ 0 h 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
                <a:gd name="T28" fmla="*/ 0 h 7"/>
                <a:gd name="T29" fmla="*/ 14 w 14"/>
                <a:gd name="T30" fmla="*/ 7 h 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 h="7">
                  <a:moveTo>
                    <a:pt x="0" y="0"/>
                  </a:moveTo>
                  <a:lnTo>
                    <a:pt x="0" y="3"/>
                  </a:lnTo>
                  <a:lnTo>
                    <a:pt x="0" y="7"/>
                  </a:lnTo>
                  <a:lnTo>
                    <a:pt x="4" y="7"/>
                  </a:lnTo>
                  <a:lnTo>
                    <a:pt x="11" y="7"/>
                  </a:lnTo>
                  <a:lnTo>
                    <a:pt x="14" y="3"/>
                  </a:lnTo>
                  <a:lnTo>
                    <a:pt x="11" y="0"/>
                  </a:lnTo>
                  <a:lnTo>
                    <a:pt x="7" y="0"/>
                  </a:lnTo>
                  <a:lnTo>
                    <a:pt x="0" y="0"/>
                  </a:lnTo>
                  <a:close/>
                </a:path>
              </a:pathLst>
            </a:custGeom>
            <a:solidFill>
              <a:schemeClr val="bg1"/>
            </a:solidFill>
            <a:ln w="9525">
              <a:solidFill>
                <a:schemeClr val="bg1"/>
              </a:solidFill>
              <a:round/>
              <a:headEnd/>
              <a:tailEnd/>
            </a:ln>
          </p:spPr>
          <p:txBody>
            <a:bodyPr/>
            <a:lstStyle/>
            <a:p>
              <a:endParaRPr lang="en-US"/>
            </a:p>
          </p:txBody>
        </p:sp>
        <p:sp>
          <p:nvSpPr>
            <p:cNvPr id="21816" name="Freeform 168"/>
            <p:cNvSpPr>
              <a:spLocks/>
            </p:cNvSpPr>
            <p:nvPr/>
          </p:nvSpPr>
          <p:spPr bwMode="auto">
            <a:xfrm>
              <a:off x="2744" y="2769"/>
              <a:ext cx="62" cy="17"/>
            </a:xfrm>
            <a:custGeom>
              <a:avLst/>
              <a:gdLst>
                <a:gd name="T0" fmla="*/ 0 w 62"/>
                <a:gd name="T1" fmla="*/ 10 h 17"/>
                <a:gd name="T2" fmla="*/ 0 w 62"/>
                <a:gd name="T3" fmla="*/ 14 h 17"/>
                <a:gd name="T4" fmla="*/ 0 w 62"/>
                <a:gd name="T5" fmla="*/ 17 h 17"/>
                <a:gd name="T6" fmla="*/ 3 w 62"/>
                <a:gd name="T7" fmla="*/ 17 h 17"/>
                <a:gd name="T8" fmla="*/ 58 w 62"/>
                <a:gd name="T9" fmla="*/ 7 h 17"/>
                <a:gd name="T10" fmla="*/ 62 w 62"/>
                <a:gd name="T11" fmla="*/ 3 h 17"/>
                <a:gd name="T12" fmla="*/ 58 w 62"/>
                <a:gd name="T13" fmla="*/ 0 h 17"/>
                <a:gd name="T14" fmla="*/ 55 w 62"/>
                <a:gd name="T15" fmla="*/ 0 h 17"/>
                <a:gd name="T16" fmla="*/ 0 w 62"/>
                <a:gd name="T17" fmla="*/ 10 h 1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2"/>
                <a:gd name="T28" fmla="*/ 0 h 17"/>
                <a:gd name="T29" fmla="*/ 62 w 62"/>
                <a:gd name="T30" fmla="*/ 17 h 1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2" h="17">
                  <a:moveTo>
                    <a:pt x="0" y="10"/>
                  </a:moveTo>
                  <a:lnTo>
                    <a:pt x="0" y="14"/>
                  </a:lnTo>
                  <a:lnTo>
                    <a:pt x="0" y="17"/>
                  </a:lnTo>
                  <a:lnTo>
                    <a:pt x="3" y="17"/>
                  </a:lnTo>
                  <a:lnTo>
                    <a:pt x="58" y="7"/>
                  </a:lnTo>
                  <a:lnTo>
                    <a:pt x="62" y="3"/>
                  </a:lnTo>
                  <a:lnTo>
                    <a:pt x="58" y="0"/>
                  </a:lnTo>
                  <a:lnTo>
                    <a:pt x="55" y="0"/>
                  </a:lnTo>
                  <a:lnTo>
                    <a:pt x="0" y="10"/>
                  </a:lnTo>
                  <a:close/>
                </a:path>
              </a:pathLst>
            </a:custGeom>
            <a:solidFill>
              <a:schemeClr val="bg1"/>
            </a:solidFill>
            <a:ln w="9525">
              <a:solidFill>
                <a:schemeClr val="bg1"/>
              </a:solidFill>
              <a:round/>
              <a:headEnd/>
              <a:tailEnd/>
            </a:ln>
          </p:spPr>
          <p:txBody>
            <a:bodyPr/>
            <a:lstStyle/>
            <a:p>
              <a:endParaRPr lang="en-US"/>
            </a:p>
          </p:txBody>
        </p:sp>
        <p:sp>
          <p:nvSpPr>
            <p:cNvPr id="21817" name="Freeform 169"/>
            <p:cNvSpPr>
              <a:spLocks/>
            </p:cNvSpPr>
            <p:nvPr/>
          </p:nvSpPr>
          <p:spPr bwMode="auto">
            <a:xfrm>
              <a:off x="2819" y="2766"/>
              <a:ext cx="14" cy="6"/>
            </a:xfrm>
            <a:custGeom>
              <a:avLst/>
              <a:gdLst>
                <a:gd name="T0" fmla="*/ 0 w 14"/>
                <a:gd name="T1" fmla="*/ 0 h 6"/>
                <a:gd name="T2" fmla="*/ 0 w 14"/>
                <a:gd name="T3" fmla="*/ 3 h 6"/>
                <a:gd name="T4" fmla="*/ 0 w 14"/>
                <a:gd name="T5" fmla="*/ 6 h 6"/>
                <a:gd name="T6" fmla="*/ 4 w 14"/>
                <a:gd name="T7" fmla="*/ 6 h 6"/>
                <a:gd name="T8" fmla="*/ 10 w 14"/>
                <a:gd name="T9" fmla="*/ 6 h 6"/>
                <a:gd name="T10" fmla="*/ 14 w 14"/>
                <a:gd name="T11" fmla="*/ 3 h 6"/>
                <a:gd name="T12" fmla="*/ 10 w 14"/>
                <a:gd name="T13" fmla="*/ 0 h 6"/>
                <a:gd name="T14" fmla="*/ 7 w 14"/>
                <a:gd name="T15" fmla="*/ 0 h 6"/>
                <a:gd name="T16" fmla="*/ 0 w 14"/>
                <a:gd name="T17" fmla="*/ 0 h 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
                <a:gd name="T28" fmla="*/ 0 h 6"/>
                <a:gd name="T29" fmla="*/ 14 w 14"/>
                <a:gd name="T30" fmla="*/ 6 h 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 h="6">
                  <a:moveTo>
                    <a:pt x="0" y="0"/>
                  </a:moveTo>
                  <a:lnTo>
                    <a:pt x="0" y="3"/>
                  </a:lnTo>
                  <a:lnTo>
                    <a:pt x="0" y="6"/>
                  </a:lnTo>
                  <a:lnTo>
                    <a:pt x="4" y="6"/>
                  </a:lnTo>
                  <a:lnTo>
                    <a:pt x="10" y="6"/>
                  </a:lnTo>
                  <a:lnTo>
                    <a:pt x="14" y="3"/>
                  </a:lnTo>
                  <a:lnTo>
                    <a:pt x="10" y="0"/>
                  </a:lnTo>
                  <a:lnTo>
                    <a:pt x="7" y="0"/>
                  </a:lnTo>
                  <a:lnTo>
                    <a:pt x="0" y="0"/>
                  </a:lnTo>
                  <a:close/>
                </a:path>
              </a:pathLst>
            </a:custGeom>
            <a:solidFill>
              <a:schemeClr val="bg1"/>
            </a:solidFill>
            <a:ln w="9525">
              <a:solidFill>
                <a:schemeClr val="bg1"/>
              </a:solidFill>
              <a:round/>
              <a:headEnd/>
              <a:tailEnd/>
            </a:ln>
          </p:spPr>
          <p:txBody>
            <a:bodyPr/>
            <a:lstStyle/>
            <a:p>
              <a:endParaRPr lang="en-US"/>
            </a:p>
          </p:txBody>
        </p:sp>
        <p:sp>
          <p:nvSpPr>
            <p:cNvPr id="21818" name="Freeform 170"/>
            <p:cNvSpPr>
              <a:spLocks/>
            </p:cNvSpPr>
            <p:nvPr/>
          </p:nvSpPr>
          <p:spPr bwMode="auto">
            <a:xfrm>
              <a:off x="2843" y="2762"/>
              <a:ext cx="14" cy="7"/>
            </a:xfrm>
            <a:custGeom>
              <a:avLst/>
              <a:gdLst>
                <a:gd name="T0" fmla="*/ 4 w 14"/>
                <a:gd name="T1" fmla="*/ 0 h 7"/>
                <a:gd name="T2" fmla="*/ 0 w 14"/>
                <a:gd name="T3" fmla="*/ 4 h 7"/>
                <a:gd name="T4" fmla="*/ 4 w 14"/>
                <a:gd name="T5" fmla="*/ 7 h 7"/>
                <a:gd name="T6" fmla="*/ 7 w 14"/>
                <a:gd name="T7" fmla="*/ 7 h 7"/>
                <a:gd name="T8" fmla="*/ 14 w 14"/>
                <a:gd name="T9" fmla="*/ 7 h 7"/>
                <a:gd name="T10" fmla="*/ 14 w 14"/>
                <a:gd name="T11" fmla="*/ 4 h 7"/>
                <a:gd name="T12" fmla="*/ 14 w 14"/>
                <a:gd name="T13" fmla="*/ 0 h 7"/>
                <a:gd name="T14" fmla="*/ 10 w 14"/>
                <a:gd name="T15" fmla="*/ 0 h 7"/>
                <a:gd name="T16" fmla="*/ 4 w 14"/>
                <a:gd name="T17" fmla="*/ 0 h 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
                <a:gd name="T28" fmla="*/ 0 h 7"/>
                <a:gd name="T29" fmla="*/ 14 w 14"/>
                <a:gd name="T30" fmla="*/ 7 h 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 h="7">
                  <a:moveTo>
                    <a:pt x="4" y="0"/>
                  </a:moveTo>
                  <a:lnTo>
                    <a:pt x="0" y="4"/>
                  </a:lnTo>
                  <a:lnTo>
                    <a:pt x="4" y="7"/>
                  </a:lnTo>
                  <a:lnTo>
                    <a:pt x="7" y="7"/>
                  </a:lnTo>
                  <a:lnTo>
                    <a:pt x="14" y="7"/>
                  </a:lnTo>
                  <a:lnTo>
                    <a:pt x="14" y="4"/>
                  </a:lnTo>
                  <a:lnTo>
                    <a:pt x="14" y="0"/>
                  </a:lnTo>
                  <a:lnTo>
                    <a:pt x="10" y="0"/>
                  </a:lnTo>
                  <a:lnTo>
                    <a:pt x="4" y="0"/>
                  </a:lnTo>
                  <a:close/>
                </a:path>
              </a:pathLst>
            </a:custGeom>
            <a:solidFill>
              <a:schemeClr val="bg1"/>
            </a:solidFill>
            <a:ln w="9525">
              <a:solidFill>
                <a:schemeClr val="bg1"/>
              </a:solidFill>
              <a:round/>
              <a:headEnd/>
              <a:tailEnd/>
            </a:ln>
          </p:spPr>
          <p:txBody>
            <a:bodyPr/>
            <a:lstStyle/>
            <a:p>
              <a:endParaRPr lang="en-US"/>
            </a:p>
          </p:txBody>
        </p:sp>
        <p:sp>
          <p:nvSpPr>
            <p:cNvPr id="21819" name="Freeform 171"/>
            <p:cNvSpPr>
              <a:spLocks/>
            </p:cNvSpPr>
            <p:nvPr/>
          </p:nvSpPr>
          <p:spPr bwMode="auto">
            <a:xfrm>
              <a:off x="2871" y="2755"/>
              <a:ext cx="24" cy="11"/>
            </a:xfrm>
            <a:custGeom>
              <a:avLst/>
              <a:gdLst>
                <a:gd name="T0" fmla="*/ 3 w 24"/>
                <a:gd name="T1" fmla="*/ 4 h 11"/>
                <a:gd name="T2" fmla="*/ 0 w 24"/>
                <a:gd name="T3" fmla="*/ 7 h 11"/>
                <a:gd name="T4" fmla="*/ 3 w 24"/>
                <a:gd name="T5" fmla="*/ 11 h 11"/>
                <a:gd name="T6" fmla="*/ 6 w 24"/>
                <a:gd name="T7" fmla="*/ 11 h 11"/>
                <a:gd name="T8" fmla="*/ 24 w 24"/>
                <a:gd name="T9" fmla="*/ 7 h 11"/>
                <a:gd name="T10" fmla="*/ 24 w 24"/>
                <a:gd name="T11" fmla="*/ 4 h 11"/>
                <a:gd name="T12" fmla="*/ 20 w 24"/>
                <a:gd name="T13" fmla="*/ 0 h 11"/>
                <a:gd name="T14" fmla="*/ 20 w 24"/>
                <a:gd name="T15" fmla="*/ 0 h 11"/>
                <a:gd name="T16" fmla="*/ 3 w 24"/>
                <a:gd name="T17" fmla="*/ 4 h 1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4"/>
                <a:gd name="T28" fmla="*/ 0 h 11"/>
                <a:gd name="T29" fmla="*/ 24 w 24"/>
                <a:gd name="T30" fmla="*/ 11 h 1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4" h="11">
                  <a:moveTo>
                    <a:pt x="3" y="4"/>
                  </a:moveTo>
                  <a:lnTo>
                    <a:pt x="0" y="7"/>
                  </a:lnTo>
                  <a:lnTo>
                    <a:pt x="3" y="11"/>
                  </a:lnTo>
                  <a:lnTo>
                    <a:pt x="6" y="11"/>
                  </a:lnTo>
                  <a:lnTo>
                    <a:pt x="24" y="7"/>
                  </a:lnTo>
                  <a:lnTo>
                    <a:pt x="24" y="4"/>
                  </a:lnTo>
                  <a:lnTo>
                    <a:pt x="20" y="0"/>
                  </a:lnTo>
                  <a:lnTo>
                    <a:pt x="3" y="4"/>
                  </a:lnTo>
                  <a:close/>
                </a:path>
              </a:pathLst>
            </a:custGeom>
            <a:solidFill>
              <a:schemeClr val="bg1"/>
            </a:solidFill>
            <a:ln w="9525">
              <a:solidFill>
                <a:schemeClr val="bg1"/>
              </a:solidFill>
              <a:round/>
              <a:headEnd/>
              <a:tailEnd/>
            </a:ln>
          </p:spPr>
          <p:txBody>
            <a:bodyPr/>
            <a:lstStyle/>
            <a:p>
              <a:endParaRPr lang="en-US"/>
            </a:p>
          </p:txBody>
        </p:sp>
      </p:grpSp>
      <p:grpSp>
        <p:nvGrpSpPr>
          <p:cNvPr id="21537" name="Group 172"/>
          <p:cNvGrpSpPr>
            <a:grpSpLocks/>
          </p:cNvGrpSpPr>
          <p:nvPr/>
        </p:nvGrpSpPr>
        <p:grpSpPr bwMode="auto">
          <a:xfrm>
            <a:off x="2473325" y="5029200"/>
            <a:ext cx="2228850" cy="1143000"/>
            <a:chOff x="1586" y="3098"/>
            <a:chExt cx="1309" cy="829"/>
          </a:xfrm>
        </p:grpSpPr>
        <p:sp>
          <p:nvSpPr>
            <p:cNvPr id="21753" name="Freeform 173"/>
            <p:cNvSpPr>
              <a:spLocks/>
            </p:cNvSpPr>
            <p:nvPr/>
          </p:nvSpPr>
          <p:spPr bwMode="auto">
            <a:xfrm>
              <a:off x="1586" y="3098"/>
              <a:ext cx="55" cy="38"/>
            </a:xfrm>
            <a:custGeom>
              <a:avLst/>
              <a:gdLst>
                <a:gd name="T0" fmla="*/ 7 w 55"/>
                <a:gd name="T1" fmla="*/ 0 h 38"/>
                <a:gd name="T2" fmla="*/ 4 w 55"/>
                <a:gd name="T3" fmla="*/ 0 h 38"/>
                <a:gd name="T4" fmla="*/ 0 w 55"/>
                <a:gd name="T5" fmla="*/ 3 h 38"/>
                <a:gd name="T6" fmla="*/ 4 w 55"/>
                <a:gd name="T7" fmla="*/ 7 h 38"/>
                <a:gd name="T8" fmla="*/ 48 w 55"/>
                <a:gd name="T9" fmla="*/ 38 h 38"/>
                <a:gd name="T10" fmla="*/ 52 w 55"/>
                <a:gd name="T11" fmla="*/ 38 h 38"/>
                <a:gd name="T12" fmla="*/ 55 w 55"/>
                <a:gd name="T13" fmla="*/ 34 h 38"/>
                <a:gd name="T14" fmla="*/ 52 w 55"/>
                <a:gd name="T15" fmla="*/ 31 h 38"/>
                <a:gd name="T16" fmla="*/ 7 w 55"/>
                <a:gd name="T17" fmla="*/ 0 h 3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5"/>
                <a:gd name="T28" fmla="*/ 0 h 38"/>
                <a:gd name="T29" fmla="*/ 55 w 55"/>
                <a:gd name="T30" fmla="*/ 38 h 3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5" h="38">
                  <a:moveTo>
                    <a:pt x="7" y="0"/>
                  </a:moveTo>
                  <a:lnTo>
                    <a:pt x="4" y="0"/>
                  </a:lnTo>
                  <a:lnTo>
                    <a:pt x="0" y="3"/>
                  </a:lnTo>
                  <a:lnTo>
                    <a:pt x="4" y="7"/>
                  </a:lnTo>
                  <a:lnTo>
                    <a:pt x="48" y="38"/>
                  </a:lnTo>
                  <a:lnTo>
                    <a:pt x="52" y="38"/>
                  </a:lnTo>
                  <a:lnTo>
                    <a:pt x="55" y="34"/>
                  </a:lnTo>
                  <a:lnTo>
                    <a:pt x="52" y="31"/>
                  </a:lnTo>
                  <a:lnTo>
                    <a:pt x="7" y="0"/>
                  </a:lnTo>
                  <a:close/>
                </a:path>
              </a:pathLst>
            </a:custGeom>
            <a:solidFill>
              <a:srgbClr val="000000"/>
            </a:solidFill>
            <a:ln w="9525">
              <a:solidFill>
                <a:schemeClr val="bg1"/>
              </a:solidFill>
              <a:round/>
              <a:headEnd/>
              <a:tailEnd/>
            </a:ln>
          </p:spPr>
          <p:txBody>
            <a:bodyPr/>
            <a:lstStyle/>
            <a:p>
              <a:endParaRPr lang="en-US"/>
            </a:p>
          </p:txBody>
        </p:sp>
        <p:sp>
          <p:nvSpPr>
            <p:cNvPr id="21754" name="Freeform 174"/>
            <p:cNvSpPr>
              <a:spLocks/>
            </p:cNvSpPr>
            <p:nvPr/>
          </p:nvSpPr>
          <p:spPr bwMode="auto">
            <a:xfrm>
              <a:off x="1651" y="3139"/>
              <a:ext cx="11" cy="10"/>
            </a:xfrm>
            <a:custGeom>
              <a:avLst/>
              <a:gdLst>
                <a:gd name="T0" fmla="*/ 4 w 11"/>
                <a:gd name="T1" fmla="*/ 0 h 10"/>
                <a:gd name="T2" fmla="*/ 0 w 11"/>
                <a:gd name="T3" fmla="*/ 0 h 10"/>
                <a:gd name="T4" fmla="*/ 0 w 11"/>
                <a:gd name="T5" fmla="*/ 4 h 10"/>
                <a:gd name="T6" fmla="*/ 0 w 11"/>
                <a:gd name="T7" fmla="*/ 7 h 10"/>
                <a:gd name="T8" fmla="*/ 7 w 11"/>
                <a:gd name="T9" fmla="*/ 10 h 10"/>
                <a:gd name="T10" fmla="*/ 11 w 11"/>
                <a:gd name="T11" fmla="*/ 10 h 10"/>
                <a:gd name="T12" fmla="*/ 11 w 11"/>
                <a:gd name="T13" fmla="*/ 7 h 10"/>
                <a:gd name="T14" fmla="*/ 11 w 11"/>
                <a:gd name="T15" fmla="*/ 4 h 10"/>
                <a:gd name="T16" fmla="*/ 4 w 11"/>
                <a:gd name="T17" fmla="*/ 0 h 1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1"/>
                <a:gd name="T28" fmla="*/ 0 h 10"/>
                <a:gd name="T29" fmla="*/ 11 w 11"/>
                <a:gd name="T30" fmla="*/ 10 h 1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1" h="10">
                  <a:moveTo>
                    <a:pt x="4" y="0"/>
                  </a:moveTo>
                  <a:lnTo>
                    <a:pt x="0" y="0"/>
                  </a:lnTo>
                  <a:lnTo>
                    <a:pt x="0" y="4"/>
                  </a:lnTo>
                  <a:lnTo>
                    <a:pt x="0" y="7"/>
                  </a:lnTo>
                  <a:lnTo>
                    <a:pt x="7" y="10"/>
                  </a:lnTo>
                  <a:lnTo>
                    <a:pt x="11" y="10"/>
                  </a:lnTo>
                  <a:lnTo>
                    <a:pt x="11" y="7"/>
                  </a:lnTo>
                  <a:lnTo>
                    <a:pt x="11" y="4"/>
                  </a:lnTo>
                  <a:lnTo>
                    <a:pt x="4" y="0"/>
                  </a:lnTo>
                  <a:close/>
                </a:path>
              </a:pathLst>
            </a:custGeom>
            <a:solidFill>
              <a:srgbClr val="000000"/>
            </a:solidFill>
            <a:ln w="9525">
              <a:solidFill>
                <a:schemeClr val="bg1"/>
              </a:solidFill>
              <a:round/>
              <a:headEnd/>
              <a:tailEnd/>
            </a:ln>
          </p:spPr>
          <p:txBody>
            <a:bodyPr/>
            <a:lstStyle/>
            <a:p>
              <a:endParaRPr lang="en-US"/>
            </a:p>
          </p:txBody>
        </p:sp>
        <p:sp>
          <p:nvSpPr>
            <p:cNvPr id="21755" name="Freeform 175"/>
            <p:cNvSpPr>
              <a:spLocks/>
            </p:cNvSpPr>
            <p:nvPr/>
          </p:nvSpPr>
          <p:spPr bwMode="auto">
            <a:xfrm>
              <a:off x="1672" y="3153"/>
              <a:ext cx="14" cy="10"/>
            </a:xfrm>
            <a:custGeom>
              <a:avLst/>
              <a:gdLst>
                <a:gd name="T0" fmla="*/ 7 w 14"/>
                <a:gd name="T1" fmla="*/ 0 h 10"/>
                <a:gd name="T2" fmla="*/ 3 w 14"/>
                <a:gd name="T3" fmla="*/ 0 h 10"/>
                <a:gd name="T4" fmla="*/ 0 w 14"/>
                <a:gd name="T5" fmla="*/ 3 h 10"/>
                <a:gd name="T6" fmla="*/ 3 w 14"/>
                <a:gd name="T7" fmla="*/ 7 h 10"/>
                <a:gd name="T8" fmla="*/ 10 w 14"/>
                <a:gd name="T9" fmla="*/ 10 h 10"/>
                <a:gd name="T10" fmla="*/ 14 w 14"/>
                <a:gd name="T11" fmla="*/ 10 h 10"/>
                <a:gd name="T12" fmla="*/ 14 w 14"/>
                <a:gd name="T13" fmla="*/ 7 h 10"/>
                <a:gd name="T14" fmla="*/ 14 w 14"/>
                <a:gd name="T15" fmla="*/ 3 h 10"/>
                <a:gd name="T16" fmla="*/ 7 w 14"/>
                <a:gd name="T17" fmla="*/ 0 h 1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
                <a:gd name="T28" fmla="*/ 0 h 10"/>
                <a:gd name="T29" fmla="*/ 14 w 14"/>
                <a:gd name="T30" fmla="*/ 10 h 1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 h="10">
                  <a:moveTo>
                    <a:pt x="7" y="0"/>
                  </a:moveTo>
                  <a:lnTo>
                    <a:pt x="3" y="0"/>
                  </a:lnTo>
                  <a:lnTo>
                    <a:pt x="0" y="3"/>
                  </a:lnTo>
                  <a:lnTo>
                    <a:pt x="3" y="7"/>
                  </a:lnTo>
                  <a:lnTo>
                    <a:pt x="10" y="10"/>
                  </a:lnTo>
                  <a:lnTo>
                    <a:pt x="14" y="10"/>
                  </a:lnTo>
                  <a:lnTo>
                    <a:pt x="14" y="7"/>
                  </a:lnTo>
                  <a:lnTo>
                    <a:pt x="14" y="3"/>
                  </a:lnTo>
                  <a:lnTo>
                    <a:pt x="7" y="0"/>
                  </a:lnTo>
                  <a:close/>
                </a:path>
              </a:pathLst>
            </a:custGeom>
            <a:solidFill>
              <a:srgbClr val="000000"/>
            </a:solidFill>
            <a:ln w="9525">
              <a:solidFill>
                <a:schemeClr val="bg1"/>
              </a:solidFill>
              <a:round/>
              <a:headEnd/>
              <a:tailEnd/>
            </a:ln>
          </p:spPr>
          <p:txBody>
            <a:bodyPr/>
            <a:lstStyle/>
            <a:p>
              <a:endParaRPr lang="en-US"/>
            </a:p>
          </p:txBody>
        </p:sp>
        <p:sp>
          <p:nvSpPr>
            <p:cNvPr id="21756" name="Freeform 176"/>
            <p:cNvSpPr>
              <a:spLocks/>
            </p:cNvSpPr>
            <p:nvPr/>
          </p:nvSpPr>
          <p:spPr bwMode="auto">
            <a:xfrm>
              <a:off x="1696" y="3166"/>
              <a:ext cx="55" cy="38"/>
            </a:xfrm>
            <a:custGeom>
              <a:avLst/>
              <a:gdLst>
                <a:gd name="T0" fmla="*/ 7 w 55"/>
                <a:gd name="T1" fmla="*/ 0 h 38"/>
                <a:gd name="T2" fmla="*/ 3 w 55"/>
                <a:gd name="T3" fmla="*/ 0 h 38"/>
                <a:gd name="T4" fmla="*/ 0 w 55"/>
                <a:gd name="T5" fmla="*/ 4 h 38"/>
                <a:gd name="T6" fmla="*/ 3 w 55"/>
                <a:gd name="T7" fmla="*/ 7 h 38"/>
                <a:gd name="T8" fmla="*/ 48 w 55"/>
                <a:gd name="T9" fmla="*/ 38 h 38"/>
                <a:gd name="T10" fmla="*/ 51 w 55"/>
                <a:gd name="T11" fmla="*/ 38 h 38"/>
                <a:gd name="T12" fmla="*/ 55 w 55"/>
                <a:gd name="T13" fmla="*/ 35 h 38"/>
                <a:gd name="T14" fmla="*/ 51 w 55"/>
                <a:gd name="T15" fmla="*/ 31 h 38"/>
                <a:gd name="T16" fmla="*/ 7 w 55"/>
                <a:gd name="T17" fmla="*/ 0 h 3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5"/>
                <a:gd name="T28" fmla="*/ 0 h 38"/>
                <a:gd name="T29" fmla="*/ 55 w 55"/>
                <a:gd name="T30" fmla="*/ 38 h 3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5" h="38">
                  <a:moveTo>
                    <a:pt x="7" y="0"/>
                  </a:moveTo>
                  <a:lnTo>
                    <a:pt x="3" y="0"/>
                  </a:lnTo>
                  <a:lnTo>
                    <a:pt x="0" y="4"/>
                  </a:lnTo>
                  <a:lnTo>
                    <a:pt x="3" y="7"/>
                  </a:lnTo>
                  <a:lnTo>
                    <a:pt x="48" y="38"/>
                  </a:lnTo>
                  <a:lnTo>
                    <a:pt x="51" y="38"/>
                  </a:lnTo>
                  <a:lnTo>
                    <a:pt x="55" y="35"/>
                  </a:lnTo>
                  <a:lnTo>
                    <a:pt x="51" y="31"/>
                  </a:lnTo>
                  <a:lnTo>
                    <a:pt x="7" y="0"/>
                  </a:lnTo>
                  <a:close/>
                </a:path>
              </a:pathLst>
            </a:custGeom>
            <a:solidFill>
              <a:srgbClr val="000000"/>
            </a:solidFill>
            <a:ln w="9525">
              <a:solidFill>
                <a:schemeClr val="bg1"/>
              </a:solidFill>
              <a:round/>
              <a:headEnd/>
              <a:tailEnd/>
            </a:ln>
          </p:spPr>
          <p:txBody>
            <a:bodyPr/>
            <a:lstStyle/>
            <a:p>
              <a:endParaRPr lang="en-US"/>
            </a:p>
          </p:txBody>
        </p:sp>
        <p:sp>
          <p:nvSpPr>
            <p:cNvPr id="21757" name="Freeform 177"/>
            <p:cNvSpPr>
              <a:spLocks/>
            </p:cNvSpPr>
            <p:nvPr/>
          </p:nvSpPr>
          <p:spPr bwMode="auto">
            <a:xfrm>
              <a:off x="1761" y="3208"/>
              <a:ext cx="10" cy="10"/>
            </a:xfrm>
            <a:custGeom>
              <a:avLst/>
              <a:gdLst>
                <a:gd name="T0" fmla="*/ 3 w 10"/>
                <a:gd name="T1" fmla="*/ 0 h 10"/>
                <a:gd name="T2" fmla="*/ 0 w 10"/>
                <a:gd name="T3" fmla="*/ 0 h 10"/>
                <a:gd name="T4" fmla="*/ 0 w 10"/>
                <a:gd name="T5" fmla="*/ 3 h 10"/>
                <a:gd name="T6" fmla="*/ 0 w 10"/>
                <a:gd name="T7" fmla="*/ 6 h 10"/>
                <a:gd name="T8" fmla="*/ 7 w 10"/>
                <a:gd name="T9" fmla="*/ 10 h 10"/>
                <a:gd name="T10" fmla="*/ 10 w 10"/>
                <a:gd name="T11" fmla="*/ 10 h 10"/>
                <a:gd name="T12" fmla="*/ 10 w 10"/>
                <a:gd name="T13" fmla="*/ 6 h 10"/>
                <a:gd name="T14" fmla="*/ 10 w 10"/>
                <a:gd name="T15" fmla="*/ 3 h 10"/>
                <a:gd name="T16" fmla="*/ 3 w 10"/>
                <a:gd name="T17" fmla="*/ 0 h 1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
                <a:gd name="T28" fmla="*/ 0 h 10"/>
                <a:gd name="T29" fmla="*/ 10 w 10"/>
                <a:gd name="T30" fmla="*/ 10 h 1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 h="10">
                  <a:moveTo>
                    <a:pt x="3" y="0"/>
                  </a:moveTo>
                  <a:lnTo>
                    <a:pt x="0" y="0"/>
                  </a:lnTo>
                  <a:lnTo>
                    <a:pt x="0" y="3"/>
                  </a:lnTo>
                  <a:lnTo>
                    <a:pt x="0" y="6"/>
                  </a:lnTo>
                  <a:lnTo>
                    <a:pt x="7" y="10"/>
                  </a:lnTo>
                  <a:lnTo>
                    <a:pt x="10" y="10"/>
                  </a:lnTo>
                  <a:lnTo>
                    <a:pt x="10" y="6"/>
                  </a:lnTo>
                  <a:lnTo>
                    <a:pt x="10" y="3"/>
                  </a:lnTo>
                  <a:lnTo>
                    <a:pt x="3" y="0"/>
                  </a:lnTo>
                  <a:close/>
                </a:path>
              </a:pathLst>
            </a:custGeom>
            <a:solidFill>
              <a:srgbClr val="000000"/>
            </a:solidFill>
            <a:ln w="9525">
              <a:solidFill>
                <a:schemeClr val="bg1"/>
              </a:solidFill>
              <a:round/>
              <a:headEnd/>
              <a:tailEnd/>
            </a:ln>
          </p:spPr>
          <p:txBody>
            <a:bodyPr/>
            <a:lstStyle/>
            <a:p>
              <a:endParaRPr lang="en-US"/>
            </a:p>
          </p:txBody>
        </p:sp>
        <p:sp>
          <p:nvSpPr>
            <p:cNvPr id="21758" name="Freeform 178"/>
            <p:cNvSpPr>
              <a:spLocks/>
            </p:cNvSpPr>
            <p:nvPr/>
          </p:nvSpPr>
          <p:spPr bwMode="auto">
            <a:xfrm>
              <a:off x="1781" y="3221"/>
              <a:ext cx="14" cy="11"/>
            </a:xfrm>
            <a:custGeom>
              <a:avLst/>
              <a:gdLst>
                <a:gd name="T0" fmla="*/ 7 w 14"/>
                <a:gd name="T1" fmla="*/ 0 h 11"/>
                <a:gd name="T2" fmla="*/ 4 w 14"/>
                <a:gd name="T3" fmla="*/ 0 h 11"/>
                <a:gd name="T4" fmla="*/ 0 w 14"/>
                <a:gd name="T5" fmla="*/ 4 h 11"/>
                <a:gd name="T6" fmla="*/ 4 w 14"/>
                <a:gd name="T7" fmla="*/ 7 h 11"/>
                <a:gd name="T8" fmla="*/ 11 w 14"/>
                <a:gd name="T9" fmla="*/ 11 h 11"/>
                <a:gd name="T10" fmla="*/ 14 w 14"/>
                <a:gd name="T11" fmla="*/ 11 h 11"/>
                <a:gd name="T12" fmla="*/ 14 w 14"/>
                <a:gd name="T13" fmla="*/ 7 h 11"/>
                <a:gd name="T14" fmla="*/ 14 w 14"/>
                <a:gd name="T15" fmla="*/ 4 h 11"/>
                <a:gd name="T16" fmla="*/ 7 w 14"/>
                <a:gd name="T17" fmla="*/ 0 h 1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
                <a:gd name="T28" fmla="*/ 0 h 11"/>
                <a:gd name="T29" fmla="*/ 14 w 14"/>
                <a:gd name="T30" fmla="*/ 11 h 1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 h="11">
                  <a:moveTo>
                    <a:pt x="7" y="0"/>
                  </a:moveTo>
                  <a:lnTo>
                    <a:pt x="4" y="0"/>
                  </a:lnTo>
                  <a:lnTo>
                    <a:pt x="0" y="4"/>
                  </a:lnTo>
                  <a:lnTo>
                    <a:pt x="4" y="7"/>
                  </a:lnTo>
                  <a:lnTo>
                    <a:pt x="11" y="11"/>
                  </a:lnTo>
                  <a:lnTo>
                    <a:pt x="14" y="11"/>
                  </a:lnTo>
                  <a:lnTo>
                    <a:pt x="14" y="7"/>
                  </a:lnTo>
                  <a:lnTo>
                    <a:pt x="14" y="4"/>
                  </a:lnTo>
                  <a:lnTo>
                    <a:pt x="7" y="0"/>
                  </a:lnTo>
                  <a:close/>
                </a:path>
              </a:pathLst>
            </a:custGeom>
            <a:solidFill>
              <a:srgbClr val="000000"/>
            </a:solidFill>
            <a:ln w="9525">
              <a:solidFill>
                <a:schemeClr val="bg1"/>
              </a:solidFill>
              <a:round/>
              <a:headEnd/>
              <a:tailEnd/>
            </a:ln>
          </p:spPr>
          <p:txBody>
            <a:bodyPr/>
            <a:lstStyle/>
            <a:p>
              <a:endParaRPr lang="en-US"/>
            </a:p>
          </p:txBody>
        </p:sp>
        <p:sp>
          <p:nvSpPr>
            <p:cNvPr id="21759" name="Freeform 179"/>
            <p:cNvSpPr>
              <a:spLocks/>
            </p:cNvSpPr>
            <p:nvPr/>
          </p:nvSpPr>
          <p:spPr bwMode="auto">
            <a:xfrm>
              <a:off x="1805" y="3238"/>
              <a:ext cx="55" cy="35"/>
            </a:xfrm>
            <a:custGeom>
              <a:avLst/>
              <a:gdLst>
                <a:gd name="T0" fmla="*/ 7 w 55"/>
                <a:gd name="T1" fmla="*/ 0 h 35"/>
                <a:gd name="T2" fmla="*/ 4 w 55"/>
                <a:gd name="T3" fmla="*/ 0 h 35"/>
                <a:gd name="T4" fmla="*/ 0 w 55"/>
                <a:gd name="T5" fmla="*/ 4 h 35"/>
                <a:gd name="T6" fmla="*/ 4 w 55"/>
                <a:gd name="T7" fmla="*/ 7 h 35"/>
                <a:gd name="T8" fmla="*/ 48 w 55"/>
                <a:gd name="T9" fmla="*/ 35 h 35"/>
                <a:gd name="T10" fmla="*/ 52 w 55"/>
                <a:gd name="T11" fmla="*/ 35 h 35"/>
                <a:gd name="T12" fmla="*/ 55 w 55"/>
                <a:gd name="T13" fmla="*/ 31 h 35"/>
                <a:gd name="T14" fmla="*/ 52 w 55"/>
                <a:gd name="T15" fmla="*/ 28 h 35"/>
                <a:gd name="T16" fmla="*/ 7 w 55"/>
                <a:gd name="T17" fmla="*/ 0 h 3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5"/>
                <a:gd name="T28" fmla="*/ 0 h 35"/>
                <a:gd name="T29" fmla="*/ 55 w 55"/>
                <a:gd name="T30" fmla="*/ 35 h 3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5" h="35">
                  <a:moveTo>
                    <a:pt x="7" y="0"/>
                  </a:moveTo>
                  <a:lnTo>
                    <a:pt x="4" y="0"/>
                  </a:lnTo>
                  <a:lnTo>
                    <a:pt x="0" y="4"/>
                  </a:lnTo>
                  <a:lnTo>
                    <a:pt x="4" y="7"/>
                  </a:lnTo>
                  <a:lnTo>
                    <a:pt x="48" y="35"/>
                  </a:lnTo>
                  <a:lnTo>
                    <a:pt x="52" y="35"/>
                  </a:lnTo>
                  <a:lnTo>
                    <a:pt x="55" y="31"/>
                  </a:lnTo>
                  <a:lnTo>
                    <a:pt x="52" y="28"/>
                  </a:lnTo>
                  <a:lnTo>
                    <a:pt x="7" y="0"/>
                  </a:lnTo>
                  <a:close/>
                </a:path>
              </a:pathLst>
            </a:custGeom>
            <a:solidFill>
              <a:srgbClr val="000000"/>
            </a:solidFill>
            <a:ln w="9525">
              <a:solidFill>
                <a:schemeClr val="bg1"/>
              </a:solidFill>
              <a:round/>
              <a:headEnd/>
              <a:tailEnd/>
            </a:ln>
          </p:spPr>
          <p:txBody>
            <a:bodyPr/>
            <a:lstStyle/>
            <a:p>
              <a:endParaRPr lang="en-US"/>
            </a:p>
          </p:txBody>
        </p:sp>
        <p:sp>
          <p:nvSpPr>
            <p:cNvPr id="21760" name="Freeform 180"/>
            <p:cNvSpPr>
              <a:spLocks/>
            </p:cNvSpPr>
            <p:nvPr/>
          </p:nvSpPr>
          <p:spPr bwMode="auto">
            <a:xfrm>
              <a:off x="1871" y="3276"/>
              <a:ext cx="13" cy="10"/>
            </a:xfrm>
            <a:custGeom>
              <a:avLst/>
              <a:gdLst>
                <a:gd name="T0" fmla="*/ 3 w 13"/>
                <a:gd name="T1" fmla="*/ 0 h 10"/>
                <a:gd name="T2" fmla="*/ 0 w 13"/>
                <a:gd name="T3" fmla="*/ 0 h 10"/>
                <a:gd name="T4" fmla="*/ 0 w 13"/>
                <a:gd name="T5" fmla="*/ 4 h 10"/>
                <a:gd name="T6" fmla="*/ 0 w 13"/>
                <a:gd name="T7" fmla="*/ 7 h 10"/>
                <a:gd name="T8" fmla="*/ 6 w 13"/>
                <a:gd name="T9" fmla="*/ 10 h 10"/>
                <a:gd name="T10" fmla="*/ 10 w 13"/>
                <a:gd name="T11" fmla="*/ 10 h 10"/>
                <a:gd name="T12" fmla="*/ 13 w 13"/>
                <a:gd name="T13" fmla="*/ 7 h 10"/>
                <a:gd name="T14" fmla="*/ 10 w 13"/>
                <a:gd name="T15" fmla="*/ 4 h 10"/>
                <a:gd name="T16" fmla="*/ 3 w 13"/>
                <a:gd name="T17" fmla="*/ 0 h 1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
                <a:gd name="T28" fmla="*/ 0 h 10"/>
                <a:gd name="T29" fmla="*/ 13 w 13"/>
                <a:gd name="T30" fmla="*/ 10 h 1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 h="10">
                  <a:moveTo>
                    <a:pt x="3" y="0"/>
                  </a:moveTo>
                  <a:lnTo>
                    <a:pt x="0" y="0"/>
                  </a:lnTo>
                  <a:lnTo>
                    <a:pt x="0" y="4"/>
                  </a:lnTo>
                  <a:lnTo>
                    <a:pt x="0" y="7"/>
                  </a:lnTo>
                  <a:lnTo>
                    <a:pt x="6" y="10"/>
                  </a:lnTo>
                  <a:lnTo>
                    <a:pt x="10" y="10"/>
                  </a:lnTo>
                  <a:lnTo>
                    <a:pt x="13" y="7"/>
                  </a:lnTo>
                  <a:lnTo>
                    <a:pt x="10" y="4"/>
                  </a:lnTo>
                  <a:lnTo>
                    <a:pt x="3" y="0"/>
                  </a:lnTo>
                  <a:close/>
                </a:path>
              </a:pathLst>
            </a:custGeom>
            <a:solidFill>
              <a:srgbClr val="000000"/>
            </a:solidFill>
            <a:ln w="9525">
              <a:solidFill>
                <a:schemeClr val="bg1"/>
              </a:solidFill>
              <a:round/>
              <a:headEnd/>
              <a:tailEnd/>
            </a:ln>
          </p:spPr>
          <p:txBody>
            <a:bodyPr/>
            <a:lstStyle/>
            <a:p>
              <a:endParaRPr lang="en-US"/>
            </a:p>
          </p:txBody>
        </p:sp>
        <p:sp>
          <p:nvSpPr>
            <p:cNvPr id="21761" name="Freeform 181"/>
            <p:cNvSpPr>
              <a:spLocks/>
            </p:cNvSpPr>
            <p:nvPr/>
          </p:nvSpPr>
          <p:spPr bwMode="auto">
            <a:xfrm>
              <a:off x="1895" y="3293"/>
              <a:ext cx="10" cy="11"/>
            </a:xfrm>
            <a:custGeom>
              <a:avLst/>
              <a:gdLst>
                <a:gd name="T0" fmla="*/ 3 w 10"/>
                <a:gd name="T1" fmla="*/ 0 h 11"/>
                <a:gd name="T2" fmla="*/ 0 w 10"/>
                <a:gd name="T3" fmla="*/ 0 h 11"/>
                <a:gd name="T4" fmla="*/ 0 w 10"/>
                <a:gd name="T5" fmla="*/ 4 h 11"/>
                <a:gd name="T6" fmla="*/ 0 w 10"/>
                <a:gd name="T7" fmla="*/ 7 h 11"/>
                <a:gd name="T8" fmla="*/ 6 w 10"/>
                <a:gd name="T9" fmla="*/ 11 h 11"/>
                <a:gd name="T10" fmla="*/ 10 w 10"/>
                <a:gd name="T11" fmla="*/ 11 h 11"/>
                <a:gd name="T12" fmla="*/ 10 w 10"/>
                <a:gd name="T13" fmla="*/ 7 h 11"/>
                <a:gd name="T14" fmla="*/ 10 w 10"/>
                <a:gd name="T15" fmla="*/ 4 h 11"/>
                <a:gd name="T16" fmla="*/ 3 w 10"/>
                <a:gd name="T17" fmla="*/ 0 h 1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
                <a:gd name="T28" fmla="*/ 0 h 11"/>
                <a:gd name="T29" fmla="*/ 10 w 10"/>
                <a:gd name="T30" fmla="*/ 11 h 1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 h="11">
                  <a:moveTo>
                    <a:pt x="3" y="0"/>
                  </a:moveTo>
                  <a:lnTo>
                    <a:pt x="0" y="0"/>
                  </a:lnTo>
                  <a:lnTo>
                    <a:pt x="0" y="4"/>
                  </a:lnTo>
                  <a:lnTo>
                    <a:pt x="0" y="7"/>
                  </a:lnTo>
                  <a:lnTo>
                    <a:pt x="6" y="11"/>
                  </a:lnTo>
                  <a:lnTo>
                    <a:pt x="10" y="11"/>
                  </a:lnTo>
                  <a:lnTo>
                    <a:pt x="10" y="7"/>
                  </a:lnTo>
                  <a:lnTo>
                    <a:pt x="10" y="4"/>
                  </a:lnTo>
                  <a:lnTo>
                    <a:pt x="3" y="0"/>
                  </a:lnTo>
                  <a:close/>
                </a:path>
              </a:pathLst>
            </a:custGeom>
            <a:solidFill>
              <a:srgbClr val="000000"/>
            </a:solidFill>
            <a:ln w="9525">
              <a:solidFill>
                <a:schemeClr val="bg1"/>
              </a:solidFill>
              <a:round/>
              <a:headEnd/>
              <a:tailEnd/>
            </a:ln>
          </p:spPr>
          <p:txBody>
            <a:bodyPr/>
            <a:lstStyle/>
            <a:p>
              <a:endParaRPr lang="en-US"/>
            </a:p>
          </p:txBody>
        </p:sp>
        <p:sp>
          <p:nvSpPr>
            <p:cNvPr id="21762" name="Freeform 182"/>
            <p:cNvSpPr>
              <a:spLocks/>
            </p:cNvSpPr>
            <p:nvPr/>
          </p:nvSpPr>
          <p:spPr bwMode="auto">
            <a:xfrm>
              <a:off x="1915" y="3307"/>
              <a:ext cx="55" cy="34"/>
            </a:xfrm>
            <a:custGeom>
              <a:avLst/>
              <a:gdLst>
                <a:gd name="T0" fmla="*/ 7 w 55"/>
                <a:gd name="T1" fmla="*/ 0 h 34"/>
                <a:gd name="T2" fmla="*/ 3 w 55"/>
                <a:gd name="T3" fmla="*/ 0 h 34"/>
                <a:gd name="T4" fmla="*/ 0 w 55"/>
                <a:gd name="T5" fmla="*/ 3 h 34"/>
                <a:gd name="T6" fmla="*/ 3 w 55"/>
                <a:gd name="T7" fmla="*/ 7 h 34"/>
                <a:gd name="T8" fmla="*/ 48 w 55"/>
                <a:gd name="T9" fmla="*/ 34 h 34"/>
                <a:gd name="T10" fmla="*/ 51 w 55"/>
                <a:gd name="T11" fmla="*/ 34 h 34"/>
                <a:gd name="T12" fmla="*/ 55 w 55"/>
                <a:gd name="T13" fmla="*/ 31 h 34"/>
                <a:gd name="T14" fmla="*/ 51 w 55"/>
                <a:gd name="T15" fmla="*/ 27 h 34"/>
                <a:gd name="T16" fmla="*/ 7 w 55"/>
                <a:gd name="T17" fmla="*/ 0 h 3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5"/>
                <a:gd name="T28" fmla="*/ 0 h 34"/>
                <a:gd name="T29" fmla="*/ 55 w 55"/>
                <a:gd name="T30" fmla="*/ 34 h 3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5" h="34">
                  <a:moveTo>
                    <a:pt x="7" y="0"/>
                  </a:moveTo>
                  <a:lnTo>
                    <a:pt x="3" y="0"/>
                  </a:lnTo>
                  <a:lnTo>
                    <a:pt x="0" y="3"/>
                  </a:lnTo>
                  <a:lnTo>
                    <a:pt x="3" y="7"/>
                  </a:lnTo>
                  <a:lnTo>
                    <a:pt x="48" y="34"/>
                  </a:lnTo>
                  <a:lnTo>
                    <a:pt x="51" y="34"/>
                  </a:lnTo>
                  <a:lnTo>
                    <a:pt x="55" y="31"/>
                  </a:lnTo>
                  <a:lnTo>
                    <a:pt x="51" y="27"/>
                  </a:lnTo>
                  <a:lnTo>
                    <a:pt x="7" y="0"/>
                  </a:lnTo>
                  <a:close/>
                </a:path>
              </a:pathLst>
            </a:custGeom>
            <a:solidFill>
              <a:srgbClr val="000000"/>
            </a:solidFill>
            <a:ln w="9525">
              <a:solidFill>
                <a:schemeClr val="bg1"/>
              </a:solidFill>
              <a:round/>
              <a:headEnd/>
              <a:tailEnd/>
            </a:ln>
          </p:spPr>
          <p:txBody>
            <a:bodyPr/>
            <a:lstStyle/>
            <a:p>
              <a:endParaRPr lang="en-US"/>
            </a:p>
          </p:txBody>
        </p:sp>
        <p:sp>
          <p:nvSpPr>
            <p:cNvPr id="21763" name="Freeform 183"/>
            <p:cNvSpPr>
              <a:spLocks/>
            </p:cNvSpPr>
            <p:nvPr/>
          </p:nvSpPr>
          <p:spPr bwMode="auto">
            <a:xfrm>
              <a:off x="1980" y="3348"/>
              <a:ext cx="14" cy="10"/>
            </a:xfrm>
            <a:custGeom>
              <a:avLst/>
              <a:gdLst>
                <a:gd name="T0" fmla="*/ 4 w 14"/>
                <a:gd name="T1" fmla="*/ 0 h 10"/>
                <a:gd name="T2" fmla="*/ 0 w 14"/>
                <a:gd name="T3" fmla="*/ 0 h 10"/>
                <a:gd name="T4" fmla="*/ 0 w 14"/>
                <a:gd name="T5" fmla="*/ 4 h 10"/>
                <a:gd name="T6" fmla="*/ 0 w 14"/>
                <a:gd name="T7" fmla="*/ 7 h 10"/>
                <a:gd name="T8" fmla="*/ 7 w 14"/>
                <a:gd name="T9" fmla="*/ 10 h 10"/>
                <a:gd name="T10" fmla="*/ 10 w 14"/>
                <a:gd name="T11" fmla="*/ 10 h 10"/>
                <a:gd name="T12" fmla="*/ 14 w 14"/>
                <a:gd name="T13" fmla="*/ 7 h 10"/>
                <a:gd name="T14" fmla="*/ 10 w 14"/>
                <a:gd name="T15" fmla="*/ 4 h 10"/>
                <a:gd name="T16" fmla="*/ 4 w 14"/>
                <a:gd name="T17" fmla="*/ 0 h 1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
                <a:gd name="T28" fmla="*/ 0 h 10"/>
                <a:gd name="T29" fmla="*/ 14 w 14"/>
                <a:gd name="T30" fmla="*/ 10 h 1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 h="10">
                  <a:moveTo>
                    <a:pt x="4" y="0"/>
                  </a:moveTo>
                  <a:lnTo>
                    <a:pt x="0" y="0"/>
                  </a:lnTo>
                  <a:lnTo>
                    <a:pt x="0" y="4"/>
                  </a:lnTo>
                  <a:lnTo>
                    <a:pt x="0" y="7"/>
                  </a:lnTo>
                  <a:lnTo>
                    <a:pt x="7" y="10"/>
                  </a:lnTo>
                  <a:lnTo>
                    <a:pt x="10" y="10"/>
                  </a:lnTo>
                  <a:lnTo>
                    <a:pt x="14" y="7"/>
                  </a:lnTo>
                  <a:lnTo>
                    <a:pt x="10" y="4"/>
                  </a:lnTo>
                  <a:lnTo>
                    <a:pt x="4" y="0"/>
                  </a:lnTo>
                  <a:close/>
                </a:path>
              </a:pathLst>
            </a:custGeom>
            <a:solidFill>
              <a:srgbClr val="000000"/>
            </a:solidFill>
            <a:ln w="9525">
              <a:solidFill>
                <a:schemeClr val="bg1"/>
              </a:solidFill>
              <a:round/>
              <a:headEnd/>
              <a:tailEnd/>
            </a:ln>
          </p:spPr>
          <p:txBody>
            <a:bodyPr/>
            <a:lstStyle/>
            <a:p>
              <a:endParaRPr lang="en-US"/>
            </a:p>
          </p:txBody>
        </p:sp>
        <p:sp>
          <p:nvSpPr>
            <p:cNvPr id="21764" name="Freeform 184"/>
            <p:cNvSpPr>
              <a:spLocks/>
            </p:cNvSpPr>
            <p:nvPr/>
          </p:nvSpPr>
          <p:spPr bwMode="auto">
            <a:xfrm>
              <a:off x="2004" y="3362"/>
              <a:ext cx="10" cy="10"/>
            </a:xfrm>
            <a:custGeom>
              <a:avLst/>
              <a:gdLst>
                <a:gd name="T0" fmla="*/ 4 w 10"/>
                <a:gd name="T1" fmla="*/ 0 h 10"/>
                <a:gd name="T2" fmla="*/ 0 w 10"/>
                <a:gd name="T3" fmla="*/ 0 h 10"/>
                <a:gd name="T4" fmla="*/ 0 w 10"/>
                <a:gd name="T5" fmla="*/ 3 h 10"/>
                <a:gd name="T6" fmla="*/ 0 w 10"/>
                <a:gd name="T7" fmla="*/ 7 h 10"/>
                <a:gd name="T8" fmla="*/ 7 w 10"/>
                <a:gd name="T9" fmla="*/ 10 h 10"/>
                <a:gd name="T10" fmla="*/ 10 w 10"/>
                <a:gd name="T11" fmla="*/ 10 h 10"/>
                <a:gd name="T12" fmla="*/ 10 w 10"/>
                <a:gd name="T13" fmla="*/ 7 h 10"/>
                <a:gd name="T14" fmla="*/ 10 w 10"/>
                <a:gd name="T15" fmla="*/ 3 h 10"/>
                <a:gd name="T16" fmla="*/ 4 w 10"/>
                <a:gd name="T17" fmla="*/ 0 h 1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
                <a:gd name="T28" fmla="*/ 0 h 10"/>
                <a:gd name="T29" fmla="*/ 10 w 10"/>
                <a:gd name="T30" fmla="*/ 10 h 1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 h="10">
                  <a:moveTo>
                    <a:pt x="4" y="0"/>
                  </a:moveTo>
                  <a:lnTo>
                    <a:pt x="0" y="0"/>
                  </a:lnTo>
                  <a:lnTo>
                    <a:pt x="0" y="3"/>
                  </a:lnTo>
                  <a:lnTo>
                    <a:pt x="0" y="7"/>
                  </a:lnTo>
                  <a:lnTo>
                    <a:pt x="7" y="10"/>
                  </a:lnTo>
                  <a:lnTo>
                    <a:pt x="10" y="10"/>
                  </a:lnTo>
                  <a:lnTo>
                    <a:pt x="10" y="7"/>
                  </a:lnTo>
                  <a:lnTo>
                    <a:pt x="10" y="3"/>
                  </a:lnTo>
                  <a:lnTo>
                    <a:pt x="4" y="0"/>
                  </a:lnTo>
                  <a:close/>
                </a:path>
              </a:pathLst>
            </a:custGeom>
            <a:solidFill>
              <a:srgbClr val="000000"/>
            </a:solidFill>
            <a:ln w="9525">
              <a:solidFill>
                <a:schemeClr val="bg1"/>
              </a:solidFill>
              <a:round/>
              <a:headEnd/>
              <a:tailEnd/>
            </a:ln>
          </p:spPr>
          <p:txBody>
            <a:bodyPr/>
            <a:lstStyle/>
            <a:p>
              <a:endParaRPr lang="en-US"/>
            </a:p>
          </p:txBody>
        </p:sp>
        <p:sp>
          <p:nvSpPr>
            <p:cNvPr id="21765" name="Freeform 185"/>
            <p:cNvSpPr>
              <a:spLocks/>
            </p:cNvSpPr>
            <p:nvPr/>
          </p:nvSpPr>
          <p:spPr bwMode="auto">
            <a:xfrm>
              <a:off x="2028" y="3376"/>
              <a:ext cx="51" cy="37"/>
            </a:xfrm>
            <a:custGeom>
              <a:avLst/>
              <a:gdLst>
                <a:gd name="T0" fmla="*/ 3 w 51"/>
                <a:gd name="T1" fmla="*/ 0 h 37"/>
                <a:gd name="T2" fmla="*/ 0 w 51"/>
                <a:gd name="T3" fmla="*/ 0 h 37"/>
                <a:gd name="T4" fmla="*/ 0 w 51"/>
                <a:gd name="T5" fmla="*/ 3 h 37"/>
                <a:gd name="T6" fmla="*/ 0 w 51"/>
                <a:gd name="T7" fmla="*/ 6 h 37"/>
                <a:gd name="T8" fmla="*/ 48 w 51"/>
                <a:gd name="T9" fmla="*/ 37 h 37"/>
                <a:gd name="T10" fmla="*/ 51 w 51"/>
                <a:gd name="T11" fmla="*/ 37 h 37"/>
                <a:gd name="T12" fmla="*/ 51 w 51"/>
                <a:gd name="T13" fmla="*/ 34 h 37"/>
                <a:gd name="T14" fmla="*/ 51 w 51"/>
                <a:gd name="T15" fmla="*/ 30 h 37"/>
                <a:gd name="T16" fmla="*/ 3 w 51"/>
                <a:gd name="T17" fmla="*/ 0 h 3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1"/>
                <a:gd name="T28" fmla="*/ 0 h 37"/>
                <a:gd name="T29" fmla="*/ 51 w 51"/>
                <a:gd name="T30" fmla="*/ 37 h 3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1" h="37">
                  <a:moveTo>
                    <a:pt x="3" y="0"/>
                  </a:moveTo>
                  <a:lnTo>
                    <a:pt x="0" y="0"/>
                  </a:lnTo>
                  <a:lnTo>
                    <a:pt x="0" y="3"/>
                  </a:lnTo>
                  <a:lnTo>
                    <a:pt x="0" y="6"/>
                  </a:lnTo>
                  <a:lnTo>
                    <a:pt x="48" y="37"/>
                  </a:lnTo>
                  <a:lnTo>
                    <a:pt x="51" y="37"/>
                  </a:lnTo>
                  <a:lnTo>
                    <a:pt x="51" y="34"/>
                  </a:lnTo>
                  <a:lnTo>
                    <a:pt x="51" y="30"/>
                  </a:lnTo>
                  <a:lnTo>
                    <a:pt x="3" y="0"/>
                  </a:lnTo>
                  <a:close/>
                </a:path>
              </a:pathLst>
            </a:custGeom>
            <a:solidFill>
              <a:srgbClr val="000000"/>
            </a:solidFill>
            <a:ln w="9525">
              <a:solidFill>
                <a:schemeClr val="bg1"/>
              </a:solidFill>
              <a:round/>
              <a:headEnd/>
              <a:tailEnd/>
            </a:ln>
          </p:spPr>
          <p:txBody>
            <a:bodyPr/>
            <a:lstStyle/>
            <a:p>
              <a:endParaRPr lang="en-US"/>
            </a:p>
          </p:txBody>
        </p:sp>
        <p:sp>
          <p:nvSpPr>
            <p:cNvPr id="21766" name="Freeform 186"/>
            <p:cNvSpPr>
              <a:spLocks/>
            </p:cNvSpPr>
            <p:nvPr/>
          </p:nvSpPr>
          <p:spPr bwMode="auto">
            <a:xfrm>
              <a:off x="2090" y="3417"/>
              <a:ext cx="13" cy="10"/>
            </a:xfrm>
            <a:custGeom>
              <a:avLst/>
              <a:gdLst>
                <a:gd name="T0" fmla="*/ 7 w 13"/>
                <a:gd name="T1" fmla="*/ 0 h 10"/>
                <a:gd name="T2" fmla="*/ 3 w 13"/>
                <a:gd name="T3" fmla="*/ 0 h 10"/>
                <a:gd name="T4" fmla="*/ 0 w 13"/>
                <a:gd name="T5" fmla="*/ 3 h 10"/>
                <a:gd name="T6" fmla="*/ 3 w 13"/>
                <a:gd name="T7" fmla="*/ 6 h 10"/>
                <a:gd name="T8" fmla="*/ 7 w 13"/>
                <a:gd name="T9" fmla="*/ 10 h 10"/>
                <a:gd name="T10" fmla="*/ 10 w 13"/>
                <a:gd name="T11" fmla="*/ 10 h 10"/>
                <a:gd name="T12" fmla="*/ 13 w 13"/>
                <a:gd name="T13" fmla="*/ 6 h 10"/>
                <a:gd name="T14" fmla="*/ 10 w 13"/>
                <a:gd name="T15" fmla="*/ 3 h 10"/>
                <a:gd name="T16" fmla="*/ 7 w 13"/>
                <a:gd name="T17" fmla="*/ 0 h 1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
                <a:gd name="T28" fmla="*/ 0 h 10"/>
                <a:gd name="T29" fmla="*/ 13 w 13"/>
                <a:gd name="T30" fmla="*/ 10 h 1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 h="10">
                  <a:moveTo>
                    <a:pt x="7" y="0"/>
                  </a:moveTo>
                  <a:lnTo>
                    <a:pt x="3" y="0"/>
                  </a:lnTo>
                  <a:lnTo>
                    <a:pt x="0" y="3"/>
                  </a:lnTo>
                  <a:lnTo>
                    <a:pt x="3" y="6"/>
                  </a:lnTo>
                  <a:lnTo>
                    <a:pt x="7" y="10"/>
                  </a:lnTo>
                  <a:lnTo>
                    <a:pt x="10" y="10"/>
                  </a:lnTo>
                  <a:lnTo>
                    <a:pt x="13" y="6"/>
                  </a:lnTo>
                  <a:lnTo>
                    <a:pt x="10" y="3"/>
                  </a:lnTo>
                  <a:lnTo>
                    <a:pt x="7" y="0"/>
                  </a:lnTo>
                  <a:close/>
                </a:path>
              </a:pathLst>
            </a:custGeom>
            <a:solidFill>
              <a:srgbClr val="000000"/>
            </a:solidFill>
            <a:ln w="9525">
              <a:solidFill>
                <a:schemeClr val="bg1"/>
              </a:solidFill>
              <a:round/>
              <a:headEnd/>
              <a:tailEnd/>
            </a:ln>
          </p:spPr>
          <p:txBody>
            <a:bodyPr/>
            <a:lstStyle/>
            <a:p>
              <a:endParaRPr lang="en-US"/>
            </a:p>
          </p:txBody>
        </p:sp>
        <p:sp>
          <p:nvSpPr>
            <p:cNvPr id="21767" name="Freeform 187"/>
            <p:cNvSpPr>
              <a:spLocks/>
            </p:cNvSpPr>
            <p:nvPr/>
          </p:nvSpPr>
          <p:spPr bwMode="auto">
            <a:xfrm>
              <a:off x="2114" y="3430"/>
              <a:ext cx="13" cy="11"/>
            </a:xfrm>
            <a:custGeom>
              <a:avLst/>
              <a:gdLst>
                <a:gd name="T0" fmla="*/ 3 w 13"/>
                <a:gd name="T1" fmla="*/ 0 h 11"/>
                <a:gd name="T2" fmla="*/ 0 w 13"/>
                <a:gd name="T3" fmla="*/ 0 h 11"/>
                <a:gd name="T4" fmla="*/ 0 w 13"/>
                <a:gd name="T5" fmla="*/ 4 h 11"/>
                <a:gd name="T6" fmla="*/ 0 w 13"/>
                <a:gd name="T7" fmla="*/ 7 h 11"/>
                <a:gd name="T8" fmla="*/ 7 w 13"/>
                <a:gd name="T9" fmla="*/ 11 h 11"/>
                <a:gd name="T10" fmla="*/ 10 w 13"/>
                <a:gd name="T11" fmla="*/ 11 h 11"/>
                <a:gd name="T12" fmla="*/ 13 w 13"/>
                <a:gd name="T13" fmla="*/ 7 h 11"/>
                <a:gd name="T14" fmla="*/ 10 w 13"/>
                <a:gd name="T15" fmla="*/ 4 h 11"/>
                <a:gd name="T16" fmla="*/ 3 w 13"/>
                <a:gd name="T17" fmla="*/ 0 h 1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
                <a:gd name="T28" fmla="*/ 0 h 11"/>
                <a:gd name="T29" fmla="*/ 13 w 13"/>
                <a:gd name="T30" fmla="*/ 11 h 1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 h="11">
                  <a:moveTo>
                    <a:pt x="3" y="0"/>
                  </a:moveTo>
                  <a:lnTo>
                    <a:pt x="0" y="0"/>
                  </a:lnTo>
                  <a:lnTo>
                    <a:pt x="0" y="4"/>
                  </a:lnTo>
                  <a:lnTo>
                    <a:pt x="0" y="7"/>
                  </a:lnTo>
                  <a:lnTo>
                    <a:pt x="7" y="11"/>
                  </a:lnTo>
                  <a:lnTo>
                    <a:pt x="10" y="11"/>
                  </a:lnTo>
                  <a:lnTo>
                    <a:pt x="13" y="7"/>
                  </a:lnTo>
                  <a:lnTo>
                    <a:pt x="10" y="4"/>
                  </a:lnTo>
                  <a:lnTo>
                    <a:pt x="3" y="0"/>
                  </a:lnTo>
                  <a:close/>
                </a:path>
              </a:pathLst>
            </a:custGeom>
            <a:solidFill>
              <a:srgbClr val="000000"/>
            </a:solidFill>
            <a:ln w="9525">
              <a:solidFill>
                <a:schemeClr val="bg1"/>
              </a:solidFill>
              <a:round/>
              <a:headEnd/>
              <a:tailEnd/>
            </a:ln>
          </p:spPr>
          <p:txBody>
            <a:bodyPr/>
            <a:lstStyle/>
            <a:p>
              <a:endParaRPr lang="en-US"/>
            </a:p>
          </p:txBody>
        </p:sp>
        <p:sp>
          <p:nvSpPr>
            <p:cNvPr id="21768" name="Freeform 188"/>
            <p:cNvSpPr>
              <a:spLocks/>
            </p:cNvSpPr>
            <p:nvPr/>
          </p:nvSpPr>
          <p:spPr bwMode="auto">
            <a:xfrm>
              <a:off x="2138" y="3444"/>
              <a:ext cx="51" cy="38"/>
            </a:xfrm>
            <a:custGeom>
              <a:avLst/>
              <a:gdLst>
                <a:gd name="T0" fmla="*/ 3 w 51"/>
                <a:gd name="T1" fmla="*/ 0 h 38"/>
                <a:gd name="T2" fmla="*/ 0 w 51"/>
                <a:gd name="T3" fmla="*/ 0 h 38"/>
                <a:gd name="T4" fmla="*/ 0 w 51"/>
                <a:gd name="T5" fmla="*/ 3 h 38"/>
                <a:gd name="T6" fmla="*/ 0 w 51"/>
                <a:gd name="T7" fmla="*/ 7 h 38"/>
                <a:gd name="T8" fmla="*/ 48 w 51"/>
                <a:gd name="T9" fmla="*/ 38 h 38"/>
                <a:gd name="T10" fmla="*/ 51 w 51"/>
                <a:gd name="T11" fmla="*/ 38 h 38"/>
                <a:gd name="T12" fmla="*/ 51 w 51"/>
                <a:gd name="T13" fmla="*/ 34 h 38"/>
                <a:gd name="T14" fmla="*/ 51 w 51"/>
                <a:gd name="T15" fmla="*/ 31 h 38"/>
                <a:gd name="T16" fmla="*/ 3 w 51"/>
                <a:gd name="T17" fmla="*/ 0 h 3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1"/>
                <a:gd name="T28" fmla="*/ 0 h 38"/>
                <a:gd name="T29" fmla="*/ 51 w 51"/>
                <a:gd name="T30" fmla="*/ 38 h 3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1" h="38">
                  <a:moveTo>
                    <a:pt x="3" y="0"/>
                  </a:moveTo>
                  <a:lnTo>
                    <a:pt x="0" y="0"/>
                  </a:lnTo>
                  <a:lnTo>
                    <a:pt x="0" y="3"/>
                  </a:lnTo>
                  <a:lnTo>
                    <a:pt x="0" y="7"/>
                  </a:lnTo>
                  <a:lnTo>
                    <a:pt x="48" y="38"/>
                  </a:lnTo>
                  <a:lnTo>
                    <a:pt x="51" y="38"/>
                  </a:lnTo>
                  <a:lnTo>
                    <a:pt x="51" y="34"/>
                  </a:lnTo>
                  <a:lnTo>
                    <a:pt x="51" y="31"/>
                  </a:lnTo>
                  <a:lnTo>
                    <a:pt x="3" y="0"/>
                  </a:lnTo>
                  <a:close/>
                </a:path>
              </a:pathLst>
            </a:custGeom>
            <a:solidFill>
              <a:srgbClr val="000000"/>
            </a:solidFill>
            <a:ln w="9525">
              <a:solidFill>
                <a:schemeClr val="bg1"/>
              </a:solidFill>
              <a:round/>
              <a:headEnd/>
              <a:tailEnd/>
            </a:ln>
          </p:spPr>
          <p:txBody>
            <a:bodyPr/>
            <a:lstStyle/>
            <a:p>
              <a:endParaRPr lang="en-US"/>
            </a:p>
          </p:txBody>
        </p:sp>
        <p:sp>
          <p:nvSpPr>
            <p:cNvPr id="21769" name="Freeform 189"/>
            <p:cNvSpPr>
              <a:spLocks/>
            </p:cNvSpPr>
            <p:nvPr/>
          </p:nvSpPr>
          <p:spPr bwMode="auto">
            <a:xfrm>
              <a:off x="2199" y="3485"/>
              <a:ext cx="14" cy="10"/>
            </a:xfrm>
            <a:custGeom>
              <a:avLst/>
              <a:gdLst>
                <a:gd name="T0" fmla="*/ 7 w 14"/>
                <a:gd name="T1" fmla="*/ 0 h 10"/>
                <a:gd name="T2" fmla="*/ 4 w 14"/>
                <a:gd name="T3" fmla="*/ 0 h 10"/>
                <a:gd name="T4" fmla="*/ 0 w 14"/>
                <a:gd name="T5" fmla="*/ 4 h 10"/>
                <a:gd name="T6" fmla="*/ 4 w 14"/>
                <a:gd name="T7" fmla="*/ 7 h 10"/>
                <a:gd name="T8" fmla="*/ 7 w 14"/>
                <a:gd name="T9" fmla="*/ 10 h 10"/>
                <a:gd name="T10" fmla="*/ 11 w 14"/>
                <a:gd name="T11" fmla="*/ 10 h 10"/>
                <a:gd name="T12" fmla="*/ 14 w 14"/>
                <a:gd name="T13" fmla="*/ 7 h 10"/>
                <a:gd name="T14" fmla="*/ 11 w 14"/>
                <a:gd name="T15" fmla="*/ 4 h 10"/>
                <a:gd name="T16" fmla="*/ 7 w 14"/>
                <a:gd name="T17" fmla="*/ 0 h 1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
                <a:gd name="T28" fmla="*/ 0 h 10"/>
                <a:gd name="T29" fmla="*/ 14 w 14"/>
                <a:gd name="T30" fmla="*/ 10 h 1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 h="10">
                  <a:moveTo>
                    <a:pt x="7" y="0"/>
                  </a:moveTo>
                  <a:lnTo>
                    <a:pt x="4" y="0"/>
                  </a:lnTo>
                  <a:lnTo>
                    <a:pt x="0" y="4"/>
                  </a:lnTo>
                  <a:lnTo>
                    <a:pt x="4" y="7"/>
                  </a:lnTo>
                  <a:lnTo>
                    <a:pt x="7" y="10"/>
                  </a:lnTo>
                  <a:lnTo>
                    <a:pt x="11" y="10"/>
                  </a:lnTo>
                  <a:lnTo>
                    <a:pt x="14" y="7"/>
                  </a:lnTo>
                  <a:lnTo>
                    <a:pt x="11" y="4"/>
                  </a:lnTo>
                  <a:lnTo>
                    <a:pt x="7" y="0"/>
                  </a:lnTo>
                  <a:close/>
                </a:path>
              </a:pathLst>
            </a:custGeom>
            <a:solidFill>
              <a:srgbClr val="000000"/>
            </a:solidFill>
            <a:ln w="9525">
              <a:solidFill>
                <a:schemeClr val="bg1"/>
              </a:solidFill>
              <a:round/>
              <a:headEnd/>
              <a:tailEnd/>
            </a:ln>
          </p:spPr>
          <p:txBody>
            <a:bodyPr/>
            <a:lstStyle/>
            <a:p>
              <a:endParaRPr lang="en-US"/>
            </a:p>
          </p:txBody>
        </p:sp>
        <p:sp>
          <p:nvSpPr>
            <p:cNvPr id="21770" name="Freeform 190"/>
            <p:cNvSpPr>
              <a:spLocks/>
            </p:cNvSpPr>
            <p:nvPr/>
          </p:nvSpPr>
          <p:spPr bwMode="auto">
            <a:xfrm>
              <a:off x="2223" y="3499"/>
              <a:ext cx="14" cy="14"/>
            </a:xfrm>
            <a:custGeom>
              <a:avLst/>
              <a:gdLst>
                <a:gd name="T0" fmla="*/ 7 w 14"/>
                <a:gd name="T1" fmla="*/ 0 h 14"/>
                <a:gd name="T2" fmla="*/ 4 w 14"/>
                <a:gd name="T3" fmla="*/ 0 h 14"/>
                <a:gd name="T4" fmla="*/ 0 w 14"/>
                <a:gd name="T5" fmla="*/ 3 h 14"/>
                <a:gd name="T6" fmla="*/ 4 w 14"/>
                <a:gd name="T7" fmla="*/ 7 h 14"/>
                <a:gd name="T8" fmla="*/ 7 w 14"/>
                <a:gd name="T9" fmla="*/ 14 h 14"/>
                <a:gd name="T10" fmla="*/ 11 w 14"/>
                <a:gd name="T11" fmla="*/ 14 h 14"/>
                <a:gd name="T12" fmla="*/ 14 w 14"/>
                <a:gd name="T13" fmla="*/ 10 h 14"/>
                <a:gd name="T14" fmla="*/ 11 w 14"/>
                <a:gd name="T15" fmla="*/ 7 h 14"/>
                <a:gd name="T16" fmla="*/ 7 w 14"/>
                <a:gd name="T17" fmla="*/ 0 h 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
                <a:gd name="T28" fmla="*/ 0 h 14"/>
                <a:gd name="T29" fmla="*/ 14 w 14"/>
                <a:gd name="T30" fmla="*/ 14 h 1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 h="14">
                  <a:moveTo>
                    <a:pt x="7" y="0"/>
                  </a:moveTo>
                  <a:lnTo>
                    <a:pt x="4" y="0"/>
                  </a:lnTo>
                  <a:lnTo>
                    <a:pt x="0" y="3"/>
                  </a:lnTo>
                  <a:lnTo>
                    <a:pt x="4" y="7"/>
                  </a:lnTo>
                  <a:lnTo>
                    <a:pt x="7" y="14"/>
                  </a:lnTo>
                  <a:lnTo>
                    <a:pt x="11" y="14"/>
                  </a:lnTo>
                  <a:lnTo>
                    <a:pt x="14" y="10"/>
                  </a:lnTo>
                  <a:lnTo>
                    <a:pt x="11" y="7"/>
                  </a:lnTo>
                  <a:lnTo>
                    <a:pt x="7" y="0"/>
                  </a:lnTo>
                  <a:close/>
                </a:path>
              </a:pathLst>
            </a:custGeom>
            <a:solidFill>
              <a:srgbClr val="000000"/>
            </a:solidFill>
            <a:ln w="9525">
              <a:solidFill>
                <a:schemeClr val="bg1"/>
              </a:solidFill>
              <a:round/>
              <a:headEnd/>
              <a:tailEnd/>
            </a:ln>
          </p:spPr>
          <p:txBody>
            <a:bodyPr/>
            <a:lstStyle/>
            <a:p>
              <a:endParaRPr lang="en-US"/>
            </a:p>
          </p:txBody>
        </p:sp>
        <p:sp>
          <p:nvSpPr>
            <p:cNvPr id="21771" name="Freeform 191"/>
            <p:cNvSpPr>
              <a:spLocks/>
            </p:cNvSpPr>
            <p:nvPr/>
          </p:nvSpPr>
          <p:spPr bwMode="auto">
            <a:xfrm>
              <a:off x="2247" y="3516"/>
              <a:ext cx="52" cy="34"/>
            </a:xfrm>
            <a:custGeom>
              <a:avLst/>
              <a:gdLst>
                <a:gd name="T0" fmla="*/ 4 w 52"/>
                <a:gd name="T1" fmla="*/ 0 h 34"/>
                <a:gd name="T2" fmla="*/ 0 w 52"/>
                <a:gd name="T3" fmla="*/ 0 h 34"/>
                <a:gd name="T4" fmla="*/ 0 w 52"/>
                <a:gd name="T5" fmla="*/ 3 h 34"/>
                <a:gd name="T6" fmla="*/ 0 w 52"/>
                <a:gd name="T7" fmla="*/ 7 h 34"/>
                <a:gd name="T8" fmla="*/ 48 w 52"/>
                <a:gd name="T9" fmla="*/ 34 h 34"/>
                <a:gd name="T10" fmla="*/ 52 w 52"/>
                <a:gd name="T11" fmla="*/ 34 h 34"/>
                <a:gd name="T12" fmla="*/ 52 w 52"/>
                <a:gd name="T13" fmla="*/ 31 h 34"/>
                <a:gd name="T14" fmla="*/ 52 w 52"/>
                <a:gd name="T15" fmla="*/ 27 h 34"/>
                <a:gd name="T16" fmla="*/ 4 w 52"/>
                <a:gd name="T17" fmla="*/ 0 h 3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2"/>
                <a:gd name="T28" fmla="*/ 0 h 34"/>
                <a:gd name="T29" fmla="*/ 52 w 52"/>
                <a:gd name="T30" fmla="*/ 34 h 3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2" h="34">
                  <a:moveTo>
                    <a:pt x="4" y="0"/>
                  </a:moveTo>
                  <a:lnTo>
                    <a:pt x="0" y="0"/>
                  </a:lnTo>
                  <a:lnTo>
                    <a:pt x="0" y="3"/>
                  </a:lnTo>
                  <a:lnTo>
                    <a:pt x="0" y="7"/>
                  </a:lnTo>
                  <a:lnTo>
                    <a:pt x="48" y="34"/>
                  </a:lnTo>
                  <a:lnTo>
                    <a:pt x="52" y="34"/>
                  </a:lnTo>
                  <a:lnTo>
                    <a:pt x="52" y="31"/>
                  </a:lnTo>
                  <a:lnTo>
                    <a:pt x="52" y="27"/>
                  </a:lnTo>
                  <a:lnTo>
                    <a:pt x="4" y="0"/>
                  </a:lnTo>
                  <a:close/>
                </a:path>
              </a:pathLst>
            </a:custGeom>
            <a:solidFill>
              <a:srgbClr val="000000"/>
            </a:solidFill>
            <a:ln w="9525">
              <a:solidFill>
                <a:schemeClr val="bg1"/>
              </a:solidFill>
              <a:round/>
              <a:headEnd/>
              <a:tailEnd/>
            </a:ln>
          </p:spPr>
          <p:txBody>
            <a:bodyPr/>
            <a:lstStyle/>
            <a:p>
              <a:endParaRPr lang="en-US"/>
            </a:p>
          </p:txBody>
        </p:sp>
        <p:sp>
          <p:nvSpPr>
            <p:cNvPr id="21772" name="Freeform 192"/>
            <p:cNvSpPr>
              <a:spLocks/>
            </p:cNvSpPr>
            <p:nvPr/>
          </p:nvSpPr>
          <p:spPr bwMode="auto">
            <a:xfrm>
              <a:off x="2309" y="3554"/>
              <a:ext cx="14" cy="13"/>
            </a:xfrm>
            <a:custGeom>
              <a:avLst/>
              <a:gdLst>
                <a:gd name="T0" fmla="*/ 7 w 14"/>
                <a:gd name="T1" fmla="*/ 0 h 13"/>
                <a:gd name="T2" fmla="*/ 3 w 14"/>
                <a:gd name="T3" fmla="*/ 0 h 13"/>
                <a:gd name="T4" fmla="*/ 0 w 14"/>
                <a:gd name="T5" fmla="*/ 3 h 13"/>
                <a:gd name="T6" fmla="*/ 3 w 14"/>
                <a:gd name="T7" fmla="*/ 7 h 13"/>
                <a:gd name="T8" fmla="*/ 10 w 14"/>
                <a:gd name="T9" fmla="*/ 13 h 13"/>
                <a:gd name="T10" fmla="*/ 14 w 14"/>
                <a:gd name="T11" fmla="*/ 13 h 13"/>
                <a:gd name="T12" fmla="*/ 14 w 14"/>
                <a:gd name="T13" fmla="*/ 10 h 13"/>
                <a:gd name="T14" fmla="*/ 14 w 14"/>
                <a:gd name="T15" fmla="*/ 7 h 13"/>
                <a:gd name="T16" fmla="*/ 7 w 14"/>
                <a:gd name="T17" fmla="*/ 0 h 1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
                <a:gd name="T28" fmla="*/ 0 h 13"/>
                <a:gd name="T29" fmla="*/ 14 w 14"/>
                <a:gd name="T30" fmla="*/ 13 h 1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 h="13">
                  <a:moveTo>
                    <a:pt x="7" y="0"/>
                  </a:moveTo>
                  <a:lnTo>
                    <a:pt x="3" y="0"/>
                  </a:lnTo>
                  <a:lnTo>
                    <a:pt x="0" y="3"/>
                  </a:lnTo>
                  <a:lnTo>
                    <a:pt x="3" y="7"/>
                  </a:lnTo>
                  <a:lnTo>
                    <a:pt x="10" y="13"/>
                  </a:lnTo>
                  <a:lnTo>
                    <a:pt x="14" y="13"/>
                  </a:lnTo>
                  <a:lnTo>
                    <a:pt x="14" y="10"/>
                  </a:lnTo>
                  <a:lnTo>
                    <a:pt x="14" y="7"/>
                  </a:lnTo>
                  <a:lnTo>
                    <a:pt x="7" y="0"/>
                  </a:lnTo>
                  <a:close/>
                </a:path>
              </a:pathLst>
            </a:custGeom>
            <a:solidFill>
              <a:srgbClr val="000000"/>
            </a:solidFill>
            <a:ln w="9525">
              <a:solidFill>
                <a:schemeClr val="bg1"/>
              </a:solidFill>
              <a:round/>
              <a:headEnd/>
              <a:tailEnd/>
            </a:ln>
          </p:spPr>
          <p:txBody>
            <a:bodyPr/>
            <a:lstStyle/>
            <a:p>
              <a:endParaRPr lang="en-US"/>
            </a:p>
          </p:txBody>
        </p:sp>
        <p:sp>
          <p:nvSpPr>
            <p:cNvPr id="21773" name="Freeform 193"/>
            <p:cNvSpPr>
              <a:spLocks/>
            </p:cNvSpPr>
            <p:nvPr/>
          </p:nvSpPr>
          <p:spPr bwMode="auto">
            <a:xfrm>
              <a:off x="2333" y="3571"/>
              <a:ext cx="14" cy="10"/>
            </a:xfrm>
            <a:custGeom>
              <a:avLst/>
              <a:gdLst>
                <a:gd name="T0" fmla="*/ 7 w 14"/>
                <a:gd name="T1" fmla="*/ 0 h 10"/>
                <a:gd name="T2" fmla="*/ 3 w 14"/>
                <a:gd name="T3" fmla="*/ 0 h 10"/>
                <a:gd name="T4" fmla="*/ 0 w 14"/>
                <a:gd name="T5" fmla="*/ 3 h 10"/>
                <a:gd name="T6" fmla="*/ 3 w 14"/>
                <a:gd name="T7" fmla="*/ 7 h 10"/>
                <a:gd name="T8" fmla="*/ 7 w 14"/>
                <a:gd name="T9" fmla="*/ 10 h 10"/>
                <a:gd name="T10" fmla="*/ 10 w 14"/>
                <a:gd name="T11" fmla="*/ 10 h 10"/>
                <a:gd name="T12" fmla="*/ 14 w 14"/>
                <a:gd name="T13" fmla="*/ 7 h 10"/>
                <a:gd name="T14" fmla="*/ 10 w 14"/>
                <a:gd name="T15" fmla="*/ 3 h 10"/>
                <a:gd name="T16" fmla="*/ 7 w 14"/>
                <a:gd name="T17" fmla="*/ 0 h 1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
                <a:gd name="T28" fmla="*/ 0 h 10"/>
                <a:gd name="T29" fmla="*/ 14 w 14"/>
                <a:gd name="T30" fmla="*/ 10 h 1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 h="10">
                  <a:moveTo>
                    <a:pt x="7" y="0"/>
                  </a:moveTo>
                  <a:lnTo>
                    <a:pt x="3" y="0"/>
                  </a:lnTo>
                  <a:lnTo>
                    <a:pt x="0" y="3"/>
                  </a:lnTo>
                  <a:lnTo>
                    <a:pt x="3" y="7"/>
                  </a:lnTo>
                  <a:lnTo>
                    <a:pt x="7" y="10"/>
                  </a:lnTo>
                  <a:lnTo>
                    <a:pt x="10" y="10"/>
                  </a:lnTo>
                  <a:lnTo>
                    <a:pt x="14" y="7"/>
                  </a:lnTo>
                  <a:lnTo>
                    <a:pt x="10" y="3"/>
                  </a:lnTo>
                  <a:lnTo>
                    <a:pt x="7" y="0"/>
                  </a:lnTo>
                  <a:close/>
                </a:path>
              </a:pathLst>
            </a:custGeom>
            <a:solidFill>
              <a:srgbClr val="000000"/>
            </a:solidFill>
            <a:ln w="9525">
              <a:solidFill>
                <a:schemeClr val="bg1"/>
              </a:solidFill>
              <a:round/>
              <a:headEnd/>
              <a:tailEnd/>
            </a:ln>
          </p:spPr>
          <p:txBody>
            <a:bodyPr/>
            <a:lstStyle/>
            <a:p>
              <a:endParaRPr lang="en-US"/>
            </a:p>
          </p:txBody>
        </p:sp>
        <p:sp>
          <p:nvSpPr>
            <p:cNvPr id="21774" name="Freeform 194"/>
            <p:cNvSpPr>
              <a:spLocks/>
            </p:cNvSpPr>
            <p:nvPr/>
          </p:nvSpPr>
          <p:spPr bwMode="auto">
            <a:xfrm>
              <a:off x="2357" y="3585"/>
              <a:ext cx="51" cy="37"/>
            </a:xfrm>
            <a:custGeom>
              <a:avLst/>
              <a:gdLst>
                <a:gd name="T0" fmla="*/ 3 w 51"/>
                <a:gd name="T1" fmla="*/ 0 h 37"/>
                <a:gd name="T2" fmla="*/ 0 w 51"/>
                <a:gd name="T3" fmla="*/ 0 h 37"/>
                <a:gd name="T4" fmla="*/ 0 w 51"/>
                <a:gd name="T5" fmla="*/ 3 h 37"/>
                <a:gd name="T6" fmla="*/ 0 w 51"/>
                <a:gd name="T7" fmla="*/ 6 h 37"/>
                <a:gd name="T8" fmla="*/ 48 w 51"/>
                <a:gd name="T9" fmla="*/ 37 h 37"/>
                <a:gd name="T10" fmla="*/ 51 w 51"/>
                <a:gd name="T11" fmla="*/ 37 h 37"/>
                <a:gd name="T12" fmla="*/ 51 w 51"/>
                <a:gd name="T13" fmla="*/ 34 h 37"/>
                <a:gd name="T14" fmla="*/ 51 w 51"/>
                <a:gd name="T15" fmla="*/ 30 h 37"/>
                <a:gd name="T16" fmla="*/ 3 w 51"/>
                <a:gd name="T17" fmla="*/ 0 h 3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1"/>
                <a:gd name="T28" fmla="*/ 0 h 37"/>
                <a:gd name="T29" fmla="*/ 51 w 51"/>
                <a:gd name="T30" fmla="*/ 37 h 3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1" h="37">
                  <a:moveTo>
                    <a:pt x="3" y="0"/>
                  </a:moveTo>
                  <a:lnTo>
                    <a:pt x="0" y="0"/>
                  </a:lnTo>
                  <a:lnTo>
                    <a:pt x="0" y="3"/>
                  </a:lnTo>
                  <a:lnTo>
                    <a:pt x="0" y="6"/>
                  </a:lnTo>
                  <a:lnTo>
                    <a:pt x="48" y="37"/>
                  </a:lnTo>
                  <a:lnTo>
                    <a:pt x="51" y="37"/>
                  </a:lnTo>
                  <a:lnTo>
                    <a:pt x="51" y="34"/>
                  </a:lnTo>
                  <a:lnTo>
                    <a:pt x="51" y="30"/>
                  </a:lnTo>
                  <a:lnTo>
                    <a:pt x="3" y="0"/>
                  </a:lnTo>
                  <a:close/>
                </a:path>
              </a:pathLst>
            </a:custGeom>
            <a:solidFill>
              <a:srgbClr val="000000"/>
            </a:solidFill>
            <a:ln w="9525">
              <a:solidFill>
                <a:schemeClr val="bg1"/>
              </a:solidFill>
              <a:round/>
              <a:headEnd/>
              <a:tailEnd/>
            </a:ln>
          </p:spPr>
          <p:txBody>
            <a:bodyPr/>
            <a:lstStyle/>
            <a:p>
              <a:endParaRPr lang="en-US"/>
            </a:p>
          </p:txBody>
        </p:sp>
        <p:sp>
          <p:nvSpPr>
            <p:cNvPr id="21775" name="Freeform 195"/>
            <p:cNvSpPr>
              <a:spLocks/>
            </p:cNvSpPr>
            <p:nvPr/>
          </p:nvSpPr>
          <p:spPr bwMode="auto">
            <a:xfrm>
              <a:off x="2422" y="3626"/>
              <a:ext cx="10" cy="10"/>
            </a:xfrm>
            <a:custGeom>
              <a:avLst/>
              <a:gdLst>
                <a:gd name="T0" fmla="*/ 3 w 10"/>
                <a:gd name="T1" fmla="*/ 0 h 10"/>
                <a:gd name="T2" fmla="*/ 0 w 10"/>
                <a:gd name="T3" fmla="*/ 0 h 10"/>
                <a:gd name="T4" fmla="*/ 0 w 10"/>
                <a:gd name="T5" fmla="*/ 3 h 10"/>
                <a:gd name="T6" fmla="*/ 0 w 10"/>
                <a:gd name="T7" fmla="*/ 6 h 10"/>
                <a:gd name="T8" fmla="*/ 7 w 10"/>
                <a:gd name="T9" fmla="*/ 10 h 10"/>
                <a:gd name="T10" fmla="*/ 10 w 10"/>
                <a:gd name="T11" fmla="*/ 10 h 10"/>
                <a:gd name="T12" fmla="*/ 10 w 10"/>
                <a:gd name="T13" fmla="*/ 6 h 10"/>
                <a:gd name="T14" fmla="*/ 10 w 10"/>
                <a:gd name="T15" fmla="*/ 3 h 10"/>
                <a:gd name="T16" fmla="*/ 3 w 10"/>
                <a:gd name="T17" fmla="*/ 0 h 1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
                <a:gd name="T28" fmla="*/ 0 h 10"/>
                <a:gd name="T29" fmla="*/ 10 w 10"/>
                <a:gd name="T30" fmla="*/ 10 h 1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 h="10">
                  <a:moveTo>
                    <a:pt x="3" y="0"/>
                  </a:moveTo>
                  <a:lnTo>
                    <a:pt x="0" y="0"/>
                  </a:lnTo>
                  <a:lnTo>
                    <a:pt x="0" y="3"/>
                  </a:lnTo>
                  <a:lnTo>
                    <a:pt x="0" y="6"/>
                  </a:lnTo>
                  <a:lnTo>
                    <a:pt x="7" y="10"/>
                  </a:lnTo>
                  <a:lnTo>
                    <a:pt x="10" y="10"/>
                  </a:lnTo>
                  <a:lnTo>
                    <a:pt x="10" y="6"/>
                  </a:lnTo>
                  <a:lnTo>
                    <a:pt x="10" y="3"/>
                  </a:lnTo>
                  <a:lnTo>
                    <a:pt x="3" y="0"/>
                  </a:lnTo>
                  <a:close/>
                </a:path>
              </a:pathLst>
            </a:custGeom>
            <a:solidFill>
              <a:srgbClr val="000000"/>
            </a:solidFill>
            <a:ln w="9525">
              <a:solidFill>
                <a:schemeClr val="bg1"/>
              </a:solidFill>
              <a:round/>
              <a:headEnd/>
              <a:tailEnd/>
            </a:ln>
          </p:spPr>
          <p:txBody>
            <a:bodyPr/>
            <a:lstStyle/>
            <a:p>
              <a:endParaRPr lang="en-US"/>
            </a:p>
          </p:txBody>
        </p:sp>
        <p:sp>
          <p:nvSpPr>
            <p:cNvPr id="21776" name="Freeform 196"/>
            <p:cNvSpPr>
              <a:spLocks/>
            </p:cNvSpPr>
            <p:nvPr/>
          </p:nvSpPr>
          <p:spPr bwMode="auto">
            <a:xfrm>
              <a:off x="2442" y="3639"/>
              <a:ext cx="14" cy="11"/>
            </a:xfrm>
            <a:custGeom>
              <a:avLst/>
              <a:gdLst>
                <a:gd name="T0" fmla="*/ 7 w 14"/>
                <a:gd name="T1" fmla="*/ 0 h 11"/>
                <a:gd name="T2" fmla="*/ 4 w 14"/>
                <a:gd name="T3" fmla="*/ 0 h 11"/>
                <a:gd name="T4" fmla="*/ 0 w 14"/>
                <a:gd name="T5" fmla="*/ 4 h 11"/>
                <a:gd name="T6" fmla="*/ 4 w 14"/>
                <a:gd name="T7" fmla="*/ 7 h 11"/>
                <a:gd name="T8" fmla="*/ 7 w 14"/>
                <a:gd name="T9" fmla="*/ 11 h 11"/>
                <a:gd name="T10" fmla="*/ 11 w 14"/>
                <a:gd name="T11" fmla="*/ 11 h 11"/>
                <a:gd name="T12" fmla="*/ 14 w 14"/>
                <a:gd name="T13" fmla="*/ 7 h 11"/>
                <a:gd name="T14" fmla="*/ 11 w 14"/>
                <a:gd name="T15" fmla="*/ 4 h 11"/>
                <a:gd name="T16" fmla="*/ 7 w 14"/>
                <a:gd name="T17" fmla="*/ 0 h 1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
                <a:gd name="T28" fmla="*/ 0 h 11"/>
                <a:gd name="T29" fmla="*/ 14 w 14"/>
                <a:gd name="T30" fmla="*/ 11 h 1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 h="11">
                  <a:moveTo>
                    <a:pt x="7" y="0"/>
                  </a:moveTo>
                  <a:lnTo>
                    <a:pt x="4" y="0"/>
                  </a:lnTo>
                  <a:lnTo>
                    <a:pt x="0" y="4"/>
                  </a:lnTo>
                  <a:lnTo>
                    <a:pt x="4" y="7"/>
                  </a:lnTo>
                  <a:lnTo>
                    <a:pt x="7" y="11"/>
                  </a:lnTo>
                  <a:lnTo>
                    <a:pt x="11" y="11"/>
                  </a:lnTo>
                  <a:lnTo>
                    <a:pt x="14" y="7"/>
                  </a:lnTo>
                  <a:lnTo>
                    <a:pt x="11" y="4"/>
                  </a:lnTo>
                  <a:lnTo>
                    <a:pt x="7" y="0"/>
                  </a:lnTo>
                  <a:close/>
                </a:path>
              </a:pathLst>
            </a:custGeom>
            <a:solidFill>
              <a:srgbClr val="000000"/>
            </a:solidFill>
            <a:ln w="9525">
              <a:solidFill>
                <a:schemeClr val="bg1"/>
              </a:solidFill>
              <a:round/>
              <a:headEnd/>
              <a:tailEnd/>
            </a:ln>
          </p:spPr>
          <p:txBody>
            <a:bodyPr/>
            <a:lstStyle/>
            <a:p>
              <a:endParaRPr lang="en-US"/>
            </a:p>
          </p:txBody>
        </p:sp>
        <p:sp>
          <p:nvSpPr>
            <p:cNvPr id="21777" name="Freeform 197"/>
            <p:cNvSpPr>
              <a:spLocks/>
            </p:cNvSpPr>
            <p:nvPr/>
          </p:nvSpPr>
          <p:spPr bwMode="auto">
            <a:xfrm>
              <a:off x="2466" y="3653"/>
              <a:ext cx="55" cy="38"/>
            </a:xfrm>
            <a:custGeom>
              <a:avLst/>
              <a:gdLst>
                <a:gd name="T0" fmla="*/ 7 w 55"/>
                <a:gd name="T1" fmla="*/ 0 h 38"/>
                <a:gd name="T2" fmla="*/ 4 w 55"/>
                <a:gd name="T3" fmla="*/ 0 h 38"/>
                <a:gd name="T4" fmla="*/ 0 w 55"/>
                <a:gd name="T5" fmla="*/ 3 h 38"/>
                <a:gd name="T6" fmla="*/ 4 w 55"/>
                <a:gd name="T7" fmla="*/ 7 h 38"/>
                <a:gd name="T8" fmla="*/ 48 w 55"/>
                <a:gd name="T9" fmla="*/ 38 h 38"/>
                <a:gd name="T10" fmla="*/ 52 w 55"/>
                <a:gd name="T11" fmla="*/ 38 h 38"/>
                <a:gd name="T12" fmla="*/ 55 w 55"/>
                <a:gd name="T13" fmla="*/ 34 h 38"/>
                <a:gd name="T14" fmla="*/ 52 w 55"/>
                <a:gd name="T15" fmla="*/ 31 h 38"/>
                <a:gd name="T16" fmla="*/ 7 w 55"/>
                <a:gd name="T17" fmla="*/ 0 h 3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5"/>
                <a:gd name="T28" fmla="*/ 0 h 38"/>
                <a:gd name="T29" fmla="*/ 55 w 55"/>
                <a:gd name="T30" fmla="*/ 38 h 3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5" h="38">
                  <a:moveTo>
                    <a:pt x="7" y="0"/>
                  </a:moveTo>
                  <a:lnTo>
                    <a:pt x="4" y="0"/>
                  </a:lnTo>
                  <a:lnTo>
                    <a:pt x="0" y="3"/>
                  </a:lnTo>
                  <a:lnTo>
                    <a:pt x="4" y="7"/>
                  </a:lnTo>
                  <a:lnTo>
                    <a:pt x="48" y="38"/>
                  </a:lnTo>
                  <a:lnTo>
                    <a:pt x="52" y="38"/>
                  </a:lnTo>
                  <a:lnTo>
                    <a:pt x="55" y="34"/>
                  </a:lnTo>
                  <a:lnTo>
                    <a:pt x="52" y="31"/>
                  </a:lnTo>
                  <a:lnTo>
                    <a:pt x="7" y="0"/>
                  </a:lnTo>
                  <a:close/>
                </a:path>
              </a:pathLst>
            </a:custGeom>
            <a:solidFill>
              <a:srgbClr val="000000"/>
            </a:solidFill>
            <a:ln w="9525">
              <a:solidFill>
                <a:schemeClr val="bg1"/>
              </a:solidFill>
              <a:round/>
              <a:headEnd/>
              <a:tailEnd/>
            </a:ln>
          </p:spPr>
          <p:txBody>
            <a:bodyPr/>
            <a:lstStyle/>
            <a:p>
              <a:endParaRPr lang="en-US"/>
            </a:p>
          </p:txBody>
        </p:sp>
        <p:sp>
          <p:nvSpPr>
            <p:cNvPr id="21778" name="Freeform 198"/>
            <p:cNvSpPr>
              <a:spLocks/>
            </p:cNvSpPr>
            <p:nvPr/>
          </p:nvSpPr>
          <p:spPr bwMode="auto">
            <a:xfrm>
              <a:off x="2532" y="3694"/>
              <a:ext cx="10" cy="10"/>
            </a:xfrm>
            <a:custGeom>
              <a:avLst/>
              <a:gdLst>
                <a:gd name="T0" fmla="*/ 3 w 10"/>
                <a:gd name="T1" fmla="*/ 0 h 10"/>
                <a:gd name="T2" fmla="*/ 0 w 10"/>
                <a:gd name="T3" fmla="*/ 0 h 10"/>
                <a:gd name="T4" fmla="*/ 0 w 10"/>
                <a:gd name="T5" fmla="*/ 4 h 10"/>
                <a:gd name="T6" fmla="*/ 0 w 10"/>
                <a:gd name="T7" fmla="*/ 7 h 10"/>
                <a:gd name="T8" fmla="*/ 6 w 10"/>
                <a:gd name="T9" fmla="*/ 10 h 10"/>
                <a:gd name="T10" fmla="*/ 10 w 10"/>
                <a:gd name="T11" fmla="*/ 10 h 10"/>
                <a:gd name="T12" fmla="*/ 10 w 10"/>
                <a:gd name="T13" fmla="*/ 7 h 10"/>
                <a:gd name="T14" fmla="*/ 10 w 10"/>
                <a:gd name="T15" fmla="*/ 4 h 10"/>
                <a:gd name="T16" fmla="*/ 3 w 10"/>
                <a:gd name="T17" fmla="*/ 0 h 1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
                <a:gd name="T28" fmla="*/ 0 h 10"/>
                <a:gd name="T29" fmla="*/ 10 w 10"/>
                <a:gd name="T30" fmla="*/ 10 h 1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 h="10">
                  <a:moveTo>
                    <a:pt x="3" y="0"/>
                  </a:moveTo>
                  <a:lnTo>
                    <a:pt x="0" y="0"/>
                  </a:lnTo>
                  <a:lnTo>
                    <a:pt x="0" y="4"/>
                  </a:lnTo>
                  <a:lnTo>
                    <a:pt x="0" y="7"/>
                  </a:lnTo>
                  <a:lnTo>
                    <a:pt x="6" y="10"/>
                  </a:lnTo>
                  <a:lnTo>
                    <a:pt x="10" y="10"/>
                  </a:lnTo>
                  <a:lnTo>
                    <a:pt x="10" y="7"/>
                  </a:lnTo>
                  <a:lnTo>
                    <a:pt x="10" y="4"/>
                  </a:lnTo>
                  <a:lnTo>
                    <a:pt x="3" y="0"/>
                  </a:lnTo>
                  <a:close/>
                </a:path>
              </a:pathLst>
            </a:custGeom>
            <a:solidFill>
              <a:srgbClr val="000000"/>
            </a:solidFill>
            <a:ln w="9525">
              <a:solidFill>
                <a:schemeClr val="bg1"/>
              </a:solidFill>
              <a:round/>
              <a:headEnd/>
              <a:tailEnd/>
            </a:ln>
          </p:spPr>
          <p:txBody>
            <a:bodyPr/>
            <a:lstStyle/>
            <a:p>
              <a:endParaRPr lang="en-US"/>
            </a:p>
          </p:txBody>
        </p:sp>
        <p:sp>
          <p:nvSpPr>
            <p:cNvPr id="21779" name="Freeform 199"/>
            <p:cNvSpPr>
              <a:spLocks/>
            </p:cNvSpPr>
            <p:nvPr/>
          </p:nvSpPr>
          <p:spPr bwMode="auto">
            <a:xfrm>
              <a:off x="2552" y="3708"/>
              <a:ext cx="14" cy="10"/>
            </a:xfrm>
            <a:custGeom>
              <a:avLst/>
              <a:gdLst>
                <a:gd name="T0" fmla="*/ 7 w 14"/>
                <a:gd name="T1" fmla="*/ 0 h 10"/>
                <a:gd name="T2" fmla="*/ 3 w 14"/>
                <a:gd name="T3" fmla="*/ 0 h 10"/>
                <a:gd name="T4" fmla="*/ 0 w 14"/>
                <a:gd name="T5" fmla="*/ 3 h 10"/>
                <a:gd name="T6" fmla="*/ 3 w 14"/>
                <a:gd name="T7" fmla="*/ 7 h 10"/>
                <a:gd name="T8" fmla="*/ 10 w 14"/>
                <a:gd name="T9" fmla="*/ 10 h 10"/>
                <a:gd name="T10" fmla="*/ 14 w 14"/>
                <a:gd name="T11" fmla="*/ 10 h 10"/>
                <a:gd name="T12" fmla="*/ 14 w 14"/>
                <a:gd name="T13" fmla="*/ 7 h 10"/>
                <a:gd name="T14" fmla="*/ 14 w 14"/>
                <a:gd name="T15" fmla="*/ 3 h 10"/>
                <a:gd name="T16" fmla="*/ 7 w 14"/>
                <a:gd name="T17" fmla="*/ 0 h 1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
                <a:gd name="T28" fmla="*/ 0 h 10"/>
                <a:gd name="T29" fmla="*/ 14 w 14"/>
                <a:gd name="T30" fmla="*/ 10 h 1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 h="10">
                  <a:moveTo>
                    <a:pt x="7" y="0"/>
                  </a:moveTo>
                  <a:lnTo>
                    <a:pt x="3" y="0"/>
                  </a:lnTo>
                  <a:lnTo>
                    <a:pt x="0" y="3"/>
                  </a:lnTo>
                  <a:lnTo>
                    <a:pt x="3" y="7"/>
                  </a:lnTo>
                  <a:lnTo>
                    <a:pt x="10" y="10"/>
                  </a:lnTo>
                  <a:lnTo>
                    <a:pt x="14" y="10"/>
                  </a:lnTo>
                  <a:lnTo>
                    <a:pt x="14" y="7"/>
                  </a:lnTo>
                  <a:lnTo>
                    <a:pt x="14" y="3"/>
                  </a:lnTo>
                  <a:lnTo>
                    <a:pt x="7" y="0"/>
                  </a:lnTo>
                  <a:close/>
                </a:path>
              </a:pathLst>
            </a:custGeom>
            <a:solidFill>
              <a:srgbClr val="000000"/>
            </a:solidFill>
            <a:ln w="9525">
              <a:solidFill>
                <a:schemeClr val="bg1"/>
              </a:solidFill>
              <a:round/>
              <a:headEnd/>
              <a:tailEnd/>
            </a:ln>
          </p:spPr>
          <p:txBody>
            <a:bodyPr/>
            <a:lstStyle/>
            <a:p>
              <a:endParaRPr lang="en-US"/>
            </a:p>
          </p:txBody>
        </p:sp>
        <p:sp>
          <p:nvSpPr>
            <p:cNvPr id="21780" name="Freeform 200"/>
            <p:cNvSpPr>
              <a:spLocks/>
            </p:cNvSpPr>
            <p:nvPr/>
          </p:nvSpPr>
          <p:spPr bwMode="auto">
            <a:xfrm>
              <a:off x="2576" y="3725"/>
              <a:ext cx="55" cy="34"/>
            </a:xfrm>
            <a:custGeom>
              <a:avLst/>
              <a:gdLst>
                <a:gd name="T0" fmla="*/ 7 w 55"/>
                <a:gd name="T1" fmla="*/ 0 h 34"/>
                <a:gd name="T2" fmla="*/ 3 w 55"/>
                <a:gd name="T3" fmla="*/ 0 h 34"/>
                <a:gd name="T4" fmla="*/ 0 w 55"/>
                <a:gd name="T5" fmla="*/ 3 h 34"/>
                <a:gd name="T6" fmla="*/ 3 w 55"/>
                <a:gd name="T7" fmla="*/ 7 h 34"/>
                <a:gd name="T8" fmla="*/ 48 w 55"/>
                <a:gd name="T9" fmla="*/ 34 h 34"/>
                <a:gd name="T10" fmla="*/ 51 w 55"/>
                <a:gd name="T11" fmla="*/ 34 h 34"/>
                <a:gd name="T12" fmla="*/ 55 w 55"/>
                <a:gd name="T13" fmla="*/ 31 h 34"/>
                <a:gd name="T14" fmla="*/ 51 w 55"/>
                <a:gd name="T15" fmla="*/ 27 h 34"/>
                <a:gd name="T16" fmla="*/ 7 w 55"/>
                <a:gd name="T17" fmla="*/ 0 h 3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5"/>
                <a:gd name="T28" fmla="*/ 0 h 34"/>
                <a:gd name="T29" fmla="*/ 55 w 55"/>
                <a:gd name="T30" fmla="*/ 34 h 3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5" h="34">
                  <a:moveTo>
                    <a:pt x="7" y="0"/>
                  </a:moveTo>
                  <a:lnTo>
                    <a:pt x="3" y="0"/>
                  </a:lnTo>
                  <a:lnTo>
                    <a:pt x="0" y="3"/>
                  </a:lnTo>
                  <a:lnTo>
                    <a:pt x="3" y="7"/>
                  </a:lnTo>
                  <a:lnTo>
                    <a:pt x="48" y="34"/>
                  </a:lnTo>
                  <a:lnTo>
                    <a:pt x="51" y="34"/>
                  </a:lnTo>
                  <a:lnTo>
                    <a:pt x="55" y="31"/>
                  </a:lnTo>
                  <a:lnTo>
                    <a:pt x="51" y="27"/>
                  </a:lnTo>
                  <a:lnTo>
                    <a:pt x="7" y="0"/>
                  </a:lnTo>
                  <a:close/>
                </a:path>
              </a:pathLst>
            </a:custGeom>
            <a:solidFill>
              <a:srgbClr val="000000"/>
            </a:solidFill>
            <a:ln w="9525">
              <a:solidFill>
                <a:schemeClr val="bg1"/>
              </a:solidFill>
              <a:round/>
              <a:headEnd/>
              <a:tailEnd/>
            </a:ln>
          </p:spPr>
          <p:txBody>
            <a:bodyPr/>
            <a:lstStyle/>
            <a:p>
              <a:endParaRPr lang="en-US"/>
            </a:p>
          </p:txBody>
        </p:sp>
        <p:sp>
          <p:nvSpPr>
            <p:cNvPr id="21781" name="Freeform 201"/>
            <p:cNvSpPr>
              <a:spLocks/>
            </p:cNvSpPr>
            <p:nvPr/>
          </p:nvSpPr>
          <p:spPr bwMode="auto">
            <a:xfrm>
              <a:off x="2641" y="3763"/>
              <a:ext cx="10" cy="10"/>
            </a:xfrm>
            <a:custGeom>
              <a:avLst/>
              <a:gdLst>
                <a:gd name="T0" fmla="*/ 4 w 10"/>
                <a:gd name="T1" fmla="*/ 0 h 10"/>
                <a:gd name="T2" fmla="*/ 0 w 10"/>
                <a:gd name="T3" fmla="*/ 0 h 10"/>
                <a:gd name="T4" fmla="*/ 0 w 10"/>
                <a:gd name="T5" fmla="*/ 3 h 10"/>
                <a:gd name="T6" fmla="*/ 0 w 10"/>
                <a:gd name="T7" fmla="*/ 7 h 10"/>
                <a:gd name="T8" fmla="*/ 7 w 10"/>
                <a:gd name="T9" fmla="*/ 10 h 10"/>
                <a:gd name="T10" fmla="*/ 10 w 10"/>
                <a:gd name="T11" fmla="*/ 10 h 10"/>
                <a:gd name="T12" fmla="*/ 10 w 10"/>
                <a:gd name="T13" fmla="*/ 7 h 10"/>
                <a:gd name="T14" fmla="*/ 10 w 10"/>
                <a:gd name="T15" fmla="*/ 3 h 10"/>
                <a:gd name="T16" fmla="*/ 4 w 10"/>
                <a:gd name="T17" fmla="*/ 0 h 1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
                <a:gd name="T28" fmla="*/ 0 h 10"/>
                <a:gd name="T29" fmla="*/ 10 w 10"/>
                <a:gd name="T30" fmla="*/ 10 h 1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 h="10">
                  <a:moveTo>
                    <a:pt x="4" y="0"/>
                  </a:moveTo>
                  <a:lnTo>
                    <a:pt x="0" y="0"/>
                  </a:lnTo>
                  <a:lnTo>
                    <a:pt x="0" y="3"/>
                  </a:lnTo>
                  <a:lnTo>
                    <a:pt x="0" y="7"/>
                  </a:lnTo>
                  <a:lnTo>
                    <a:pt x="7" y="10"/>
                  </a:lnTo>
                  <a:lnTo>
                    <a:pt x="10" y="10"/>
                  </a:lnTo>
                  <a:lnTo>
                    <a:pt x="10" y="7"/>
                  </a:lnTo>
                  <a:lnTo>
                    <a:pt x="10" y="3"/>
                  </a:lnTo>
                  <a:lnTo>
                    <a:pt x="4" y="0"/>
                  </a:lnTo>
                  <a:close/>
                </a:path>
              </a:pathLst>
            </a:custGeom>
            <a:solidFill>
              <a:srgbClr val="000000"/>
            </a:solidFill>
            <a:ln w="9525">
              <a:solidFill>
                <a:schemeClr val="bg1"/>
              </a:solidFill>
              <a:round/>
              <a:headEnd/>
              <a:tailEnd/>
            </a:ln>
          </p:spPr>
          <p:txBody>
            <a:bodyPr/>
            <a:lstStyle/>
            <a:p>
              <a:endParaRPr lang="en-US"/>
            </a:p>
          </p:txBody>
        </p:sp>
        <p:sp>
          <p:nvSpPr>
            <p:cNvPr id="21782" name="Freeform 202"/>
            <p:cNvSpPr>
              <a:spLocks/>
            </p:cNvSpPr>
            <p:nvPr/>
          </p:nvSpPr>
          <p:spPr bwMode="auto">
            <a:xfrm>
              <a:off x="2665" y="3780"/>
              <a:ext cx="10" cy="10"/>
            </a:xfrm>
            <a:custGeom>
              <a:avLst/>
              <a:gdLst>
                <a:gd name="T0" fmla="*/ 4 w 10"/>
                <a:gd name="T1" fmla="*/ 0 h 10"/>
                <a:gd name="T2" fmla="*/ 0 w 10"/>
                <a:gd name="T3" fmla="*/ 0 h 10"/>
                <a:gd name="T4" fmla="*/ 0 w 10"/>
                <a:gd name="T5" fmla="*/ 3 h 10"/>
                <a:gd name="T6" fmla="*/ 0 w 10"/>
                <a:gd name="T7" fmla="*/ 7 h 10"/>
                <a:gd name="T8" fmla="*/ 7 w 10"/>
                <a:gd name="T9" fmla="*/ 10 h 10"/>
                <a:gd name="T10" fmla="*/ 10 w 10"/>
                <a:gd name="T11" fmla="*/ 10 h 10"/>
                <a:gd name="T12" fmla="*/ 10 w 10"/>
                <a:gd name="T13" fmla="*/ 7 h 10"/>
                <a:gd name="T14" fmla="*/ 10 w 10"/>
                <a:gd name="T15" fmla="*/ 3 h 10"/>
                <a:gd name="T16" fmla="*/ 4 w 10"/>
                <a:gd name="T17" fmla="*/ 0 h 1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
                <a:gd name="T28" fmla="*/ 0 h 10"/>
                <a:gd name="T29" fmla="*/ 10 w 10"/>
                <a:gd name="T30" fmla="*/ 10 h 1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 h="10">
                  <a:moveTo>
                    <a:pt x="4" y="0"/>
                  </a:moveTo>
                  <a:lnTo>
                    <a:pt x="0" y="0"/>
                  </a:lnTo>
                  <a:lnTo>
                    <a:pt x="0" y="3"/>
                  </a:lnTo>
                  <a:lnTo>
                    <a:pt x="0" y="7"/>
                  </a:lnTo>
                  <a:lnTo>
                    <a:pt x="7" y="10"/>
                  </a:lnTo>
                  <a:lnTo>
                    <a:pt x="10" y="10"/>
                  </a:lnTo>
                  <a:lnTo>
                    <a:pt x="10" y="7"/>
                  </a:lnTo>
                  <a:lnTo>
                    <a:pt x="10" y="3"/>
                  </a:lnTo>
                  <a:lnTo>
                    <a:pt x="4" y="0"/>
                  </a:lnTo>
                  <a:close/>
                </a:path>
              </a:pathLst>
            </a:custGeom>
            <a:solidFill>
              <a:srgbClr val="000000"/>
            </a:solidFill>
            <a:ln w="9525">
              <a:solidFill>
                <a:schemeClr val="bg1"/>
              </a:solidFill>
              <a:round/>
              <a:headEnd/>
              <a:tailEnd/>
            </a:ln>
          </p:spPr>
          <p:txBody>
            <a:bodyPr/>
            <a:lstStyle/>
            <a:p>
              <a:endParaRPr lang="en-US"/>
            </a:p>
          </p:txBody>
        </p:sp>
        <p:sp>
          <p:nvSpPr>
            <p:cNvPr id="21783" name="Freeform 203"/>
            <p:cNvSpPr>
              <a:spLocks/>
            </p:cNvSpPr>
            <p:nvPr/>
          </p:nvSpPr>
          <p:spPr bwMode="auto">
            <a:xfrm>
              <a:off x="2686" y="3794"/>
              <a:ext cx="54" cy="34"/>
            </a:xfrm>
            <a:custGeom>
              <a:avLst/>
              <a:gdLst>
                <a:gd name="T0" fmla="*/ 6 w 54"/>
                <a:gd name="T1" fmla="*/ 0 h 34"/>
                <a:gd name="T2" fmla="*/ 3 w 54"/>
                <a:gd name="T3" fmla="*/ 0 h 34"/>
                <a:gd name="T4" fmla="*/ 0 w 54"/>
                <a:gd name="T5" fmla="*/ 3 h 34"/>
                <a:gd name="T6" fmla="*/ 3 w 54"/>
                <a:gd name="T7" fmla="*/ 6 h 34"/>
                <a:gd name="T8" fmla="*/ 48 w 54"/>
                <a:gd name="T9" fmla="*/ 34 h 34"/>
                <a:gd name="T10" fmla="*/ 51 w 54"/>
                <a:gd name="T11" fmla="*/ 34 h 34"/>
                <a:gd name="T12" fmla="*/ 54 w 54"/>
                <a:gd name="T13" fmla="*/ 30 h 34"/>
                <a:gd name="T14" fmla="*/ 51 w 54"/>
                <a:gd name="T15" fmla="*/ 27 h 34"/>
                <a:gd name="T16" fmla="*/ 6 w 54"/>
                <a:gd name="T17" fmla="*/ 0 h 3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4"/>
                <a:gd name="T28" fmla="*/ 0 h 34"/>
                <a:gd name="T29" fmla="*/ 54 w 54"/>
                <a:gd name="T30" fmla="*/ 34 h 3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4" h="34">
                  <a:moveTo>
                    <a:pt x="6" y="0"/>
                  </a:moveTo>
                  <a:lnTo>
                    <a:pt x="3" y="0"/>
                  </a:lnTo>
                  <a:lnTo>
                    <a:pt x="0" y="3"/>
                  </a:lnTo>
                  <a:lnTo>
                    <a:pt x="3" y="6"/>
                  </a:lnTo>
                  <a:lnTo>
                    <a:pt x="48" y="34"/>
                  </a:lnTo>
                  <a:lnTo>
                    <a:pt x="51" y="34"/>
                  </a:lnTo>
                  <a:lnTo>
                    <a:pt x="54" y="30"/>
                  </a:lnTo>
                  <a:lnTo>
                    <a:pt x="51" y="27"/>
                  </a:lnTo>
                  <a:lnTo>
                    <a:pt x="6" y="0"/>
                  </a:lnTo>
                  <a:close/>
                </a:path>
              </a:pathLst>
            </a:custGeom>
            <a:solidFill>
              <a:srgbClr val="000000"/>
            </a:solidFill>
            <a:ln w="9525">
              <a:solidFill>
                <a:schemeClr val="bg1"/>
              </a:solidFill>
              <a:round/>
              <a:headEnd/>
              <a:tailEnd/>
            </a:ln>
          </p:spPr>
          <p:txBody>
            <a:bodyPr/>
            <a:lstStyle/>
            <a:p>
              <a:endParaRPr lang="en-US"/>
            </a:p>
          </p:txBody>
        </p:sp>
        <p:sp>
          <p:nvSpPr>
            <p:cNvPr id="21784" name="Freeform 204"/>
            <p:cNvSpPr>
              <a:spLocks/>
            </p:cNvSpPr>
            <p:nvPr/>
          </p:nvSpPr>
          <p:spPr bwMode="auto">
            <a:xfrm>
              <a:off x="2751" y="3835"/>
              <a:ext cx="13" cy="10"/>
            </a:xfrm>
            <a:custGeom>
              <a:avLst/>
              <a:gdLst>
                <a:gd name="T0" fmla="*/ 3 w 13"/>
                <a:gd name="T1" fmla="*/ 0 h 10"/>
                <a:gd name="T2" fmla="*/ 0 w 13"/>
                <a:gd name="T3" fmla="*/ 0 h 10"/>
                <a:gd name="T4" fmla="*/ 0 w 13"/>
                <a:gd name="T5" fmla="*/ 3 h 10"/>
                <a:gd name="T6" fmla="*/ 0 w 13"/>
                <a:gd name="T7" fmla="*/ 6 h 10"/>
                <a:gd name="T8" fmla="*/ 7 w 13"/>
                <a:gd name="T9" fmla="*/ 10 h 10"/>
                <a:gd name="T10" fmla="*/ 10 w 13"/>
                <a:gd name="T11" fmla="*/ 10 h 10"/>
                <a:gd name="T12" fmla="*/ 13 w 13"/>
                <a:gd name="T13" fmla="*/ 6 h 10"/>
                <a:gd name="T14" fmla="*/ 10 w 13"/>
                <a:gd name="T15" fmla="*/ 3 h 10"/>
                <a:gd name="T16" fmla="*/ 3 w 13"/>
                <a:gd name="T17" fmla="*/ 0 h 1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
                <a:gd name="T28" fmla="*/ 0 h 10"/>
                <a:gd name="T29" fmla="*/ 13 w 13"/>
                <a:gd name="T30" fmla="*/ 10 h 1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 h="10">
                  <a:moveTo>
                    <a:pt x="3" y="0"/>
                  </a:moveTo>
                  <a:lnTo>
                    <a:pt x="0" y="0"/>
                  </a:lnTo>
                  <a:lnTo>
                    <a:pt x="0" y="3"/>
                  </a:lnTo>
                  <a:lnTo>
                    <a:pt x="0" y="6"/>
                  </a:lnTo>
                  <a:lnTo>
                    <a:pt x="7" y="10"/>
                  </a:lnTo>
                  <a:lnTo>
                    <a:pt x="10" y="10"/>
                  </a:lnTo>
                  <a:lnTo>
                    <a:pt x="13" y="6"/>
                  </a:lnTo>
                  <a:lnTo>
                    <a:pt x="10" y="3"/>
                  </a:lnTo>
                  <a:lnTo>
                    <a:pt x="3" y="0"/>
                  </a:lnTo>
                  <a:close/>
                </a:path>
              </a:pathLst>
            </a:custGeom>
            <a:solidFill>
              <a:srgbClr val="000000"/>
            </a:solidFill>
            <a:ln w="9525">
              <a:solidFill>
                <a:schemeClr val="bg1"/>
              </a:solidFill>
              <a:round/>
              <a:headEnd/>
              <a:tailEnd/>
            </a:ln>
          </p:spPr>
          <p:txBody>
            <a:bodyPr/>
            <a:lstStyle/>
            <a:p>
              <a:endParaRPr lang="en-US"/>
            </a:p>
          </p:txBody>
        </p:sp>
        <p:sp>
          <p:nvSpPr>
            <p:cNvPr id="21785" name="Freeform 205"/>
            <p:cNvSpPr>
              <a:spLocks/>
            </p:cNvSpPr>
            <p:nvPr/>
          </p:nvSpPr>
          <p:spPr bwMode="auto">
            <a:xfrm>
              <a:off x="2775" y="3848"/>
              <a:ext cx="10" cy="11"/>
            </a:xfrm>
            <a:custGeom>
              <a:avLst/>
              <a:gdLst>
                <a:gd name="T0" fmla="*/ 3 w 10"/>
                <a:gd name="T1" fmla="*/ 0 h 11"/>
                <a:gd name="T2" fmla="*/ 0 w 10"/>
                <a:gd name="T3" fmla="*/ 0 h 11"/>
                <a:gd name="T4" fmla="*/ 0 w 10"/>
                <a:gd name="T5" fmla="*/ 4 h 11"/>
                <a:gd name="T6" fmla="*/ 0 w 10"/>
                <a:gd name="T7" fmla="*/ 7 h 11"/>
                <a:gd name="T8" fmla="*/ 7 w 10"/>
                <a:gd name="T9" fmla="*/ 11 h 11"/>
                <a:gd name="T10" fmla="*/ 10 w 10"/>
                <a:gd name="T11" fmla="*/ 11 h 11"/>
                <a:gd name="T12" fmla="*/ 10 w 10"/>
                <a:gd name="T13" fmla="*/ 7 h 11"/>
                <a:gd name="T14" fmla="*/ 10 w 10"/>
                <a:gd name="T15" fmla="*/ 4 h 11"/>
                <a:gd name="T16" fmla="*/ 3 w 10"/>
                <a:gd name="T17" fmla="*/ 0 h 1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
                <a:gd name="T28" fmla="*/ 0 h 11"/>
                <a:gd name="T29" fmla="*/ 10 w 10"/>
                <a:gd name="T30" fmla="*/ 11 h 1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 h="11">
                  <a:moveTo>
                    <a:pt x="3" y="0"/>
                  </a:moveTo>
                  <a:lnTo>
                    <a:pt x="0" y="0"/>
                  </a:lnTo>
                  <a:lnTo>
                    <a:pt x="0" y="4"/>
                  </a:lnTo>
                  <a:lnTo>
                    <a:pt x="0" y="7"/>
                  </a:lnTo>
                  <a:lnTo>
                    <a:pt x="7" y="11"/>
                  </a:lnTo>
                  <a:lnTo>
                    <a:pt x="10" y="11"/>
                  </a:lnTo>
                  <a:lnTo>
                    <a:pt x="10" y="7"/>
                  </a:lnTo>
                  <a:lnTo>
                    <a:pt x="10" y="4"/>
                  </a:lnTo>
                  <a:lnTo>
                    <a:pt x="3" y="0"/>
                  </a:lnTo>
                  <a:close/>
                </a:path>
              </a:pathLst>
            </a:custGeom>
            <a:solidFill>
              <a:srgbClr val="000000"/>
            </a:solidFill>
            <a:ln w="9525">
              <a:solidFill>
                <a:schemeClr val="bg1"/>
              </a:solidFill>
              <a:round/>
              <a:headEnd/>
              <a:tailEnd/>
            </a:ln>
          </p:spPr>
          <p:txBody>
            <a:bodyPr/>
            <a:lstStyle/>
            <a:p>
              <a:endParaRPr lang="en-US"/>
            </a:p>
          </p:txBody>
        </p:sp>
        <p:sp>
          <p:nvSpPr>
            <p:cNvPr id="21786" name="Freeform 206"/>
            <p:cNvSpPr>
              <a:spLocks/>
            </p:cNvSpPr>
            <p:nvPr/>
          </p:nvSpPr>
          <p:spPr bwMode="auto">
            <a:xfrm>
              <a:off x="2795" y="3862"/>
              <a:ext cx="55" cy="38"/>
            </a:xfrm>
            <a:custGeom>
              <a:avLst/>
              <a:gdLst>
                <a:gd name="T0" fmla="*/ 7 w 55"/>
                <a:gd name="T1" fmla="*/ 0 h 38"/>
                <a:gd name="T2" fmla="*/ 4 w 55"/>
                <a:gd name="T3" fmla="*/ 0 h 38"/>
                <a:gd name="T4" fmla="*/ 0 w 55"/>
                <a:gd name="T5" fmla="*/ 3 h 38"/>
                <a:gd name="T6" fmla="*/ 4 w 55"/>
                <a:gd name="T7" fmla="*/ 7 h 38"/>
                <a:gd name="T8" fmla="*/ 48 w 55"/>
                <a:gd name="T9" fmla="*/ 38 h 38"/>
                <a:gd name="T10" fmla="*/ 52 w 55"/>
                <a:gd name="T11" fmla="*/ 38 h 38"/>
                <a:gd name="T12" fmla="*/ 55 w 55"/>
                <a:gd name="T13" fmla="*/ 34 h 38"/>
                <a:gd name="T14" fmla="*/ 52 w 55"/>
                <a:gd name="T15" fmla="*/ 31 h 38"/>
                <a:gd name="T16" fmla="*/ 7 w 55"/>
                <a:gd name="T17" fmla="*/ 0 h 3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5"/>
                <a:gd name="T28" fmla="*/ 0 h 38"/>
                <a:gd name="T29" fmla="*/ 55 w 55"/>
                <a:gd name="T30" fmla="*/ 38 h 3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5" h="38">
                  <a:moveTo>
                    <a:pt x="7" y="0"/>
                  </a:moveTo>
                  <a:lnTo>
                    <a:pt x="4" y="0"/>
                  </a:lnTo>
                  <a:lnTo>
                    <a:pt x="0" y="3"/>
                  </a:lnTo>
                  <a:lnTo>
                    <a:pt x="4" y="7"/>
                  </a:lnTo>
                  <a:lnTo>
                    <a:pt x="48" y="38"/>
                  </a:lnTo>
                  <a:lnTo>
                    <a:pt x="52" y="38"/>
                  </a:lnTo>
                  <a:lnTo>
                    <a:pt x="55" y="34"/>
                  </a:lnTo>
                  <a:lnTo>
                    <a:pt x="52" y="31"/>
                  </a:lnTo>
                  <a:lnTo>
                    <a:pt x="7" y="0"/>
                  </a:lnTo>
                  <a:close/>
                </a:path>
              </a:pathLst>
            </a:custGeom>
            <a:solidFill>
              <a:srgbClr val="000000"/>
            </a:solidFill>
            <a:ln w="9525">
              <a:solidFill>
                <a:schemeClr val="bg1"/>
              </a:solidFill>
              <a:round/>
              <a:headEnd/>
              <a:tailEnd/>
            </a:ln>
          </p:spPr>
          <p:txBody>
            <a:bodyPr/>
            <a:lstStyle/>
            <a:p>
              <a:endParaRPr lang="en-US"/>
            </a:p>
          </p:txBody>
        </p:sp>
        <p:sp>
          <p:nvSpPr>
            <p:cNvPr id="21787" name="Freeform 207"/>
            <p:cNvSpPr>
              <a:spLocks/>
            </p:cNvSpPr>
            <p:nvPr/>
          </p:nvSpPr>
          <p:spPr bwMode="auto">
            <a:xfrm>
              <a:off x="2860" y="3903"/>
              <a:ext cx="14" cy="10"/>
            </a:xfrm>
            <a:custGeom>
              <a:avLst/>
              <a:gdLst>
                <a:gd name="T0" fmla="*/ 7 w 14"/>
                <a:gd name="T1" fmla="*/ 0 h 10"/>
                <a:gd name="T2" fmla="*/ 4 w 14"/>
                <a:gd name="T3" fmla="*/ 0 h 10"/>
                <a:gd name="T4" fmla="*/ 0 w 14"/>
                <a:gd name="T5" fmla="*/ 4 h 10"/>
                <a:gd name="T6" fmla="*/ 4 w 14"/>
                <a:gd name="T7" fmla="*/ 7 h 10"/>
                <a:gd name="T8" fmla="*/ 7 w 14"/>
                <a:gd name="T9" fmla="*/ 10 h 10"/>
                <a:gd name="T10" fmla="*/ 11 w 14"/>
                <a:gd name="T11" fmla="*/ 10 h 10"/>
                <a:gd name="T12" fmla="*/ 14 w 14"/>
                <a:gd name="T13" fmla="*/ 7 h 10"/>
                <a:gd name="T14" fmla="*/ 11 w 14"/>
                <a:gd name="T15" fmla="*/ 4 h 10"/>
                <a:gd name="T16" fmla="*/ 7 w 14"/>
                <a:gd name="T17" fmla="*/ 0 h 1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
                <a:gd name="T28" fmla="*/ 0 h 10"/>
                <a:gd name="T29" fmla="*/ 14 w 14"/>
                <a:gd name="T30" fmla="*/ 10 h 1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 h="10">
                  <a:moveTo>
                    <a:pt x="7" y="0"/>
                  </a:moveTo>
                  <a:lnTo>
                    <a:pt x="4" y="0"/>
                  </a:lnTo>
                  <a:lnTo>
                    <a:pt x="0" y="4"/>
                  </a:lnTo>
                  <a:lnTo>
                    <a:pt x="4" y="7"/>
                  </a:lnTo>
                  <a:lnTo>
                    <a:pt x="7" y="10"/>
                  </a:lnTo>
                  <a:lnTo>
                    <a:pt x="11" y="10"/>
                  </a:lnTo>
                  <a:lnTo>
                    <a:pt x="14" y="7"/>
                  </a:lnTo>
                  <a:lnTo>
                    <a:pt x="11" y="4"/>
                  </a:lnTo>
                  <a:lnTo>
                    <a:pt x="7" y="0"/>
                  </a:lnTo>
                  <a:close/>
                </a:path>
              </a:pathLst>
            </a:custGeom>
            <a:solidFill>
              <a:srgbClr val="000000"/>
            </a:solidFill>
            <a:ln w="9525">
              <a:solidFill>
                <a:schemeClr val="bg1"/>
              </a:solidFill>
              <a:round/>
              <a:headEnd/>
              <a:tailEnd/>
            </a:ln>
          </p:spPr>
          <p:txBody>
            <a:bodyPr/>
            <a:lstStyle/>
            <a:p>
              <a:endParaRPr lang="en-US"/>
            </a:p>
          </p:txBody>
        </p:sp>
        <p:sp>
          <p:nvSpPr>
            <p:cNvPr id="21788" name="Freeform 208"/>
            <p:cNvSpPr>
              <a:spLocks/>
            </p:cNvSpPr>
            <p:nvPr/>
          </p:nvSpPr>
          <p:spPr bwMode="auto">
            <a:xfrm>
              <a:off x="2884" y="3917"/>
              <a:ext cx="11" cy="10"/>
            </a:xfrm>
            <a:custGeom>
              <a:avLst/>
              <a:gdLst>
                <a:gd name="T0" fmla="*/ 4 w 11"/>
                <a:gd name="T1" fmla="*/ 0 h 10"/>
                <a:gd name="T2" fmla="*/ 0 w 11"/>
                <a:gd name="T3" fmla="*/ 0 h 10"/>
                <a:gd name="T4" fmla="*/ 0 w 11"/>
                <a:gd name="T5" fmla="*/ 3 h 10"/>
                <a:gd name="T6" fmla="*/ 0 w 11"/>
                <a:gd name="T7" fmla="*/ 7 h 10"/>
                <a:gd name="T8" fmla="*/ 7 w 11"/>
                <a:gd name="T9" fmla="*/ 10 h 10"/>
                <a:gd name="T10" fmla="*/ 7 w 11"/>
                <a:gd name="T11" fmla="*/ 10 h 10"/>
                <a:gd name="T12" fmla="*/ 11 w 11"/>
                <a:gd name="T13" fmla="*/ 7 h 10"/>
                <a:gd name="T14" fmla="*/ 11 w 11"/>
                <a:gd name="T15" fmla="*/ 3 h 10"/>
                <a:gd name="T16" fmla="*/ 4 w 11"/>
                <a:gd name="T17" fmla="*/ 0 h 1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1"/>
                <a:gd name="T28" fmla="*/ 0 h 10"/>
                <a:gd name="T29" fmla="*/ 11 w 11"/>
                <a:gd name="T30" fmla="*/ 10 h 1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1" h="10">
                  <a:moveTo>
                    <a:pt x="4" y="0"/>
                  </a:moveTo>
                  <a:lnTo>
                    <a:pt x="0" y="0"/>
                  </a:lnTo>
                  <a:lnTo>
                    <a:pt x="0" y="3"/>
                  </a:lnTo>
                  <a:lnTo>
                    <a:pt x="0" y="7"/>
                  </a:lnTo>
                  <a:lnTo>
                    <a:pt x="7" y="10"/>
                  </a:lnTo>
                  <a:lnTo>
                    <a:pt x="11" y="7"/>
                  </a:lnTo>
                  <a:lnTo>
                    <a:pt x="11" y="3"/>
                  </a:lnTo>
                  <a:lnTo>
                    <a:pt x="4" y="0"/>
                  </a:lnTo>
                  <a:close/>
                </a:path>
              </a:pathLst>
            </a:custGeom>
            <a:solidFill>
              <a:srgbClr val="000000"/>
            </a:solidFill>
            <a:ln w="9525">
              <a:solidFill>
                <a:schemeClr val="bg1"/>
              </a:solidFill>
              <a:round/>
              <a:headEnd/>
              <a:tailEnd/>
            </a:ln>
          </p:spPr>
          <p:txBody>
            <a:bodyPr/>
            <a:lstStyle/>
            <a:p>
              <a:endParaRPr lang="en-US"/>
            </a:p>
          </p:txBody>
        </p:sp>
      </p:grpSp>
      <p:sp>
        <p:nvSpPr>
          <p:cNvPr id="21538" name="Line 209"/>
          <p:cNvSpPr>
            <a:spLocks noChangeShapeType="1"/>
          </p:cNvSpPr>
          <p:nvPr/>
        </p:nvSpPr>
        <p:spPr bwMode="auto">
          <a:xfrm>
            <a:off x="7016750" y="4343400"/>
            <a:ext cx="0" cy="1828800"/>
          </a:xfrm>
          <a:prstGeom prst="line">
            <a:avLst/>
          </a:prstGeom>
          <a:noFill/>
          <a:ln w="9525">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1539" name="Line 210"/>
          <p:cNvSpPr>
            <a:spLocks noChangeShapeType="1"/>
          </p:cNvSpPr>
          <p:nvPr/>
        </p:nvSpPr>
        <p:spPr bwMode="auto">
          <a:xfrm>
            <a:off x="4702175" y="6400800"/>
            <a:ext cx="1971675" cy="0"/>
          </a:xfrm>
          <a:prstGeom prst="line">
            <a:avLst/>
          </a:prstGeom>
          <a:noFill/>
          <a:ln w="9525">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1540" name="Text Box 211"/>
          <p:cNvSpPr txBox="1">
            <a:spLocks noChangeArrowheads="1"/>
          </p:cNvSpPr>
          <p:nvPr/>
        </p:nvSpPr>
        <p:spPr bwMode="auto">
          <a:xfrm>
            <a:off x="7170738" y="4841875"/>
            <a:ext cx="1292225"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r>
              <a:rPr lang="en-US" altLang="zh-CN">
                <a:solidFill>
                  <a:schemeClr val="bg1"/>
                </a:solidFill>
                <a:latin typeface="Times New Roman" pitchFamily="18" charset="0"/>
                <a:ea typeface="SimSun" pitchFamily="2" charset="-122"/>
              </a:rPr>
              <a:t>90 pixels</a:t>
            </a:r>
          </a:p>
          <a:p>
            <a:pPr eaLnBrk="1" hangingPunct="1"/>
            <a:r>
              <a:rPr lang="en-US" altLang="zh-CN">
                <a:solidFill>
                  <a:schemeClr val="bg1"/>
                </a:solidFill>
                <a:latin typeface="Times New Roman" pitchFamily="18" charset="0"/>
                <a:ea typeface="SimSun" pitchFamily="2" charset="-122"/>
              </a:rPr>
              <a:t>1 mm</a:t>
            </a:r>
          </a:p>
        </p:txBody>
      </p:sp>
      <p:sp>
        <p:nvSpPr>
          <p:cNvPr id="21541" name="Text Box 212"/>
          <p:cNvSpPr txBox="1">
            <a:spLocks noChangeArrowheads="1"/>
          </p:cNvSpPr>
          <p:nvPr/>
        </p:nvSpPr>
        <p:spPr bwMode="auto">
          <a:xfrm>
            <a:off x="4959350" y="6035675"/>
            <a:ext cx="1292225"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r>
              <a:rPr lang="en-US" altLang="zh-CN">
                <a:solidFill>
                  <a:schemeClr val="bg1"/>
                </a:solidFill>
                <a:latin typeface="Times New Roman" pitchFamily="18" charset="0"/>
                <a:ea typeface="SimSun" pitchFamily="2" charset="-122"/>
              </a:rPr>
              <a:t>90 pixels</a:t>
            </a:r>
          </a:p>
          <a:p>
            <a:pPr eaLnBrk="1" hangingPunct="1"/>
            <a:r>
              <a:rPr lang="en-US" altLang="zh-CN">
                <a:solidFill>
                  <a:schemeClr val="bg1"/>
                </a:solidFill>
                <a:latin typeface="Times New Roman" pitchFamily="18" charset="0"/>
                <a:ea typeface="SimSun" pitchFamily="2" charset="-122"/>
              </a:rPr>
              <a:t>1 mm</a:t>
            </a:r>
          </a:p>
        </p:txBody>
      </p:sp>
      <p:sp>
        <p:nvSpPr>
          <p:cNvPr id="21542" name="Rectangle 213"/>
          <p:cNvSpPr>
            <a:spLocks noChangeArrowheads="1"/>
          </p:cNvSpPr>
          <p:nvPr/>
        </p:nvSpPr>
        <p:spPr bwMode="auto">
          <a:xfrm>
            <a:off x="720725" y="3038475"/>
            <a:ext cx="1352550" cy="441325"/>
          </a:xfrm>
          <a:prstGeom prst="rect">
            <a:avLst/>
          </a:prstGeom>
          <a:solidFill>
            <a:srgbClr val="FFFFFF"/>
          </a:solidFill>
          <a:ln w="11113">
            <a:solidFill>
              <a:srgbClr val="000000"/>
            </a:solidFill>
            <a:miter lim="800000"/>
            <a:headEnd/>
            <a:tailEnd/>
          </a:ln>
        </p:spPr>
        <p:txBody>
          <a:bodyPr/>
          <a:lstStyle/>
          <a:p>
            <a:endParaRPr lang="en-US"/>
          </a:p>
        </p:txBody>
      </p:sp>
      <p:sp>
        <p:nvSpPr>
          <p:cNvPr id="21543" name="Rectangle 214"/>
          <p:cNvSpPr>
            <a:spLocks noChangeArrowheads="1"/>
          </p:cNvSpPr>
          <p:nvPr/>
        </p:nvSpPr>
        <p:spPr bwMode="auto">
          <a:xfrm>
            <a:off x="917575" y="3133725"/>
            <a:ext cx="931863" cy="25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zh-CN" sz="1700">
                <a:solidFill>
                  <a:srgbClr val="000000"/>
                </a:solidFill>
                <a:ea typeface="SimSun" pitchFamily="2" charset="-122"/>
              </a:rPr>
              <a:t>Computer</a:t>
            </a:r>
            <a:endParaRPr lang="en-US" altLang="zh-CN">
              <a:ea typeface="SimSun" pitchFamily="2" charset="-122"/>
            </a:endParaRPr>
          </a:p>
        </p:txBody>
      </p:sp>
      <p:sp>
        <p:nvSpPr>
          <p:cNvPr id="21544" name="Rectangle 215"/>
          <p:cNvSpPr>
            <a:spLocks noChangeArrowheads="1"/>
          </p:cNvSpPr>
          <p:nvPr/>
        </p:nvSpPr>
        <p:spPr bwMode="auto">
          <a:xfrm>
            <a:off x="1073150" y="2590800"/>
            <a:ext cx="617538" cy="441325"/>
          </a:xfrm>
          <a:prstGeom prst="rect">
            <a:avLst/>
          </a:prstGeom>
          <a:solidFill>
            <a:srgbClr val="FFFFFF"/>
          </a:solidFill>
          <a:ln w="11113">
            <a:solidFill>
              <a:srgbClr val="000000"/>
            </a:solidFill>
            <a:miter lim="800000"/>
            <a:headEnd/>
            <a:tailEnd/>
          </a:ln>
        </p:spPr>
        <p:txBody>
          <a:bodyPr/>
          <a:lstStyle/>
          <a:p>
            <a:endParaRPr lang="en-US"/>
          </a:p>
        </p:txBody>
      </p:sp>
      <p:sp>
        <p:nvSpPr>
          <p:cNvPr id="21545" name="Rectangle 216"/>
          <p:cNvSpPr>
            <a:spLocks noChangeArrowheads="1"/>
          </p:cNvSpPr>
          <p:nvPr/>
        </p:nvSpPr>
        <p:spPr bwMode="auto">
          <a:xfrm>
            <a:off x="1149350" y="2667000"/>
            <a:ext cx="457200" cy="222250"/>
          </a:xfrm>
          <a:prstGeom prst="rect">
            <a:avLst/>
          </a:prstGeom>
          <a:solidFill>
            <a:srgbClr val="FFFFFF"/>
          </a:solidFill>
          <a:ln w="11113">
            <a:solidFill>
              <a:srgbClr val="000000"/>
            </a:solidFill>
            <a:miter lim="800000"/>
            <a:headEnd/>
            <a:tailEnd/>
          </a:ln>
        </p:spPr>
        <p:txBody>
          <a:bodyPr/>
          <a:lstStyle/>
          <a:p>
            <a:endParaRPr lang="en-US"/>
          </a:p>
        </p:txBody>
      </p:sp>
      <p:sp>
        <p:nvSpPr>
          <p:cNvPr id="21546" name="Line 217"/>
          <p:cNvSpPr>
            <a:spLocks noChangeShapeType="1"/>
          </p:cNvSpPr>
          <p:nvPr/>
        </p:nvSpPr>
        <p:spPr bwMode="auto">
          <a:xfrm>
            <a:off x="2068513" y="3290888"/>
            <a:ext cx="488950" cy="1587"/>
          </a:xfrm>
          <a:prstGeom prst="line">
            <a:avLst/>
          </a:prstGeom>
          <a:noFill/>
          <a:ln w="11113">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1547" name="Rectangle 218"/>
          <p:cNvSpPr>
            <a:spLocks noChangeArrowheads="1"/>
          </p:cNvSpPr>
          <p:nvPr/>
        </p:nvSpPr>
        <p:spPr bwMode="auto">
          <a:xfrm>
            <a:off x="2557463" y="3041650"/>
            <a:ext cx="862012" cy="439738"/>
          </a:xfrm>
          <a:prstGeom prst="rect">
            <a:avLst/>
          </a:prstGeom>
          <a:solidFill>
            <a:srgbClr val="FFFFFF"/>
          </a:solidFill>
          <a:ln w="11113">
            <a:solidFill>
              <a:srgbClr val="000000"/>
            </a:solidFill>
            <a:miter lim="800000"/>
            <a:headEnd/>
            <a:tailEnd/>
          </a:ln>
        </p:spPr>
        <p:txBody>
          <a:bodyPr/>
          <a:lstStyle/>
          <a:p>
            <a:endParaRPr lang="en-US"/>
          </a:p>
        </p:txBody>
      </p:sp>
      <p:sp>
        <p:nvSpPr>
          <p:cNvPr id="21548" name="Rectangle 219"/>
          <p:cNvSpPr>
            <a:spLocks noChangeArrowheads="1"/>
          </p:cNvSpPr>
          <p:nvPr/>
        </p:nvSpPr>
        <p:spPr bwMode="auto">
          <a:xfrm>
            <a:off x="2740025" y="3125788"/>
            <a:ext cx="406400" cy="25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zh-CN" sz="1700">
                <a:solidFill>
                  <a:srgbClr val="000000"/>
                </a:solidFill>
                <a:ea typeface="SimSun" pitchFamily="2" charset="-122"/>
              </a:rPr>
              <a:t>CCD</a:t>
            </a:r>
            <a:endParaRPr lang="en-US" altLang="zh-CN">
              <a:ea typeface="SimSun" pitchFamily="2" charset="-122"/>
            </a:endParaRPr>
          </a:p>
        </p:txBody>
      </p:sp>
      <p:sp>
        <p:nvSpPr>
          <p:cNvPr id="21549" name="Rectangle 220"/>
          <p:cNvSpPr>
            <a:spLocks noChangeArrowheads="1"/>
          </p:cNvSpPr>
          <p:nvPr/>
        </p:nvSpPr>
        <p:spPr bwMode="auto">
          <a:xfrm>
            <a:off x="3425825" y="3206750"/>
            <a:ext cx="250825" cy="114300"/>
          </a:xfrm>
          <a:prstGeom prst="rect">
            <a:avLst/>
          </a:prstGeom>
          <a:solidFill>
            <a:srgbClr val="FFFFFF"/>
          </a:solidFill>
          <a:ln w="11113">
            <a:solidFill>
              <a:srgbClr val="000000"/>
            </a:solidFill>
            <a:miter lim="800000"/>
            <a:headEnd/>
            <a:tailEnd/>
          </a:ln>
        </p:spPr>
        <p:txBody>
          <a:bodyPr/>
          <a:lstStyle/>
          <a:p>
            <a:endParaRPr lang="en-US"/>
          </a:p>
        </p:txBody>
      </p:sp>
      <p:sp>
        <p:nvSpPr>
          <p:cNvPr id="21550" name="Freeform 221"/>
          <p:cNvSpPr>
            <a:spLocks/>
          </p:cNvSpPr>
          <p:nvPr/>
        </p:nvSpPr>
        <p:spPr bwMode="auto">
          <a:xfrm>
            <a:off x="5492750" y="1985963"/>
            <a:ext cx="490538" cy="544512"/>
          </a:xfrm>
          <a:custGeom>
            <a:avLst/>
            <a:gdLst>
              <a:gd name="T0" fmla="*/ 121739 w 274"/>
              <a:gd name="T1" fmla="*/ 0 h 343"/>
              <a:gd name="T2" fmla="*/ 73402 w 274"/>
              <a:gd name="T3" fmla="*/ 11112 h 343"/>
              <a:gd name="T4" fmla="*/ 35806 w 274"/>
              <a:gd name="T5" fmla="*/ 33337 h 343"/>
              <a:gd name="T6" fmla="*/ 10742 w 274"/>
              <a:gd name="T7" fmla="*/ 65087 h 343"/>
              <a:gd name="T8" fmla="*/ 0 w 274"/>
              <a:gd name="T9" fmla="*/ 109537 h 343"/>
              <a:gd name="T10" fmla="*/ 0 w 274"/>
              <a:gd name="T11" fmla="*/ 434975 h 343"/>
              <a:gd name="T12" fmla="*/ 10742 w 274"/>
              <a:gd name="T13" fmla="*/ 479425 h 343"/>
              <a:gd name="T14" fmla="*/ 35806 w 274"/>
              <a:gd name="T15" fmla="*/ 511175 h 343"/>
              <a:gd name="T16" fmla="*/ 73402 w 274"/>
              <a:gd name="T17" fmla="*/ 533400 h 343"/>
              <a:gd name="T18" fmla="*/ 121739 w 274"/>
              <a:gd name="T19" fmla="*/ 544512 h 343"/>
              <a:gd name="T20" fmla="*/ 367008 w 274"/>
              <a:gd name="T21" fmla="*/ 544512 h 343"/>
              <a:gd name="T22" fmla="*/ 415346 w 274"/>
              <a:gd name="T23" fmla="*/ 533400 h 343"/>
              <a:gd name="T24" fmla="*/ 452942 w 274"/>
              <a:gd name="T25" fmla="*/ 511175 h 343"/>
              <a:gd name="T26" fmla="*/ 478006 w 274"/>
              <a:gd name="T27" fmla="*/ 479425 h 343"/>
              <a:gd name="T28" fmla="*/ 490538 w 274"/>
              <a:gd name="T29" fmla="*/ 434975 h 343"/>
              <a:gd name="T30" fmla="*/ 490538 w 274"/>
              <a:gd name="T31" fmla="*/ 109537 h 343"/>
              <a:gd name="T32" fmla="*/ 478006 w 274"/>
              <a:gd name="T33" fmla="*/ 65087 h 343"/>
              <a:gd name="T34" fmla="*/ 452942 w 274"/>
              <a:gd name="T35" fmla="*/ 33337 h 343"/>
              <a:gd name="T36" fmla="*/ 415346 w 274"/>
              <a:gd name="T37" fmla="*/ 11112 h 343"/>
              <a:gd name="T38" fmla="*/ 367008 w 274"/>
              <a:gd name="T39" fmla="*/ 0 h 343"/>
              <a:gd name="T40" fmla="*/ 121739 w 274"/>
              <a:gd name="T41" fmla="*/ 0 h 34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74"/>
              <a:gd name="T64" fmla="*/ 0 h 343"/>
              <a:gd name="T65" fmla="*/ 274 w 274"/>
              <a:gd name="T66" fmla="*/ 343 h 343"/>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74" h="343">
                <a:moveTo>
                  <a:pt x="68" y="0"/>
                </a:moveTo>
                <a:lnTo>
                  <a:pt x="41" y="7"/>
                </a:lnTo>
                <a:lnTo>
                  <a:pt x="20" y="21"/>
                </a:lnTo>
                <a:lnTo>
                  <a:pt x="6" y="41"/>
                </a:lnTo>
                <a:lnTo>
                  <a:pt x="0" y="69"/>
                </a:lnTo>
                <a:lnTo>
                  <a:pt x="0" y="274"/>
                </a:lnTo>
                <a:lnTo>
                  <a:pt x="6" y="302"/>
                </a:lnTo>
                <a:lnTo>
                  <a:pt x="20" y="322"/>
                </a:lnTo>
                <a:lnTo>
                  <a:pt x="41" y="336"/>
                </a:lnTo>
                <a:lnTo>
                  <a:pt x="68" y="343"/>
                </a:lnTo>
                <a:lnTo>
                  <a:pt x="205" y="343"/>
                </a:lnTo>
                <a:lnTo>
                  <a:pt x="232" y="336"/>
                </a:lnTo>
                <a:lnTo>
                  <a:pt x="253" y="322"/>
                </a:lnTo>
                <a:lnTo>
                  <a:pt x="267" y="302"/>
                </a:lnTo>
                <a:lnTo>
                  <a:pt x="274" y="274"/>
                </a:lnTo>
                <a:lnTo>
                  <a:pt x="274" y="69"/>
                </a:lnTo>
                <a:lnTo>
                  <a:pt x="267" y="41"/>
                </a:lnTo>
                <a:lnTo>
                  <a:pt x="253" y="21"/>
                </a:lnTo>
                <a:lnTo>
                  <a:pt x="232" y="7"/>
                </a:lnTo>
                <a:lnTo>
                  <a:pt x="205" y="0"/>
                </a:lnTo>
                <a:lnTo>
                  <a:pt x="68" y="0"/>
                </a:lnTo>
                <a:close/>
              </a:path>
            </a:pathLst>
          </a:custGeom>
          <a:solidFill>
            <a:srgbClr val="FFFFFF"/>
          </a:solidFill>
          <a:ln w="11113">
            <a:solidFill>
              <a:srgbClr val="000000"/>
            </a:solidFill>
            <a:round/>
            <a:headEnd/>
            <a:tailEnd/>
          </a:ln>
        </p:spPr>
        <p:txBody>
          <a:bodyPr/>
          <a:lstStyle/>
          <a:p>
            <a:endParaRPr lang="en-US"/>
          </a:p>
        </p:txBody>
      </p:sp>
      <p:sp>
        <p:nvSpPr>
          <p:cNvPr id="21551" name="Freeform 222"/>
          <p:cNvSpPr>
            <a:spLocks/>
          </p:cNvSpPr>
          <p:nvPr/>
        </p:nvSpPr>
        <p:spPr bwMode="auto">
          <a:xfrm>
            <a:off x="4643438" y="3073400"/>
            <a:ext cx="482600" cy="436563"/>
          </a:xfrm>
          <a:custGeom>
            <a:avLst/>
            <a:gdLst>
              <a:gd name="T0" fmla="*/ 237725 w 270"/>
              <a:gd name="T1" fmla="*/ 44450 h 275"/>
              <a:gd name="T2" fmla="*/ 232363 w 270"/>
              <a:gd name="T3" fmla="*/ 33338 h 275"/>
              <a:gd name="T4" fmla="*/ 219851 w 270"/>
              <a:gd name="T5" fmla="*/ 28575 h 275"/>
              <a:gd name="T6" fmla="*/ 194827 w 270"/>
              <a:gd name="T7" fmla="*/ 11113 h 275"/>
              <a:gd name="T8" fmla="*/ 159079 w 270"/>
              <a:gd name="T9" fmla="*/ 0 h 275"/>
              <a:gd name="T10" fmla="*/ 116181 w 270"/>
              <a:gd name="T11" fmla="*/ 0 h 275"/>
              <a:gd name="T12" fmla="*/ 73284 w 270"/>
              <a:gd name="T13" fmla="*/ 6350 h 275"/>
              <a:gd name="T14" fmla="*/ 35748 w 270"/>
              <a:gd name="T15" fmla="*/ 22225 h 275"/>
              <a:gd name="T16" fmla="*/ 10724 w 270"/>
              <a:gd name="T17" fmla="*/ 55563 h 275"/>
              <a:gd name="T18" fmla="*/ 0 w 270"/>
              <a:gd name="T19" fmla="*/ 82550 h 275"/>
              <a:gd name="T20" fmla="*/ 0 w 270"/>
              <a:gd name="T21" fmla="*/ 120650 h 275"/>
              <a:gd name="T22" fmla="*/ 5362 w 270"/>
              <a:gd name="T23" fmla="*/ 152400 h 275"/>
              <a:gd name="T24" fmla="*/ 237725 w 270"/>
              <a:gd name="T25" fmla="*/ 436563 h 275"/>
              <a:gd name="T26" fmla="*/ 470088 w 270"/>
              <a:gd name="T27" fmla="*/ 152400 h 275"/>
              <a:gd name="T28" fmla="*/ 482600 w 270"/>
              <a:gd name="T29" fmla="*/ 120650 h 275"/>
              <a:gd name="T30" fmla="*/ 482600 w 270"/>
              <a:gd name="T31" fmla="*/ 82550 h 275"/>
              <a:gd name="T32" fmla="*/ 464726 w 270"/>
              <a:gd name="T33" fmla="*/ 55563 h 275"/>
              <a:gd name="T34" fmla="*/ 439702 w 270"/>
              <a:gd name="T35" fmla="*/ 22225 h 275"/>
              <a:gd name="T36" fmla="*/ 403954 w 270"/>
              <a:gd name="T37" fmla="*/ 6350 h 275"/>
              <a:gd name="T38" fmla="*/ 361056 w 270"/>
              <a:gd name="T39" fmla="*/ 0 h 275"/>
              <a:gd name="T40" fmla="*/ 323521 w 270"/>
              <a:gd name="T41" fmla="*/ 0 h 275"/>
              <a:gd name="T42" fmla="*/ 280623 w 270"/>
              <a:gd name="T43" fmla="*/ 11113 h 275"/>
              <a:gd name="T44" fmla="*/ 262749 w 270"/>
              <a:gd name="T45" fmla="*/ 28575 h 275"/>
              <a:gd name="T46" fmla="*/ 237725 w 270"/>
              <a:gd name="T47" fmla="*/ 44450 h 27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70"/>
              <a:gd name="T73" fmla="*/ 0 h 275"/>
              <a:gd name="T74" fmla="*/ 270 w 270"/>
              <a:gd name="T75" fmla="*/ 275 h 275"/>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70" h="275">
                <a:moveTo>
                  <a:pt x="133" y="28"/>
                </a:moveTo>
                <a:lnTo>
                  <a:pt x="130" y="21"/>
                </a:lnTo>
                <a:lnTo>
                  <a:pt x="123" y="18"/>
                </a:lnTo>
                <a:lnTo>
                  <a:pt x="109" y="7"/>
                </a:lnTo>
                <a:lnTo>
                  <a:pt x="89" y="0"/>
                </a:lnTo>
                <a:lnTo>
                  <a:pt x="65" y="0"/>
                </a:lnTo>
                <a:lnTo>
                  <a:pt x="41" y="4"/>
                </a:lnTo>
                <a:lnTo>
                  <a:pt x="20" y="14"/>
                </a:lnTo>
                <a:lnTo>
                  <a:pt x="6" y="35"/>
                </a:lnTo>
                <a:lnTo>
                  <a:pt x="0" y="52"/>
                </a:lnTo>
                <a:lnTo>
                  <a:pt x="0" y="76"/>
                </a:lnTo>
                <a:lnTo>
                  <a:pt x="3" y="96"/>
                </a:lnTo>
                <a:lnTo>
                  <a:pt x="133" y="275"/>
                </a:lnTo>
                <a:lnTo>
                  <a:pt x="263" y="96"/>
                </a:lnTo>
                <a:lnTo>
                  <a:pt x="270" y="76"/>
                </a:lnTo>
                <a:lnTo>
                  <a:pt x="270" y="52"/>
                </a:lnTo>
                <a:lnTo>
                  <a:pt x="260" y="35"/>
                </a:lnTo>
                <a:lnTo>
                  <a:pt x="246" y="14"/>
                </a:lnTo>
                <a:lnTo>
                  <a:pt x="226" y="4"/>
                </a:lnTo>
                <a:lnTo>
                  <a:pt x="202" y="0"/>
                </a:lnTo>
                <a:lnTo>
                  <a:pt x="181" y="0"/>
                </a:lnTo>
                <a:lnTo>
                  <a:pt x="157" y="7"/>
                </a:lnTo>
                <a:lnTo>
                  <a:pt x="147" y="18"/>
                </a:lnTo>
                <a:lnTo>
                  <a:pt x="133" y="28"/>
                </a:lnTo>
                <a:close/>
              </a:path>
            </a:pathLst>
          </a:custGeom>
          <a:solidFill>
            <a:srgbClr val="FFFFFF"/>
          </a:solidFill>
          <a:ln w="11113">
            <a:solidFill>
              <a:srgbClr val="000000"/>
            </a:solidFill>
            <a:round/>
            <a:headEnd/>
            <a:tailEnd/>
          </a:ln>
        </p:spPr>
        <p:txBody>
          <a:bodyPr/>
          <a:lstStyle/>
          <a:p>
            <a:endParaRPr lang="en-US"/>
          </a:p>
        </p:txBody>
      </p:sp>
      <p:sp>
        <p:nvSpPr>
          <p:cNvPr id="21552" name="Rectangle 223"/>
          <p:cNvSpPr>
            <a:spLocks noChangeArrowheads="1"/>
          </p:cNvSpPr>
          <p:nvPr/>
        </p:nvSpPr>
        <p:spPr bwMode="auto">
          <a:xfrm>
            <a:off x="4759325" y="3182938"/>
            <a:ext cx="250825" cy="114300"/>
          </a:xfrm>
          <a:prstGeom prst="rect">
            <a:avLst/>
          </a:prstGeom>
          <a:solidFill>
            <a:srgbClr val="FFFFFF"/>
          </a:solidFill>
          <a:ln w="11113">
            <a:solidFill>
              <a:srgbClr val="000000"/>
            </a:solidFill>
            <a:miter lim="800000"/>
            <a:headEnd/>
            <a:tailEnd/>
          </a:ln>
        </p:spPr>
        <p:txBody>
          <a:bodyPr/>
          <a:lstStyle/>
          <a:p>
            <a:endParaRPr lang="en-US"/>
          </a:p>
        </p:txBody>
      </p:sp>
      <p:sp>
        <p:nvSpPr>
          <p:cNvPr id="21553" name="Line 224"/>
          <p:cNvSpPr>
            <a:spLocks noChangeShapeType="1"/>
          </p:cNvSpPr>
          <p:nvPr/>
        </p:nvSpPr>
        <p:spPr bwMode="auto">
          <a:xfrm>
            <a:off x="5492750" y="2420938"/>
            <a:ext cx="490538" cy="1587"/>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1554" name="Freeform 225"/>
          <p:cNvSpPr>
            <a:spLocks/>
          </p:cNvSpPr>
          <p:nvPr/>
        </p:nvSpPr>
        <p:spPr bwMode="auto">
          <a:xfrm>
            <a:off x="4849813" y="2432050"/>
            <a:ext cx="923925" cy="647700"/>
          </a:xfrm>
          <a:custGeom>
            <a:avLst/>
            <a:gdLst>
              <a:gd name="T0" fmla="*/ 43269 w 363"/>
              <a:gd name="T1" fmla="*/ 647700 h 408"/>
              <a:gd name="T2" fmla="*/ 78903 w 363"/>
              <a:gd name="T3" fmla="*/ 641350 h 408"/>
              <a:gd name="T4" fmla="*/ 53450 w 363"/>
              <a:gd name="T5" fmla="*/ 527050 h 408"/>
              <a:gd name="T6" fmla="*/ 35633 w 363"/>
              <a:gd name="T7" fmla="*/ 423863 h 408"/>
              <a:gd name="T8" fmla="*/ 17817 w 363"/>
              <a:gd name="T9" fmla="*/ 430213 h 408"/>
              <a:gd name="T10" fmla="*/ 35633 w 363"/>
              <a:gd name="T11" fmla="*/ 430213 h 408"/>
              <a:gd name="T12" fmla="*/ 43269 w 363"/>
              <a:gd name="T13" fmla="*/ 338137 h 408"/>
              <a:gd name="T14" fmla="*/ 53450 w 363"/>
              <a:gd name="T15" fmla="*/ 300038 h 408"/>
              <a:gd name="T16" fmla="*/ 35633 w 363"/>
              <a:gd name="T17" fmla="*/ 293688 h 408"/>
              <a:gd name="T18" fmla="*/ 53450 w 363"/>
              <a:gd name="T19" fmla="*/ 304800 h 408"/>
              <a:gd name="T20" fmla="*/ 78903 w 363"/>
              <a:gd name="T21" fmla="*/ 266700 h 408"/>
              <a:gd name="T22" fmla="*/ 104355 w 363"/>
              <a:gd name="T23" fmla="*/ 244475 h 408"/>
              <a:gd name="T24" fmla="*/ 147624 w 363"/>
              <a:gd name="T25" fmla="*/ 223838 h 408"/>
              <a:gd name="T26" fmla="*/ 139989 w 363"/>
              <a:gd name="T27" fmla="*/ 212725 h 408"/>
              <a:gd name="T28" fmla="*/ 139989 w 363"/>
              <a:gd name="T29" fmla="*/ 223838 h 408"/>
              <a:gd name="T30" fmla="*/ 251980 w 363"/>
              <a:gd name="T31" fmla="*/ 195262 h 408"/>
              <a:gd name="T32" fmla="*/ 374151 w 363"/>
              <a:gd name="T33" fmla="*/ 174625 h 408"/>
              <a:gd name="T34" fmla="*/ 496323 w 363"/>
              <a:gd name="T35" fmla="*/ 147638 h 408"/>
              <a:gd name="T36" fmla="*/ 549774 w 363"/>
              <a:gd name="T37" fmla="*/ 130175 h 408"/>
              <a:gd name="T38" fmla="*/ 557409 w 363"/>
              <a:gd name="T39" fmla="*/ 125413 h 408"/>
              <a:gd name="T40" fmla="*/ 610859 w 363"/>
              <a:gd name="T41" fmla="*/ 103188 h 408"/>
              <a:gd name="T42" fmla="*/ 733031 w 363"/>
              <a:gd name="T43" fmla="*/ 60325 h 408"/>
              <a:gd name="T44" fmla="*/ 783936 w 363"/>
              <a:gd name="T45" fmla="*/ 38100 h 408"/>
              <a:gd name="T46" fmla="*/ 766120 w 363"/>
              <a:gd name="T47" fmla="*/ 26988 h 408"/>
              <a:gd name="T48" fmla="*/ 776301 w 363"/>
              <a:gd name="T49" fmla="*/ 38100 h 408"/>
              <a:gd name="T50" fmla="*/ 827206 w 363"/>
              <a:gd name="T51" fmla="*/ 26988 h 408"/>
              <a:gd name="T52" fmla="*/ 880656 w 363"/>
              <a:gd name="T53" fmla="*/ 22225 h 408"/>
              <a:gd name="T54" fmla="*/ 870475 w 363"/>
              <a:gd name="T55" fmla="*/ 11112 h 408"/>
              <a:gd name="T56" fmla="*/ 870475 w 363"/>
              <a:gd name="T57" fmla="*/ 22225 h 408"/>
              <a:gd name="T58" fmla="*/ 916289 w 363"/>
              <a:gd name="T59" fmla="*/ 22225 h 408"/>
              <a:gd name="T60" fmla="*/ 923925 w 363"/>
              <a:gd name="T61" fmla="*/ 0 h 408"/>
              <a:gd name="T62" fmla="*/ 880656 w 363"/>
              <a:gd name="T63" fmla="*/ 0 h 408"/>
              <a:gd name="T64" fmla="*/ 870475 w 363"/>
              <a:gd name="T65" fmla="*/ 0 h 408"/>
              <a:gd name="T66" fmla="*/ 819570 w 363"/>
              <a:gd name="T67" fmla="*/ 6350 h 408"/>
              <a:gd name="T68" fmla="*/ 766120 w 363"/>
              <a:gd name="T69" fmla="*/ 15875 h 408"/>
              <a:gd name="T70" fmla="*/ 758484 w 363"/>
              <a:gd name="T71" fmla="*/ 22225 h 408"/>
              <a:gd name="T72" fmla="*/ 705034 w 363"/>
              <a:gd name="T73" fmla="*/ 44450 h 408"/>
              <a:gd name="T74" fmla="*/ 582862 w 363"/>
              <a:gd name="T75" fmla="*/ 87312 h 408"/>
              <a:gd name="T76" fmla="*/ 531957 w 363"/>
              <a:gd name="T77" fmla="*/ 109538 h 408"/>
              <a:gd name="T78" fmla="*/ 539593 w 363"/>
              <a:gd name="T79" fmla="*/ 119063 h 408"/>
              <a:gd name="T80" fmla="*/ 539593 w 363"/>
              <a:gd name="T81" fmla="*/ 109538 h 408"/>
              <a:gd name="T82" fmla="*/ 478507 w 363"/>
              <a:gd name="T83" fmla="*/ 125413 h 408"/>
              <a:gd name="T84" fmla="*/ 366516 w 363"/>
              <a:gd name="T85" fmla="*/ 152400 h 408"/>
              <a:gd name="T86" fmla="*/ 244344 w 363"/>
              <a:gd name="T87" fmla="*/ 174625 h 408"/>
              <a:gd name="T88" fmla="*/ 129808 w 363"/>
              <a:gd name="T89" fmla="*/ 201612 h 408"/>
              <a:gd name="T90" fmla="*/ 122172 w 363"/>
              <a:gd name="T91" fmla="*/ 206375 h 408"/>
              <a:gd name="T92" fmla="*/ 78903 w 363"/>
              <a:gd name="T93" fmla="*/ 228600 h 408"/>
              <a:gd name="T94" fmla="*/ 53450 w 363"/>
              <a:gd name="T95" fmla="*/ 255588 h 408"/>
              <a:gd name="T96" fmla="*/ 25452 w 363"/>
              <a:gd name="T97" fmla="*/ 288925 h 408"/>
              <a:gd name="T98" fmla="*/ 17817 w 363"/>
              <a:gd name="T99" fmla="*/ 293688 h 408"/>
              <a:gd name="T100" fmla="*/ 7636 w 363"/>
              <a:gd name="T101" fmla="*/ 331787 h 408"/>
              <a:gd name="T102" fmla="*/ 0 w 363"/>
              <a:gd name="T103" fmla="*/ 423863 h 408"/>
              <a:gd name="T104" fmla="*/ 0 w 363"/>
              <a:gd name="T105" fmla="*/ 430213 h 408"/>
              <a:gd name="T106" fmla="*/ 0 w 363"/>
              <a:gd name="T107" fmla="*/ 430213 h 408"/>
              <a:gd name="T108" fmla="*/ 17817 w 363"/>
              <a:gd name="T109" fmla="*/ 533400 h 408"/>
              <a:gd name="T110" fmla="*/ 43269 w 363"/>
              <a:gd name="T111" fmla="*/ 647700 h 40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363"/>
              <a:gd name="T169" fmla="*/ 0 h 408"/>
              <a:gd name="T170" fmla="*/ 363 w 363"/>
              <a:gd name="T171" fmla="*/ 408 h 408"/>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363" h="408">
                <a:moveTo>
                  <a:pt x="17" y="408"/>
                </a:moveTo>
                <a:lnTo>
                  <a:pt x="31" y="404"/>
                </a:lnTo>
                <a:lnTo>
                  <a:pt x="21" y="332"/>
                </a:lnTo>
                <a:lnTo>
                  <a:pt x="14" y="267"/>
                </a:lnTo>
                <a:lnTo>
                  <a:pt x="7" y="271"/>
                </a:lnTo>
                <a:lnTo>
                  <a:pt x="14" y="271"/>
                </a:lnTo>
                <a:lnTo>
                  <a:pt x="17" y="213"/>
                </a:lnTo>
                <a:lnTo>
                  <a:pt x="21" y="189"/>
                </a:lnTo>
                <a:lnTo>
                  <a:pt x="14" y="185"/>
                </a:lnTo>
                <a:lnTo>
                  <a:pt x="21" y="192"/>
                </a:lnTo>
                <a:lnTo>
                  <a:pt x="31" y="168"/>
                </a:lnTo>
                <a:lnTo>
                  <a:pt x="41" y="154"/>
                </a:lnTo>
                <a:lnTo>
                  <a:pt x="58" y="141"/>
                </a:lnTo>
                <a:lnTo>
                  <a:pt x="55" y="134"/>
                </a:lnTo>
                <a:lnTo>
                  <a:pt x="55" y="141"/>
                </a:lnTo>
                <a:lnTo>
                  <a:pt x="99" y="123"/>
                </a:lnTo>
                <a:lnTo>
                  <a:pt x="147" y="110"/>
                </a:lnTo>
                <a:lnTo>
                  <a:pt x="195" y="93"/>
                </a:lnTo>
                <a:lnTo>
                  <a:pt x="216" y="82"/>
                </a:lnTo>
                <a:lnTo>
                  <a:pt x="219" y="79"/>
                </a:lnTo>
                <a:lnTo>
                  <a:pt x="240" y="65"/>
                </a:lnTo>
                <a:lnTo>
                  <a:pt x="288" y="38"/>
                </a:lnTo>
                <a:lnTo>
                  <a:pt x="308" y="24"/>
                </a:lnTo>
                <a:lnTo>
                  <a:pt x="301" y="17"/>
                </a:lnTo>
                <a:lnTo>
                  <a:pt x="305" y="24"/>
                </a:lnTo>
                <a:lnTo>
                  <a:pt x="325" y="17"/>
                </a:lnTo>
                <a:lnTo>
                  <a:pt x="346" y="14"/>
                </a:lnTo>
                <a:lnTo>
                  <a:pt x="342" y="7"/>
                </a:lnTo>
                <a:lnTo>
                  <a:pt x="342" y="14"/>
                </a:lnTo>
                <a:lnTo>
                  <a:pt x="360" y="14"/>
                </a:lnTo>
                <a:lnTo>
                  <a:pt x="363" y="0"/>
                </a:lnTo>
                <a:lnTo>
                  <a:pt x="346" y="0"/>
                </a:lnTo>
                <a:lnTo>
                  <a:pt x="342" y="0"/>
                </a:lnTo>
                <a:lnTo>
                  <a:pt x="322" y="4"/>
                </a:lnTo>
                <a:lnTo>
                  <a:pt x="301" y="10"/>
                </a:lnTo>
                <a:lnTo>
                  <a:pt x="298" y="14"/>
                </a:lnTo>
                <a:lnTo>
                  <a:pt x="277" y="28"/>
                </a:lnTo>
                <a:lnTo>
                  <a:pt x="229" y="55"/>
                </a:lnTo>
                <a:lnTo>
                  <a:pt x="209" y="69"/>
                </a:lnTo>
                <a:lnTo>
                  <a:pt x="212" y="75"/>
                </a:lnTo>
                <a:lnTo>
                  <a:pt x="212" y="69"/>
                </a:lnTo>
                <a:lnTo>
                  <a:pt x="188" y="79"/>
                </a:lnTo>
                <a:lnTo>
                  <a:pt x="144" y="96"/>
                </a:lnTo>
                <a:lnTo>
                  <a:pt x="96" y="110"/>
                </a:lnTo>
                <a:lnTo>
                  <a:pt x="51" y="127"/>
                </a:lnTo>
                <a:lnTo>
                  <a:pt x="48" y="130"/>
                </a:lnTo>
                <a:lnTo>
                  <a:pt x="31" y="144"/>
                </a:lnTo>
                <a:lnTo>
                  <a:pt x="21" y="161"/>
                </a:lnTo>
                <a:lnTo>
                  <a:pt x="10" y="182"/>
                </a:lnTo>
                <a:lnTo>
                  <a:pt x="7" y="185"/>
                </a:lnTo>
                <a:lnTo>
                  <a:pt x="3" y="209"/>
                </a:lnTo>
                <a:lnTo>
                  <a:pt x="0" y="267"/>
                </a:lnTo>
                <a:lnTo>
                  <a:pt x="0" y="271"/>
                </a:lnTo>
                <a:lnTo>
                  <a:pt x="7" y="336"/>
                </a:lnTo>
                <a:lnTo>
                  <a:pt x="17" y="408"/>
                </a:lnTo>
                <a:close/>
              </a:path>
            </a:pathLst>
          </a:custGeom>
          <a:solidFill>
            <a:srgbClr val="FF3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555" name="Rectangle 226"/>
          <p:cNvSpPr>
            <a:spLocks noChangeArrowheads="1"/>
          </p:cNvSpPr>
          <p:nvPr/>
        </p:nvSpPr>
        <p:spPr bwMode="auto">
          <a:xfrm>
            <a:off x="2801938" y="1878013"/>
            <a:ext cx="1352550" cy="766762"/>
          </a:xfrm>
          <a:prstGeom prst="rect">
            <a:avLst/>
          </a:prstGeom>
          <a:solidFill>
            <a:srgbClr val="FFFFFF"/>
          </a:solidFill>
          <a:ln w="11113">
            <a:solidFill>
              <a:srgbClr val="000000"/>
            </a:solidFill>
            <a:miter lim="800000"/>
            <a:headEnd/>
            <a:tailEnd/>
          </a:ln>
        </p:spPr>
        <p:txBody>
          <a:bodyPr/>
          <a:lstStyle/>
          <a:p>
            <a:endParaRPr lang="en-US"/>
          </a:p>
        </p:txBody>
      </p:sp>
      <p:sp>
        <p:nvSpPr>
          <p:cNvPr id="21556" name="Rectangle 227"/>
          <p:cNvSpPr>
            <a:spLocks noChangeArrowheads="1"/>
          </p:cNvSpPr>
          <p:nvPr/>
        </p:nvSpPr>
        <p:spPr bwMode="auto">
          <a:xfrm>
            <a:off x="3113088" y="1936750"/>
            <a:ext cx="688975" cy="25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zh-CN" sz="1700">
                <a:solidFill>
                  <a:srgbClr val="000000"/>
                </a:solidFill>
                <a:ea typeface="SimSun" pitchFamily="2" charset="-122"/>
              </a:rPr>
              <a:t>Area of</a:t>
            </a:r>
            <a:endParaRPr lang="en-US" altLang="zh-CN">
              <a:ea typeface="SimSun" pitchFamily="2" charset="-122"/>
            </a:endParaRPr>
          </a:p>
        </p:txBody>
      </p:sp>
      <p:sp>
        <p:nvSpPr>
          <p:cNvPr id="21557" name="Rectangle 228"/>
          <p:cNvSpPr>
            <a:spLocks noChangeArrowheads="1"/>
          </p:cNvSpPr>
          <p:nvPr/>
        </p:nvSpPr>
        <p:spPr bwMode="auto">
          <a:xfrm>
            <a:off x="3119438" y="2182813"/>
            <a:ext cx="715962" cy="25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zh-CN" sz="1700">
                <a:solidFill>
                  <a:srgbClr val="000000"/>
                </a:solidFill>
                <a:ea typeface="SimSun" pitchFamily="2" charset="-122"/>
              </a:rPr>
              <a:t>interest</a:t>
            </a:r>
            <a:endParaRPr lang="en-US" altLang="zh-CN">
              <a:ea typeface="SimSun" pitchFamily="2" charset="-122"/>
            </a:endParaRPr>
          </a:p>
        </p:txBody>
      </p:sp>
      <p:grpSp>
        <p:nvGrpSpPr>
          <p:cNvPr id="21558" name="Group 229"/>
          <p:cNvGrpSpPr>
            <a:grpSpLocks/>
          </p:cNvGrpSpPr>
          <p:nvPr/>
        </p:nvGrpSpPr>
        <p:grpSpPr bwMode="auto">
          <a:xfrm>
            <a:off x="4146550" y="2530475"/>
            <a:ext cx="612775" cy="652463"/>
            <a:chOff x="2617" y="1594"/>
            <a:chExt cx="343" cy="411"/>
          </a:xfrm>
        </p:grpSpPr>
        <p:sp>
          <p:nvSpPr>
            <p:cNvPr id="21751" name="Line 230"/>
            <p:cNvSpPr>
              <a:spLocks noChangeShapeType="1"/>
            </p:cNvSpPr>
            <p:nvPr/>
          </p:nvSpPr>
          <p:spPr bwMode="auto">
            <a:xfrm>
              <a:off x="2617" y="1594"/>
              <a:ext cx="305" cy="363"/>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1752" name="Freeform 231"/>
            <p:cNvSpPr>
              <a:spLocks/>
            </p:cNvSpPr>
            <p:nvPr/>
          </p:nvSpPr>
          <p:spPr bwMode="auto">
            <a:xfrm>
              <a:off x="2884" y="1926"/>
              <a:ext cx="76" cy="79"/>
            </a:xfrm>
            <a:custGeom>
              <a:avLst/>
              <a:gdLst>
                <a:gd name="T0" fmla="*/ 0 w 76"/>
                <a:gd name="T1" fmla="*/ 48 h 79"/>
                <a:gd name="T2" fmla="*/ 76 w 76"/>
                <a:gd name="T3" fmla="*/ 79 h 79"/>
                <a:gd name="T4" fmla="*/ 58 w 76"/>
                <a:gd name="T5" fmla="*/ 0 h 79"/>
                <a:gd name="T6" fmla="*/ 0 w 76"/>
                <a:gd name="T7" fmla="*/ 48 h 79"/>
                <a:gd name="T8" fmla="*/ 0 60000 65536"/>
                <a:gd name="T9" fmla="*/ 0 60000 65536"/>
                <a:gd name="T10" fmla="*/ 0 60000 65536"/>
                <a:gd name="T11" fmla="*/ 0 60000 65536"/>
                <a:gd name="T12" fmla="*/ 0 w 76"/>
                <a:gd name="T13" fmla="*/ 0 h 79"/>
                <a:gd name="T14" fmla="*/ 76 w 76"/>
                <a:gd name="T15" fmla="*/ 79 h 79"/>
              </a:gdLst>
              <a:ahLst/>
              <a:cxnLst>
                <a:cxn ang="T8">
                  <a:pos x="T0" y="T1"/>
                </a:cxn>
                <a:cxn ang="T9">
                  <a:pos x="T2" y="T3"/>
                </a:cxn>
                <a:cxn ang="T10">
                  <a:pos x="T4" y="T5"/>
                </a:cxn>
                <a:cxn ang="T11">
                  <a:pos x="T6" y="T7"/>
                </a:cxn>
              </a:cxnLst>
              <a:rect l="T12" t="T13" r="T14" b="T15"/>
              <a:pathLst>
                <a:path w="76" h="79">
                  <a:moveTo>
                    <a:pt x="0" y="48"/>
                  </a:moveTo>
                  <a:lnTo>
                    <a:pt x="76" y="79"/>
                  </a:lnTo>
                  <a:lnTo>
                    <a:pt x="58" y="0"/>
                  </a:lnTo>
                  <a:lnTo>
                    <a:pt x="0" y="48"/>
                  </a:lnTo>
                  <a:close/>
                </a:path>
              </a:pathLst>
            </a:custGeom>
            <a:solidFill>
              <a:srgbClr val="FF3300"/>
            </a:solidFill>
            <a:ln w="57150">
              <a:solidFill>
                <a:srgbClr val="FF0000"/>
              </a:solidFill>
              <a:round/>
              <a:headEnd/>
              <a:tailEnd/>
            </a:ln>
          </p:spPr>
          <p:txBody>
            <a:bodyPr/>
            <a:lstStyle/>
            <a:p>
              <a:endParaRPr lang="en-US"/>
            </a:p>
          </p:txBody>
        </p:sp>
      </p:grpSp>
      <p:sp>
        <p:nvSpPr>
          <p:cNvPr id="21559" name="Rectangle 232"/>
          <p:cNvSpPr>
            <a:spLocks noChangeArrowheads="1"/>
          </p:cNvSpPr>
          <p:nvPr/>
        </p:nvSpPr>
        <p:spPr bwMode="auto">
          <a:xfrm>
            <a:off x="5962650" y="1985963"/>
            <a:ext cx="42863" cy="2176462"/>
          </a:xfrm>
          <a:prstGeom prst="rect">
            <a:avLst/>
          </a:prstGeom>
          <a:solidFill>
            <a:srgbClr val="FF33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1560" name="Rectangle 233"/>
          <p:cNvSpPr>
            <a:spLocks noChangeArrowheads="1"/>
          </p:cNvSpPr>
          <p:nvPr/>
        </p:nvSpPr>
        <p:spPr bwMode="auto">
          <a:xfrm>
            <a:off x="5738813" y="4144963"/>
            <a:ext cx="488950" cy="38100"/>
          </a:xfrm>
          <a:prstGeom prst="rect">
            <a:avLst/>
          </a:prstGeom>
          <a:solidFill>
            <a:srgbClr val="FF33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1561" name="Rectangle 234"/>
          <p:cNvSpPr>
            <a:spLocks noChangeArrowheads="1"/>
          </p:cNvSpPr>
          <p:nvPr/>
        </p:nvSpPr>
        <p:spPr bwMode="auto">
          <a:xfrm>
            <a:off x="6477000" y="2057400"/>
            <a:ext cx="2084388" cy="657225"/>
          </a:xfrm>
          <a:prstGeom prst="rect">
            <a:avLst/>
          </a:prstGeom>
          <a:solidFill>
            <a:srgbClr val="FFFFFF"/>
          </a:solidFill>
          <a:ln w="11113">
            <a:solidFill>
              <a:srgbClr val="000000"/>
            </a:solidFill>
            <a:miter lim="800000"/>
            <a:headEnd/>
            <a:tailEnd/>
          </a:ln>
        </p:spPr>
        <p:txBody>
          <a:bodyPr/>
          <a:lstStyle/>
          <a:p>
            <a:endParaRPr lang="en-US"/>
          </a:p>
        </p:txBody>
      </p:sp>
      <p:sp>
        <p:nvSpPr>
          <p:cNvPr id="21562" name="Rectangle 235"/>
          <p:cNvSpPr>
            <a:spLocks noChangeArrowheads="1"/>
          </p:cNvSpPr>
          <p:nvPr/>
        </p:nvSpPr>
        <p:spPr bwMode="auto">
          <a:xfrm>
            <a:off x="6588125" y="2133600"/>
            <a:ext cx="1879600" cy="25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zh-CN" sz="1700">
                <a:solidFill>
                  <a:srgbClr val="000000"/>
                </a:solidFill>
                <a:ea typeface="SimSun" pitchFamily="2" charset="-122"/>
              </a:rPr>
              <a:t>Adjustable pressure</a:t>
            </a:r>
            <a:endParaRPr lang="en-US" altLang="zh-CN">
              <a:ea typeface="SimSun" pitchFamily="2" charset="-122"/>
            </a:endParaRPr>
          </a:p>
        </p:txBody>
      </p:sp>
      <p:sp>
        <p:nvSpPr>
          <p:cNvPr id="21563" name="Rectangle 236"/>
          <p:cNvSpPr>
            <a:spLocks noChangeArrowheads="1"/>
          </p:cNvSpPr>
          <p:nvPr/>
        </p:nvSpPr>
        <p:spPr bwMode="auto">
          <a:xfrm>
            <a:off x="6705600" y="2362200"/>
            <a:ext cx="1584325" cy="25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zh-CN" sz="1700">
                <a:solidFill>
                  <a:srgbClr val="000000"/>
                </a:solidFill>
                <a:ea typeface="SimSun" pitchFamily="2" charset="-122"/>
              </a:rPr>
              <a:t>head from water</a:t>
            </a:r>
            <a:endParaRPr lang="en-US" altLang="zh-CN">
              <a:ea typeface="SimSun" pitchFamily="2" charset="-122"/>
            </a:endParaRPr>
          </a:p>
        </p:txBody>
      </p:sp>
      <p:grpSp>
        <p:nvGrpSpPr>
          <p:cNvPr id="21564" name="Group 237"/>
          <p:cNvGrpSpPr>
            <a:grpSpLocks/>
          </p:cNvGrpSpPr>
          <p:nvPr/>
        </p:nvGrpSpPr>
        <p:grpSpPr bwMode="auto">
          <a:xfrm>
            <a:off x="5738813" y="2203450"/>
            <a:ext cx="733425" cy="234950"/>
            <a:chOff x="3508" y="1388"/>
            <a:chExt cx="411" cy="148"/>
          </a:xfrm>
        </p:grpSpPr>
        <p:sp>
          <p:nvSpPr>
            <p:cNvPr id="21749" name="Line 238"/>
            <p:cNvSpPr>
              <a:spLocks noChangeShapeType="1"/>
            </p:cNvSpPr>
            <p:nvPr/>
          </p:nvSpPr>
          <p:spPr bwMode="auto">
            <a:xfrm flipH="1">
              <a:off x="3569" y="1388"/>
              <a:ext cx="350" cy="113"/>
            </a:xfrm>
            <a:prstGeom prst="line">
              <a:avLst/>
            </a:prstGeom>
            <a:noFill/>
            <a:ln w="11113">
              <a:solidFill>
                <a:srgbClr val="FF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1750" name="Freeform 239"/>
            <p:cNvSpPr>
              <a:spLocks/>
            </p:cNvSpPr>
            <p:nvPr/>
          </p:nvSpPr>
          <p:spPr bwMode="auto">
            <a:xfrm>
              <a:off x="3508" y="1467"/>
              <a:ext cx="78" cy="69"/>
            </a:xfrm>
            <a:custGeom>
              <a:avLst/>
              <a:gdLst>
                <a:gd name="T0" fmla="*/ 54 w 78"/>
                <a:gd name="T1" fmla="*/ 0 h 69"/>
                <a:gd name="T2" fmla="*/ 0 w 78"/>
                <a:gd name="T3" fmla="*/ 58 h 69"/>
                <a:gd name="T4" fmla="*/ 78 w 78"/>
                <a:gd name="T5" fmla="*/ 69 h 69"/>
                <a:gd name="T6" fmla="*/ 54 w 78"/>
                <a:gd name="T7" fmla="*/ 0 h 69"/>
                <a:gd name="T8" fmla="*/ 0 60000 65536"/>
                <a:gd name="T9" fmla="*/ 0 60000 65536"/>
                <a:gd name="T10" fmla="*/ 0 60000 65536"/>
                <a:gd name="T11" fmla="*/ 0 60000 65536"/>
                <a:gd name="T12" fmla="*/ 0 w 78"/>
                <a:gd name="T13" fmla="*/ 0 h 69"/>
                <a:gd name="T14" fmla="*/ 78 w 78"/>
                <a:gd name="T15" fmla="*/ 69 h 69"/>
              </a:gdLst>
              <a:ahLst/>
              <a:cxnLst>
                <a:cxn ang="T8">
                  <a:pos x="T0" y="T1"/>
                </a:cxn>
                <a:cxn ang="T9">
                  <a:pos x="T2" y="T3"/>
                </a:cxn>
                <a:cxn ang="T10">
                  <a:pos x="T4" y="T5"/>
                </a:cxn>
                <a:cxn ang="T11">
                  <a:pos x="T6" y="T7"/>
                </a:cxn>
              </a:cxnLst>
              <a:rect l="T12" t="T13" r="T14" b="T15"/>
              <a:pathLst>
                <a:path w="78" h="69">
                  <a:moveTo>
                    <a:pt x="54" y="0"/>
                  </a:moveTo>
                  <a:lnTo>
                    <a:pt x="0" y="58"/>
                  </a:lnTo>
                  <a:lnTo>
                    <a:pt x="78" y="69"/>
                  </a:lnTo>
                  <a:lnTo>
                    <a:pt x="54" y="0"/>
                  </a:lnTo>
                  <a:close/>
                </a:path>
              </a:pathLst>
            </a:custGeom>
            <a:solidFill>
              <a:srgbClr val="FF3300"/>
            </a:solidFill>
            <a:ln w="9525">
              <a:solidFill>
                <a:srgbClr val="FF3300"/>
              </a:solidFill>
              <a:round/>
              <a:headEnd/>
              <a:tailEnd/>
            </a:ln>
          </p:spPr>
          <p:txBody>
            <a:bodyPr/>
            <a:lstStyle/>
            <a:p>
              <a:endParaRPr lang="en-US"/>
            </a:p>
          </p:txBody>
        </p:sp>
      </p:grpSp>
      <p:grpSp>
        <p:nvGrpSpPr>
          <p:cNvPr id="21565" name="Group 240"/>
          <p:cNvGrpSpPr>
            <a:grpSpLocks/>
          </p:cNvGrpSpPr>
          <p:nvPr/>
        </p:nvGrpSpPr>
        <p:grpSpPr bwMode="auto">
          <a:xfrm>
            <a:off x="1249363" y="3178175"/>
            <a:ext cx="3514725" cy="1322388"/>
            <a:chOff x="2066" y="2002"/>
            <a:chExt cx="897" cy="349"/>
          </a:xfrm>
        </p:grpSpPr>
        <p:sp>
          <p:nvSpPr>
            <p:cNvPr id="21727" name="Freeform 241"/>
            <p:cNvSpPr>
              <a:spLocks/>
            </p:cNvSpPr>
            <p:nvPr/>
          </p:nvSpPr>
          <p:spPr bwMode="auto">
            <a:xfrm>
              <a:off x="2066" y="2324"/>
              <a:ext cx="58" cy="27"/>
            </a:xfrm>
            <a:custGeom>
              <a:avLst/>
              <a:gdLst>
                <a:gd name="T0" fmla="*/ 3 w 58"/>
                <a:gd name="T1" fmla="*/ 20 h 27"/>
                <a:gd name="T2" fmla="*/ 0 w 58"/>
                <a:gd name="T3" fmla="*/ 24 h 27"/>
                <a:gd name="T4" fmla="*/ 3 w 58"/>
                <a:gd name="T5" fmla="*/ 27 h 27"/>
                <a:gd name="T6" fmla="*/ 7 w 58"/>
                <a:gd name="T7" fmla="*/ 27 h 27"/>
                <a:gd name="T8" fmla="*/ 55 w 58"/>
                <a:gd name="T9" fmla="*/ 6 h 27"/>
                <a:gd name="T10" fmla="*/ 58 w 58"/>
                <a:gd name="T11" fmla="*/ 3 h 27"/>
                <a:gd name="T12" fmla="*/ 55 w 58"/>
                <a:gd name="T13" fmla="*/ 0 h 27"/>
                <a:gd name="T14" fmla="*/ 51 w 58"/>
                <a:gd name="T15" fmla="*/ 0 h 27"/>
                <a:gd name="T16" fmla="*/ 3 w 58"/>
                <a:gd name="T17" fmla="*/ 20 h 2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8"/>
                <a:gd name="T28" fmla="*/ 0 h 27"/>
                <a:gd name="T29" fmla="*/ 58 w 58"/>
                <a:gd name="T30" fmla="*/ 27 h 2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8" h="27">
                  <a:moveTo>
                    <a:pt x="3" y="20"/>
                  </a:moveTo>
                  <a:lnTo>
                    <a:pt x="0" y="24"/>
                  </a:lnTo>
                  <a:lnTo>
                    <a:pt x="3" y="27"/>
                  </a:lnTo>
                  <a:lnTo>
                    <a:pt x="7" y="27"/>
                  </a:lnTo>
                  <a:lnTo>
                    <a:pt x="55" y="6"/>
                  </a:lnTo>
                  <a:lnTo>
                    <a:pt x="58" y="3"/>
                  </a:lnTo>
                  <a:lnTo>
                    <a:pt x="55" y="0"/>
                  </a:lnTo>
                  <a:lnTo>
                    <a:pt x="51" y="0"/>
                  </a:lnTo>
                  <a:lnTo>
                    <a:pt x="3" y="2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728" name="Freeform 242"/>
            <p:cNvSpPr>
              <a:spLocks/>
            </p:cNvSpPr>
            <p:nvPr/>
          </p:nvSpPr>
          <p:spPr bwMode="auto">
            <a:xfrm>
              <a:off x="2138" y="2313"/>
              <a:ext cx="10" cy="11"/>
            </a:xfrm>
            <a:custGeom>
              <a:avLst/>
              <a:gdLst>
                <a:gd name="T0" fmla="*/ 0 w 10"/>
                <a:gd name="T1" fmla="*/ 4 h 11"/>
                <a:gd name="T2" fmla="*/ 0 w 10"/>
                <a:gd name="T3" fmla="*/ 7 h 11"/>
                <a:gd name="T4" fmla="*/ 0 w 10"/>
                <a:gd name="T5" fmla="*/ 11 h 11"/>
                <a:gd name="T6" fmla="*/ 3 w 10"/>
                <a:gd name="T7" fmla="*/ 11 h 11"/>
                <a:gd name="T8" fmla="*/ 10 w 10"/>
                <a:gd name="T9" fmla="*/ 7 h 11"/>
                <a:gd name="T10" fmla="*/ 10 w 10"/>
                <a:gd name="T11" fmla="*/ 4 h 11"/>
                <a:gd name="T12" fmla="*/ 10 w 10"/>
                <a:gd name="T13" fmla="*/ 0 h 11"/>
                <a:gd name="T14" fmla="*/ 7 w 10"/>
                <a:gd name="T15" fmla="*/ 0 h 11"/>
                <a:gd name="T16" fmla="*/ 0 w 10"/>
                <a:gd name="T17" fmla="*/ 4 h 1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
                <a:gd name="T28" fmla="*/ 0 h 11"/>
                <a:gd name="T29" fmla="*/ 10 w 10"/>
                <a:gd name="T30" fmla="*/ 11 h 1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 h="11">
                  <a:moveTo>
                    <a:pt x="0" y="4"/>
                  </a:moveTo>
                  <a:lnTo>
                    <a:pt x="0" y="7"/>
                  </a:lnTo>
                  <a:lnTo>
                    <a:pt x="0" y="11"/>
                  </a:lnTo>
                  <a:lnTo>
                    <a:pt x="3" y="11"/>
                  </a:lnTo>
                  <a:lnTo>
                    <a:pt x="10" y="7"/>
                  </a:lnTo>
                  <a:lnTo>
                    <a:pt x="10" y="4"/>
                  </a:lnTo>
                  <a:lnTo>
                    <a:pt x="10" y="0"/>
                  </a:lnTo>
                  <a:lnTo>
                    <a:pt x="7" y="0"/>
                  </a:lnTo>
                  <a:lnTo>
                    <a:pt x="0" y="4"/>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729" name="Freeform 243"/>
            <p:cNvSpPr>
              <a:spLocks/>
            </p:cNvSpPr>
            <p:nvPr/>
          </p:nvSpPr>
          <p:spPr bwMode="auto">
            <a:xfrm>
              <a:off x="2162" y="2306"/>
              <a:ext cx="13" cy="7"/>
            </a:xfrm>
            <a:custGeom>
              <a:avLst/>
              <a:gdLst>
                <a:gd name="T0" fmla="*/ 3 w 13"/>
                <a:gd name="T1" fmla="*/ 0 h 7"/>
                <a:gd name="T2" fmla="*/ 0 w 13"/>
                <a:gd name="T3" fmla="*/ 4 h 7"/>
                <a:gd name="T4" fmla="*/ 3 w 13"/>
                <a:gd name="T5" fmla="*/ 7 h 7"/>
                <a:gd name="T6" fmla="*/ 6 w 13"/>
                <a:gd name="T7" fmla="*/ 7 h 7"/>
                <a:gd name="T8" fmla="*/ 10 w 13"/>
                <a:gd name="T9" fmla="*/ 7 h 7"/>
                <a:gd name="T10" fmla="*/ 13 w 13"/>
                <a:gd name="T11" fmla="*/ 4 h 7"/>
                <a:gd name="T12" fmla="*/ 10 w 13"/>
                <a:gd name="T13" fmla="*/ 0 h 7"/>
                <a:gd name="T14" fmla="*/ 6 w 13"/>
                <a:gd name="T15" fmla="*/ 0 h 7"/>
                <a:gd name="T16" fmla="*/ 3 w 13"/>
                <a:gd name="T17" fmla="*/ 0 h 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
                <a:gd name="T28" fmla="*/ 0 h 7"/>
                <a:gd name="T29" fmla="*/ 13 w 13"/>
                <a:gd name="T30" fmla="*/ 7 h 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 h="7">
                  <a:moveTo>
                    <a:pt x="3" y="0"/>
                  </a:moveTo>
                  <a:lnTo>
                    <a:pt x="0" y="4"/>
                  </a:lnTo>
                  <a:lnTo>
                    <a:pt x="3" y="7"/>
                  </a:lnTo>
                  <a:lnTo>
                    <a:pt x="6" y="7"/>
                  </a:lnTo>
                  <a:lnTo>
                    <a:pt x="10" y="7"/>
                  </a:lnTo>
                  <a:lnTo>
                    <a:pt x="13" y="4"/>
                  </a:lnTo>
                  <a:lnTo>
                    <a:pt x="10" y="0"/>
                  </a:lnTo>
                  <a:lnTo>
                    <a:pt x="6" y="0"/>
                  </a:lnTo>
                  <a:lnTo>
                    <a:pt x="3"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730" name="Freeform 244"/>
            <p:cNvSpPr>
              <a:spLocks/>
            </p:cNvSpPr>
            <p:nvPr/>
          </p:nvSpPr>
          <p:spPr bwMode="auto">
            <a:xfrm>
              <a:off x="2186" y="2279"/>
              <a:ext cx="58" cy="24"/>
            </a:xfrm>
            <a:custGeom>
              <a:avLst/>
              <a:gdLst>
                <a:gd name="T0" fmla="*/ 3 w 58"/>
                <a:gd name="T1" fmla="*/ 17 h 24"/>
                <a:gd name="T2" fmla="*/ 0 w 58"/>
                <a:gd name="T3" fmla="*/ 21 h 24"/>
                <a:gd name="T4" fmla="*/ 3 w 58"/>
                <a:gd name="T5" fmla="*/ 24 h 24"/>
                <a:gd name="T6" fmla="*/ 6 w 58"/>
                <a:gd name="T7" fmla="*/ 24 h 24"/>
                <a:gd name="T8" fmla="*/ 58 w 58"/>
                <a:gd name="T9" fmla="*/ 7 h 24"/>
                <a:gd name="T10" fmla="*/ 58 w 58"/>
                <a:gd name="T11" fmla="*/ 3 h 24"/>
                <a:gd name="T12" fmla="*/ 58 w 58"/>
                <a:gd name="T13" fmla="*/ 0 h 24"/>
                <a:gd name="T14" fmla="*/ 54 w 58"/>
                <a:gd name="T15" fmla="*/ 0 h 24"/>
                <a:gd name="T16" fmla="*/ 3 w 58"/>
                <a:gd name="T17" fmla="*/ 17 h 2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8"/>
                <a:gd name="T28" fmla="*/ 0 h 24"/>
                <a:gd name="T29" fmla="*/ 58 w 58"/>
                <a:gd name="T30" fmla="*/ 24 h 2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8" h="24">
                  <a:moveTo>
                    <a:pt x="3" y="17"/>
                  </a:moveTo>
                  <a:lnTo>
                    <a:pt x="0" y="21"/>
                  </a:lnTo>
                  <a:lnTo>
                    <a:pt x="3" y="24"/>
                  </a:lnTo>
                  <a:lnTo>
                    <a:pt x="6" y="24"/>
                  </a:lnTo>
                  <a:lnTo>
                    <a:pt x="58" y="7"/>
                  </a:lnTo>
                  <a:lnTo>
                    <a:pt x="58" y="3"/>
                  </a:lnTo>
                  <a:lnTo>
                    <a:pt x="58" y="0"/>
                  </a:lnTo>
                  <a:lnTo>
                    <a:pt x="54" y="0"/>
                  </a:lnTo>
                  <a:lnTo>
                    <a:pt x="3" y="17"/>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731" name="Freeform 245"/>
            <p:cNvSpPr>
              <a:spLocks/>
            </p:cNvSpPr>
            <p:nvPr/>
          </p:nvSpPr>
          <p:spPr bwMode="auto">
            <a:xfrm>
              <a:off x="2258" y="2269"/>
              <a:ext cx="13" cy="7"/>
            </a:xfrm>
            <a:custGeom>
              <a:avLst/>
              <a:gdLst>
                <a:gd name="T0" fmla="*/ 3 w 13"/>
                <a:gd name="T1" fmla="*/ 0 h 7"/>
                <a:gd name="T2" fmla="*/ 0 w 13"/>
                <a:gd name="T3" fmla="*/ 3 h 7"/>
                <a:gd name="T4" fmla="*/ 3 w 13"/>
                <a:gd name="T5" fmla="*/ 7 h 7"/>
                <a:gd name="T6" fmla="*/ 6 w 13"/>
                <a:gd name="T7" fmla="*/ 7 h 7"/>
                <a:gd name="T8" fmla="*/ 10 w 13"/>
                <a:gd name="T9" fmla="*/ 7 h 7"/>
                <a:gd name="T10" fmla="*/ 13 w 13"/>
                <a:gd name="T11" fmla="*/ 3 h 7"/>
                <a:gd name="T12" fmla="*/ 10 w 13"/>
                <a:gd name="T13" fmla="*/ 0 h 7"/>
                <a:gd name="T14" fmla="*/ 6 w 13"/>
                <a:gd name="T15" fmla="*/ 0 h 7"/>
                <a:gd name="T16" fmla="*/ 3 w 13"/>
                <a:gd name="T17" fmla="*/ 0 h 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
                <a:gd name="T28" fmla="*/ 0 h 7"/>
                <a:gd name="T29" fmla="*/ 13 w 13"/>
                <a:gd name="T30" fmla="*/ 7 h 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 h="7">
                  <a:moveTo>
                    <a:pt x="3" y="0"/>
                  </a:moveTo>
                  <a:lnTo>
                    <a:pt x="0" y="3"/>
                  </a:lnTo>
                  <a:lnTo>
                    <a:pt x="3" y="7"/>
                  </a:lnTo>
                  <a:lnTo>
                    <a:pt x="6" y="7"/>
                  </a:lnTo>
                  <a:lnTo>
                    <a:pt x="10" y="7"/>
                  </a:lnTo>
                  <a:lnTo>
                    <a:pt x="13" y="3"/>
                  </a:lnTo>
                  <a:lnTo>
                    <a:pt x="10" y="0"/>
                  </a:lnTo>
                  <a:lnTo>
                    <a:pt x="6" y="0"/>
                  </a:lnTo>
                  <a:lnTo>
                    <a:pt x="3"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732" name="Freeform 246"/>
            <p:cNvSpPr>
              <a:spLocks/>
            </p:cNvSpPr>
            <p:nvPr/>
          </p:nvSpPr>
          <p:spPr bwMode="auto">
            <a:xfrm>
              <a:off x="2282" y="2259"/>
              <a:ext cx="13" cy="10"/>
            </a:xfrm>
            <a:custGeom>
              <a:avLst/>
              <a:gdLst>
                <a:gd name="T0" fmla="*/ 3 w 13"/>
                <a:gd name="T1" fmla="*/ 3 h 10"/>
                <a:gd name="T2" fmla="*/ 0 w 13"/>
                <a:gd name="T3" fmla="*/ 6 h 10"/>
                <a:gd name="T4" fmla="*/ 3 w 13"/>
                <a:gd name="T5" fmla="*/ 10 h 10"/>
                <a:gd name="T6" fmla="*/ 6 w 13"/>
                <a:gd name="T7" fmla="*/ 10 h 10"/>
                <a:gd name="T8" fmla="*/ 13 w 13"/>
                <a:gd name="T9" fmla="*/ 6 h 10"/>
                <a:gd name="T10" fmla="*/ 13 w 13"/>
                <a:gd name="T11" fmla="*/ 3 h 10"/>
                <a:gd name="T12" fmla="*/ 13 w 13"/>
                <a:gd name="T13" fmla="*/ 0 h 10"/>
                <a:gd name="T14" fmla="*/ 10 w 13"/>
                <a:gd name="T15" fmla="*/ 0 h 10"/>
                <a:gd name="T16" fmla="*/ 3 w 13"/>
                <a:gd name="T17" fmla="*/ 3 h 1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
                <a:gd name="T28" fmla="*/ 0 h 10"/>
                <a:gd name="T29" fmla="*/ 13 w 13"/>
                <a:gd name="T30" fmla="*/ 10 h 1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 h="10">
                  <a:moveTo>
                    <a:pt x="3" y="3"/>
                  </a:moveTo>
                  <a:lnTo>
                    <a:pt x="0" y="6"/>
                  </a:lnTo>
                  <a:lnTo>
                    <a:pt x="3" y="10"/>
                  </a:lnTo>
                  <a:lnTo>
                    <a:pt x="6" y="10"/>
                  </a:lnTo>
                  <a:lnTo>
                    <a:pt x="13" y="6"/>
                  </a:lnTo>
                  <a:lnTo>
                    <a:pt x="13" y="3"/>
                  </a:lnTo>
                  <a:lnTo>
                    <a:pt x="13" y="0"/>
                  </a:lnTo>
                  <a:lnTo>
                    <a:pt x="10" y="0"/>
                  </a:lnTo>
                  <a:lnTo>
                    <a:pt x="3" y="3"/>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733" name="Freeform 247"/>
            <p:cNvSpPr>
              <a:spLocks/>
            </p:cNvSpPr>
            <p:nvPr/>
          </p:nvSpPr>
          <p:spPr bwMode="auto">
            <a:xfrm>
              <a:off x="2309" y="2231"/>
              <a:ext cx="58" cy="28"/>
            </a:xfrm>
            <a:custGeom>
              <a:avLst/>
              <a:gdLst>
                <a:gd name="T0" fmla="*/ 0 w 58"/>
                <a:gd name="T1" fmla="*/ 21 h 28"/>
                <a:gd name="T2" fmla="*/ 0 w 58"/>
                <a:gd name="T3" fmla="*/ 24 h 28"/>
                <a:gd name="T4" fmla="*/ 0 w 58"/>
                <a:gd name="T5" fmla="*/ 28 h 28"/>
                <a:gd name="T6" fmla="*/ 3 w 58"/>
                <a:gd name="T7" fmla="*/ 28 h 28"/>
                <a:gd name="T8" fmla="*/ 55 w 58"/>
                <a:gd name="T9" fmla="*/ 7 h 28"/>
                <a:gd name="T10" fmla="*/ 58 w 58"/>
                <a:gd name="T11" fmla="*/ 4 h 28"/>
                <a:gd name="T12" fmla="*/ 55 w 58"/>
                <a:gd name="T13" fmla="*/ 0 h 28"/>
                <a:gd name="T14" fmla="*/ 51 w 58"/>
                <a:gd name="T15" fmla="*/ 0 h 28"/>
                <a:gd name="T16" fmla="*/ 0 w 58"/>
                <a:gd name="T17" fmla="*/ 21 h 2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8"/>
                <a:gd name="T28" fmla="*/ 0 h 28"/>
                <a:gd name="T29" fmla="*/ 58 w 58"/>
                <a:gd name="T30" fmla="*/ 28 h 2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8" h="28">
                  <a:moveTo>
                    <a:pt x="0" y="21"/>
                  </a:moveTo>
                  <a:lnTo>
                    <a:pt x="0" y="24"/>
                  </a:lnTo>
                  <a:lnTo>
                    <a:pt x="0" y="28"/>
                  </a:lnTo>
                  <a:lnTo>
                    <a:pt x="3" y="28"/>
                  </a:lnTo>
                  <a:lnTo>
                    <a:pt x="55" y="7"/>
                  </a:lnTo>
                  <a:lnTo>
                    <a:pt x="58" y="4"/>
                  </a:lnTo>
                  <a:lnTo>
                    <a:pt x="55" y="0"/>
                  </a:lnTo>
                  <a:lnTo>
                    <a:pt x="51" y="0"/>
                  </a:lnTo>
                  <a:lnTo>
                    <a:pt x="0" y="21"/>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734" name="Freeform 248"/>
            <p:cNvSpPr>
              <a:spLocks/>
            </p:cNvSpPr>
            <p:nvPr/>
          </p:nvSpPr>
          <p:spPr bwMode="auto">
            <a:xfrm>
              <a:off x="2377" y="2221"/>
              <a:ext cx="14" cy="10"/>
            </a:xfrm>
            <a:custGeom>
              <a:avLst/>
              <a:gdLst>
                <a:gd name="T0" fmla="*/ 4 w 14"/>
                <a:gd name="T1" fmla="*/ 3 h 10"/>
                <a:gd name="T2" fmla="*/ 0 w 14"/>
                <a:gd name="T3" fmla="*/ 7 h 10"/>
                <a:gd name="T4" fmla="*/ 4 w 14"/>
                <a:gd name="T5" fmla="*/ 10 h 10"/>
                <a:gd name="T6" fmla="*/ 7 w 14"/>
                <a:gd name="T7" fmla="*/ 10 h 10"/>
                <a:gd name="T8" fmla="*/ 14 w 14"/>
                <a:gd name="T9" fmla="*/ 7 h 10"/>
                <a:gd name="T10" fmla="*/ 14 w 14"/>
                <a:gd name="T11" fmla="*/ 3 h 10"/>
                <a:gd name="T12" fmla="*/ 14 w 14"/>
                <a:gd name="T13" fmla="*/ 0 h 10"/>
                <a:gd name="T14" fmla="*/ 11 w 14"/>
                <a:gd name="T15" fmla="*/ 0 h 10"/>
                <a:gd name="T16" fmla="*/ 4 w 14"/>
                <a:gd name="T17" fmla="*/ 3 h 1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
                <a:gd name="T28" fmla="*/ 0 h 10"/>
                <a:gd name="T29" fmla="*/ 14 w 14"/>
                <a:gd name="T30" fmla="*/ 10 h 1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 h="10">
                  <a:moveTo>
                    <a:pt x="4" y="3"/>
                  </a:moveTo>
                  <a:lnTo>
                    <a:pt x="0" y="7"/>
                  </a:lnTo>
                  <a:lnTo>
                    <a:pt x="4" y="10"/>
                  </a:lnTo>
                  <a:lnTo>
                    <a:pt x="7" y="10"/>
                  </a:lnTo>
                  <a:lnTo>
                    <a:pt x="14" y="7"/>
                  </a:lnTo>
                  <a:lnTo>
                    <a:pt x="14" y="3"/>
                  </a:lnTo>
                  <a:lnTo>
                    <a:pt x="14" y="0"/>
                  </a:lnTo>
                  <a:lnTo>
                    <a:pt x="11" y="0"/>
                  </a:lnTo>
                  <a:lnTo>
                    <a:pt x="4" y="3"/>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735" name="Freeform 249"/>
            <p:cNvSpPr>
              <a:spLocks/>
            </p:cNvSpPr>
            <p:nvPr/>
          </p:nvSpPr>
          <p:spPr bwMode="auto">
            <a:xfrm>
              <a:off x="2405" y="2211"/>
              <a:ext cx="13" cy="10"/>
            </a:xfrm>
            <a:custGeom>
              <a:avLst/>
              <a:gdLst>
                <a:gd name="T0" fmla="*/ 0 w 13"/>
                <a:gd name="T1" fmla="*/ 3 h 10"/>
                <a:gd name="T2" fmla="*/ 0 w 13"/>
                <a:gd name="T3" fmla="*/ 6 h 10"/>
                <a:gd name="T4" fmla="*/ 0 w 13"/>
                <a:gd name="T5" fmla="*/ 10 h 10"/>
                <a:gd name="T6" fmla="*/ 3 w 13"/>
                <a:gd name="T7" fmla="*/ 10 h 10"/>
                <a:gd name="T8" fmla="*/ 10 w 13"/>
                <a:gd name="T9" fmla="*/ 6 h 10"/>
                <a:gd name="T10" fmla="*/ 13 w 13"/>
                <a:gd name="T11" fmla="*/ 3 h 10"/>
                <a:gd name="T12" fmla="*/ 10 w 13"/>
                <a:gd name="T13" fmla="*/ 0 h 10"/>
                <a:gd name="T14" fmla="*/ 7 w 13"/>
                <a:gd name="T15" fmla="*/ 0 h 10"/>
                <a:gd name="T16" fmla="*/ 0 w 13"/>
                <a:gd name="T17" fmla="*/ 3 h 1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
                <a:gd name="T28" fmla="*/ 0 h 10"/>
                <a:gd name="T29" fmla="*/ 13 w 13"/>
                <a:gd name="T30" fmla="*/ 10 h 1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 h="10">
                  <a:moveTo>
                    <a:pt x="0" y="3"/>
                  </a:moveTo>
                  <a:lnTo>
                    <a:pt x="0" y="6"/>
                  </a:lnTo>
                  <a:lnTo>
                    <a:pt x="0" y="10"/>
                  </a:lnTo>
                  <a:lnTo>
                    <a:pt x="3" y="10"/>
                  </a:lnTo>
                  <a:lnTo>
                    <a:pt x="10" y="6"/>
                  </a:lnTo>
                  <a:lnTo>
                    <a:pt x="13" y="3"/>
                  </a:lnTo>
                  <a:lnTo>
                    <a:pt x="10" y="0"/>
                  </a:lnTo>
                  <a:lnTo>
                    <a:pt x="7" y="0"/>
                  </a:lnTo>
                  <a:lnTo>
                    <a:pt x="0" y="3"/>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736" name="Freeform 250"/>
            <p:cNvSpPr>
              <a:spLocks/>
            </p:cNvSpPr>
            <p:nvPr/>
          </p:nvSpPr>
          <p:spPr bwMode="auto">
            <a:xfrm>
              <a:off x="2429" y="2183"/>
              <a:ext cx="58" cy="28"/>
            </a:xfrm>
            <a:custGeom>
              <a:avLst/>
              <a:gdLst>
                <a:gd name="T0" fmla="*/ 3 w 58"/>
                <a:gd name="T1" fmla="*/ 21 h 28"/>
                <a:gd name="T2" fmla="*/ 0 w 58"/>
                <a:gd name="T3" fmla="*/ 24 h 28"/>
                <a:gd name="T4" fmla="*/ 3 w 58"/>
                <a:gd name="T5" fmla="*/ 28 h 28"/>
                <a:gd name="T6" fmla="*/ 7 w 58"/>
                <a:gd name="T7" fmla="*/ 28 h 28"/>
                <a:gd name="T8" fmla="*/ 58 w 58"/>
                <a:gd name="T9" fmla="*/ 7 h 28"/>
                <a:gd name="T10" fmla="*/ 58 w 58"/>
                <a:gd name="T11" fmla="*/ 4 h 28"/>
                <a:gd name="T12" fmla="*/ 58 w 58"/>
                <a:gd name="T13" fmla="*/ 0 h 28"/>
                <a:gd name="T14" fmla="*/ 55 w 58"/>
                <a:gd name="T15" fmla="*/ 0 h 28"/>
                <a:gd name="T16" fmla="*/ 3 w 58"/>
                <a:gd name="T17" fmla="*/ 21 h 2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8"/>
                <a:gd name="T28" fmla="*/ 0 h 28"/>
                <a:gd name="T29" fmla="*/ 58 w 58"/>
                <a:gd name="T30" fmla="*/ 28 h 2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8" h="28">
                  <a:moveTo>
                    <a:pt x="3" y="21"/>
                  </a:moveTo>
                  <a:lnTo>
                    <a:pt x="0" y="24"/>
                  </a:lnTo>
                  <a:lnTo>
                    <a:pt x="3" y="28"/>
                  </a:lnTo>
                  <a:lnTo>
                    <a:pt x="7" y="28"/>
                  </a:lnTo>
                  <a:lnTo>
                    <a:pt x="58" y="7"/>
                  </a:lnTo>
                  <a:lnTo>
                    <a:pt x="58" y="4"/>
                  </a:lnTo>
                  <a:lnTo>
                    <a:pt x="58" y="0"/>
                  </a:lnTo>
                  <a:lnTo>
                    <a:pt x="55" y="0"/>
                  </a:lnTo>
                  <a:lnTo>
                    <a:pt x="3" y="21"/>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737" name="Freeform 251"/>
            <p:cNvSpPr>
              <a:spLocks/>
            </p:cNvSpPr>
            <p:nvPr/>
          </p:nvSpPr>
          <p:spPr bwMode="auto">
            <a:xfrm>
              <a:off x="2501" y="2173"/>
              <a:ext cx="13" cy="10"/>
            </a:xfrm>
            <a:custGeom>
              <a:avLst/>
              <a:gdLst>
                <a:gd name="T0" fmla="*/ 0 w 13"/>
                <a:gd name="T1" fmla="*/ 3 h 10"/>
                <a:gd name="T2" fmla="*/ 0 w 13"/>
                <a:gd name="T3" fmla="*/ 7 h 10"/>
                <a:gd name="T4" fmla="*/ 0 w 13"/>
                <a:gd name="T5" fmla="*/ 10 h 10"/>
                <a:gd name="T6" fmla="*/ 3 w 13"/>
                <a:gd name="T7" fmla="*/ 10 h 10"/>
                <a:gd name="T8" fmla="*/ 10 w 13"/>
                <a:gd name="T9" fmla="*/ 7 h 10"/>
                <a:gd name="T10" fmla="*/ 13 w 13"/>
                <a:gd name="T11" fmla="*/ 3 h 10"/>
                <a:gd name="T12" fmla="*/ 10 w 13"/>
                <a:gd name="T13" fmla="*/ 0 h 10"/>
                <a:gd name="T14" fmla="*/ 7 w 13"/>
                <a:gd name="T15" fmla="*/ 0 h 10"/>
                <a:gd name="T16" fmla="*/ 0 w 13"/>
                <a:gd name="T17" fmla="*/ 3 h 1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
                <a:gd name="T28" fmla="*/ 0 h 10"/>
                <a:gd name="T29" fmla="*/ 13 w 13"/>
                <a:gd name="T30" fmla="*/ 10 h 1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 h="10">
                  <a:moveTo>
                    <a:pt x="0" y="3"/>
                  </a:moveTo>
                  <a:lnTo>
                    <a:pt x="0" y="7"/>
                  </a:lnTo>
                  <a:lnTo>
                    <a:pt x="0" y="10"/>
                  </a:lnTo>
                  <a:lnTo>
                    <a:pt x="3" y="10"/>
                  </a:lnTo>
                  <a:lnTo>
                    <a:pt x="10" y="7"/>
                  </a:lnTo>
                  <a:lnTo>
                    <a:pt x="13" y="3"/>
                  </a:lnTo>
                  <a:lnTo>
                    <a:pt x="10" y="0"/>
                  </a:lnTo>
                  <a:lnTo>
                    <a:pt x="7" y="0"/>
                  </a:lnTo>
                  <a:lnTo>
                    <a:pt x="0" y="3"/>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738" name="Freeform 252"/>
            <p:cNvSpPr>
              <a:spLocks/>
            </p:cNvSpPr>
            <p:nvPr/>
          </p:nvSpPr>
          <p:spPr bwMode="auto">
            <a:xfrm>
              <a:off x="2525" y="2166"/>
              <a:ext cx="13" cy="7"/>
            </a:xfrm>
            <a:custGeom>
              <a:avLst/>
              <a:gdLst>
                <a:gd name="T0" fmla="*/ 3 w 13"/>
                <a:gd name="T1" fmla="*/ 0 h 7"/>
                <a:gd name="T2" fmla="*/ 0 w 13"/>
                <a:gd name="T3" fmla="*/ 3 h 7"/>
                <a:gd name="T4" fmla="*/ 3 w 13"/>
                <a:gd name="T5" fmla="*/ 7 h 7"/>
                <a:gd name="T6" fmla="*/ 7 w 13"/>
                <a:gd name="T7" fmla="*/ 7 h 7"/>
                <a:gd name="T8" fmla="*/ 13 w 13"/>
                <a:gd name="T9" fmla="*/ 7 h 7"/>
                <a:gd name="T10" fmla="*/ 13 w 13"/>
                <a:gd name="T11" fmla="*/ 3 h 7"/>
                <a:gd name="T12" fmla="*/ 13 w 13"/>
                <a:gd name="T13" fmla="*/ 0 h 7"/>
                <a:gd name="T14" fmla="*/ 10 w 13"/>
                <a:gd name="T15" fmla="*/ 0 h 7"/>
                <a:gd name="T16" fmla="*/ 3 w 13"/>
                <a:gd name="T17" fmla="*/ 0 h 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
                <a:gd name="T28" fmla="*/ 0 h 7"/>
                <a:gd name="T29" fmla="*/ 13 w 13"/>
                <a:gd name="T30" fmla="*/ 7 h 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 h="7">
                  <a:moveTo>
                    <a:pt x="3" y="0"/>
                  </a:moveTo>
                  <a:lnTo>
                    <a:pt x="0" y="3"/>
                  </a:lnTo>
                  <a:lnTo>
                    <a:pt x="3" y="7"/>
                  </a:lnTo>
                  <a:lnTo>
                    <a:pt x="7" y="7"/>
                  </a:lnTo>
                  <a:lnTo>
                    <a:pt x="13" y="7"/>
                  </a:lnTo>
                  <a:lnTo>
                    <a:pt x="13" y="3"/>
                  </a:lnTo>
                  <a:lnTo>
                    <a:pt x="13" y="0"/>
                  </a:lnTo>
                  <a:lnTo>
                    <a:pt x="10" y="0"/>
                  </a:lnTo>
                  <a:lnTo>
                    <a:pt x="3"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739" name="Freeform 253"/>
            <p:cNvSpPr>
              <a:spLocks/>
            </p:cNvSpPr>
            <p:nvPr/>
          </p:nvSpPr>
          <p:spPr bwMode="auto">
            <a:xfrm>
              <a:off x="2552" y="2139"/>
              <a:ext cx="58" cy="24"/>
            </a:xfrm>
            <a:custGeom>
              <a:avLst/>
              <a:gdLst>
                <a:gd name="T0" fmla="*/ 0 w 58"/>
                <a:gd name="T1" fmla="*/ 17 h 24"/>
                <a:gd name="T2" fmla="*/ 0 w 58"/>
                <a:gd name="T3" fmla="*/ 20 h 24"/>
                <a:gd name="T4" fmla="*/ 0 w 58"/>
                <a:gd name="T5" fmla="*/ 24 h 24"/>
                <a:gd name="T6" fmla="*/ 3 w 58"/>
                <a:gd name="T7" fmla="*/ 24 h 24"/>
                <a:gd name="T8" fmla="*/ 55 w 58"/>
                <a:gd name="T9" fmla="*/ 6 h 24"/>
                <a:gd name="T10" fmla="*/ 58 w 58"/>
                <a:gd name="T11" fmla="*/ 3 h 24"/>
                <a:gd name="T12" fmla="*/ 55 w 58"/>
                <a:gd name="T13" fmla="*/ 0 h 24"/>
                <a:gd name="T14" fmla="*/ 51 w 58"/>
                <a:gd name="T15" fmla="*/ 0 h 24"/>
                <a:gd name="T16" fmla="*/ 0 w 58"/>
                <a:gd name="T17" fmla="*/ 17 h 2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8"/>
                <a:gd name="T28" fmla="*/ 0 h 24"/>
                <a:gd name="T29" fmla="*/ 58 w 58"/>
                <a:gd name="T30" fmla="*/ 24 h 2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8" h="24">
                  <a:moveTo>
                    <a:pt x="0" y="17"/>
                  </a:moveTo>
                  <a:lnTo>
                    <a:pt x="0" y="20"/>
                  </a:lnTo>
                  <a:lnTo>
                    <a:pt x="0" y="24"/>
                  </a:lnTo>
                  <a:lnTo>
                    <a:pt x="3" y="24"/>
                  </a:lnTo>
                  <a:lnTo>
                    <a:pt x="55" y="6"/>
                  </a:lnTo>
                  <a:lnTo>
                    <a:pt x="58" y="3"/>
                  </a:lnTo>
                  <a:lnTo>
                    <a:pt x="55" y="0"/>
                  </a:lnTo>
                  <a:lnTo>
                    <a:pt x="51" y="0"/>
                  </a:lnTo>
                  <a:lnTo>
                    <a:pt x="0" y="17"/>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740" name="Freeform 254"/>
            <p:cNvSpPr>
              <a:spLocks/>
            </p:cNvSpPr>
            <p:nvPr/>
          </p:nvSpPr>
          <p:spPr bwMode="auto">
            <a:xfrm>
              <a:off x="2621" y="2128"/>
              <a:ext cx="13" cy="11"/>
            </a:xfrm>
            <a:custGeom>
              <a:avLst/>
              <a:gdLst>
                <a:gd name="T0" fmla="*/ 3 w 13"/>
                <a:gd name="T1" fmla="*/ 4 h 11"/>
                <a:gd name="T2" fmla="*/ 0 w 13"/>
                <a:gd name="T3" fmla="*/ 7 h 11"/>
                <a:gd name="T4" fmla="*/ 3 w 13"/>
                <a:gd name="T5" fmla="*/ 11 h 11"/>
                <a:gd name="T6" fmla="*/ 6 w 13"/>
                <a:gd name="T7" fmla="*/ 11 h 11"/>
                <a:gd name="T8" fmla="*/ 13 w 13"/>
                <a:gd name="T9" fmla="*/ 7 h 11"/>
                <a:gd name="T10" fmla="*/ 13 w 13"/>
                <a:gd name="T11" fmla="*/ 4 h 11"/>
                <a:gd name="T12" fmla="*/ 13 w 13"/>
                <a:gd name="T13" fmla="*/ 0 h 11"/>
                <a:gd name="T14" fmla="*/ 10 w 13"/>
                <a:gd name="T15" fmla="*/ 0 h 11"/>
                <a:gd name="T16" fmla="*/ 3 w 13"/>
                <a:gd name="T17" fmla="*/ 4 h 1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
                <a:gd name="T28" fmla="*/ 0 h 11"/>
                <a:gd name="T29" fmla="*/ 13 w 13"/>
                <a:gd name="T30" fmla="*/ 11 h 1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 h="11">
                  <a:moveTo>
                    <a:pt x="3" y="4"/>
                  </a:moveTo>
                  <a:lnTo>
                    <a:pt x="0" y="7"/>
                  </a:lnTo>
                  <a:lnTo>
                    <a:pt x="3" y="11"/>
                  </a:lnTo>
                  <a:lnTo>
                    <a:pt x="6" y="11"/>
                  </a:lnTo>
                  <a:lnTo>
                    <a:pt x="13" y="7"/>
                  </a:lnTo>
                  <a:lnTo>
                    <a:pt x="13" y="4"/>
                  </a:lnTo>
                  <a:lnTo>
                    <a:pt x="13" y="0"/>
                  </a:lnTo>
                  <a:lnTo>
                    <a:pt x="10" y="0"/>
                  </a:lnTo>
                  <a:lnTo>
                    <a:pt x="3" y="4"/>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741" name="Freeform 255"/>
            <p:cNvSpPr>
              <a:spLocks/>
            </p:cNvSpPr>
            <p:nvPr/>
          </p:nvSpPr>
          <p:spPr bwMode="auto">
            <a:xfrm>
              <a:off x="2648" y="2118"/>
              <a:ext cx="14" cy="10"/>
            </a:xfrm>
            <a:custGeom>
              <a:avLst/>
              <a:gdLst>
                <a:gd name="T0" fmla="*/ 0 w 14"/>
                <a:gd name="T1" fmla="*/ 3 h 10"/>
                <a:gd name="T2" fmla="*/ 0 w 14"/>
                <a:gd name="T3" fmla="*/ 7 h 10"/>
                <a:gd name="T4" fmla="*/ 0 w 14"/>
                <a:gd name="T5" fmla="*/ 10 h 10"/>
                <a:gd name="T6" fmla="*/ 3 w 14"/>
                <a:gd name="T7" fmla="*/ 10 h 10"/>
                <a:gd name="T8" fmla="*/ 10 w 14"/>
                <a:gd name="T9" fmla="*/ 7 h 10"/>
                <a:gd name="T10" fmla="*/ 14 w 14"/>
                <a:gd name="T11" fmla="*/ 3 h 10"/>
                <a:gd name="T12" fmla="*/ 10 w 14"/>
                <a:gd name="T13" fmla="*/ 0 h 10"/>
                <a:gd name="T14" fmla="*/ 7 w 14"/>
                <a:gd name="T15" fmla="*/ 0 h 10"/>
                <a:gd name="T16" fmla="*/ 0 w 14"/>
                <a:gd name="T17" fmla="*/ 3 h 1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
                <a:gd name="T28" fmla="*/ 0 h 10"/>
                <a:gd name="T29" fmla="*/ 14 w 14"/>
                <a:gd name="T30" fmla="*/ 10 h 1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 h="10">
                  <a:moveTo>
                    <a:pt x="0" y="3"/>
                  </a:moveTo>
                  <a:lnTo>
                    <a:pt x="0" y="7"/>
                  </a:lnTo>
                  <a:lnTo>
                    <a:pt x="0" y="10"/>
                  </a:lnTo>
                  <a:lnTo>
                    <a:pt x="3" y="10"/>
                  </a:lnTo>
                  <a:lnTo>
                    <a:pt x="10" y="7"/>
                  </a:lnTo>
                  <a:lnTo>
                    <a:pt x="14" y="3"/>
                  </a:lnTo>
                  <a:lnTo>
                    <a:pt x="10" y="0"/>
                  </a:lnTo>
                  <a:lnTo>
                    <a:pt x="7" y="0"/>
                  </a:lnTo>
                  <a:lnTo>
                    <a:pt x="0" y="3"/>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742" name="Freeform 256"/>
            <p:cNvSpPr>
              <a:spLocks/>
            </p:cNvSpPr>
            <p:nvPr/>
          </p:nvSpPr>
          <p:spPr bwMode="auto">
            <a:xfrm>
              <a:off x="2672" y="2091"/>
              <a:ext cx="58" cy="27"/>
            </a:xfrm>
            <a:custGeom>
              <a:avLst/>
              <a:gdLst>
                <a:gd name="T0" fmla="*/ 3 w 58"/>
                <a:gd name="T1" fmla="*/ 20 h 27"/>
                <a:gd name="T2" fmla="*/ 0 w 58"/>
                <a:gd name="T3" fmla="*/ 24 h 27"/>
                <a:gd name="T4" fmla="*/ 3 w 58"/>
                <a:gd name="T5" fmla="*/ 27 h 27"/>
                <a:gd name="T6" fmla="*/ 7 w 58"/>
                <a:gd name="T7" fmla="*/ 27 h 27"/>
                <a:gd name="T8" fmla="*/ 58 w 58"/>
                <a:gd name="T9" fmla="*/ 6 h 27"/>
                <a:gd name="T10" fmla="*/ 58 w 58"/>
                <a:gd name="T11" fmla="*/ 3 h 27"/>
                <a:gd name="T12" fmla="*/ 58 w 58"/>
                <a:gd name="T13" fmla="*/ 0 h 27"/>
                <a:gd name="T14" fmla="*/ 55 w 58"/>
                <a:gd name="T15" fmla="*/ 0 h 27"/>
                <a:gd name="T16" fmla="*/ 3 w 58"/>
                <a:gd name="T17" fmla="*/ 20 h 2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8"/>
                <a:gd name="T28" fmla="*/ 0 h 27"/>
                <a:gd name="T29" fmla="*/ 58 w 58"/>
                <a:gd name="T30" fmla="*/ 27 h 2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8" h="27">
                  <a:moveTo>
                    <a:pt x="3" y="20"/>
                  </a:moveTo>
                  <a:lnTo>
                    <a:pt x="0" y="24"/>
                  </a:lnTo>
                  <a:lnTo>
                    <a:pt x="3" y="27"/>
                  </a:lnTo>
                  <a:lnTo>
                    <a:pt x="7" y="27"/>
                  </a:lnTo>
                  <a:lnTo>
                    <a:pt x="58" y="6"/>
                  </a:lnTo>
                  <a:lnTo>
                    <a:pt x="58" y="3"/>
                  </a:lnTo>
                  <a:lnTo>
                    <a:pt x="58" y="0"/>
                  </a:lnTo>
                  <a:lnTo>
                    <a:pt x="55" y="0"/>
                  </a:lnTo>
                  <a:lnTo>
                    <a:pt x="3" y="2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743" name="Freeform 257"/>
            <p:cNvSpPr>
              <a:spLocks/>
            </p:cNvSpPr>
            <p:nvPr/>
          </p:nvSpPr>
          <p:spPr bwMode="auto">
            <a:xfrm>
              <a:off x="2744" y="2080"/>
              <a:ext cx="14" cy="11"/>
            </a:xfrm>
            <a:custGeom>
              <a:avLst/>
              <a:gdLst>
                <a:gd name="T0" fmla="*/ 0 w 14"/>
                <a:gd name="T1" fmla="*/ 4 h 11"/>
                <a:gd name="T2" fmla="*/ 0 w 14"/>
                <a:gd name="T3" fmla="*/ 7 h 11"/>
                <a:gd name="T4" fmla="*/ 0 w 14"/>
                <a:gd name="T5" fmla="*/ 11 h 11"/>
                <a:gd name="T6" fmla="*/ 3 w 14"/>
                <a:gd name="T7" fmla="*/ 11 h 11"/>
                <a:gd name="T8" fmla="*/ 10 w 14"/>
                <a:gd name="T9" fmla="*/ 7 h 11"/>
                <a:gd name="T10" fmla="*/ 14 w 14"/>
                <a:gd name="T11" fmla="*/ 4 h 11"/>
                <a:gd name="T12" fmla="*/ 10 w 14"/>
                <a:gd name="T13" fmla="*/ 0 h 11"/>
                <a:gd name="T14" fmla="*/ 7 w 14"/>
                <a:gd name="T15" fmla="*/ 0 h 11"/>
                <a:gd name="T16" fmla="*/ 0 w 14"/>
                <a:gd name="T17" fmla="*/ 4 h 1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
                <a:gd name="T28" fmla="*/ 0 h 11"/>
                <a:gd name="T29" fmla="*/ 14 w 14"/>
                <a:gd name="T30" fmla="*/ 11 h 1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 h="11">
                  <a:moveTo>
                    <a:pt x="0" y="4"/>
                  </a:moveTo>
                  <a:lnTo>
                    <a:pt x="0" y="7"/>
                  </a:lnTo>
                  <a:lnTo>
                    <a:pt x="0" y="11"/>
                  </a:lnTo>
                  <a:lnTo>
                    <a:pt x="3" y="11"/>
                  </a:lnTo>
                  <a:lnTo>
                    <a:pt x="10" y="7"/>
                  </a:lnTo>
                  <a:lnTo>
                    <a:pt x="14" y="4"/>
                  </a:lnTo>
                  <a:lnTo>
                    <a:pt x="10" y="0"/>
                  </a:lnTo>
                  <a:lnTo>
                    <a:pt x="7" y="0"/>
                  </a:lnTo>
                  <a:lnTo>
                    <a:pt x="0" y="4"/>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744" name="Freeform 258"/>
            <p:cNvSpPr>
              <a:spLocks/>
            </p:cNvSpPr>
            <p:nvPr/>
          </p:nvSpPr>
          <p:spPr bwMode="auto">
            <a:xfrm>
              <a:off x="2768" y="2070"/>
              <a:ext cx="14" cy="10"/>
            </a:xfrm>
            <a:custGeom>
              <a:avLst/>
              <a:gdLst>
                <a:gd name="T0" fmla="*/ 3 w 14"/>
                <a:gd name="T1" fmla="*/ 3 h 10"/>
                <a:gd name="T2" fmla="*/ 0 w 14"/>
                <a:gd name="T3" fmla="*/ 7 h 10"/>
                <a:gd name="T4" fmla="*/ 3 w 14"/>
                <a:gd name="T5" fmla="*/ 10 h 10"/>
                <a:gd name="T6" fmla="*/ 7 w 14"/>
                <a:gd name="T7" fmla="*/ 10 h 10"/>
                <a:gd name="T8" fmla="*/ 14 w 14"/>
                <a:gd name="T9" fmla="*/ 7 h 10"/>
                <a:gd name="T10" fmla="*/ 14 w 14"/>
                <a:gd name="T11" fmla="*/ 3 h 10"/>
                <a:gd name="T12" fmla="*/ 14 w 14"/>
                <a:gd name="T13" fmla="*/ 0 h 10"/>
                <a:gd name="T14" fmla="*/ 10 w 14"/>
                <a:gd name="T15" fmla="*/ 0 h 10"/>
                <a:gd name="T16" fmla="*/ 3 w 14"/>
                <a:gd name="T17" fmla="*/ 3 h 1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
                <a:gd name="T28" fmla="*/ 0 h 10"/>
                <a:gd name="T29" fmla="*/ 14 w 14"/>
                <a:gd name="T30" fmla="*/ 10 h 1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 h="10">
                  <a:moveTo>
                    <a:pt x="3" y="3"/>
                  </a:moveTo>
                  <a:lnTo>
                    <a:pt x="0" y="7"/>
                  </a:lnTo>
                  <a:lnTo>
                    <a:pt x="3" y="10"/>
                  </a:lnTo>
                  <a:lnTo>
                    <a:pt x="7" y="10"/>
                  </a:lnTo>
                  <a:lnTo>
                    <a:pt x="14" y="7"/>
                  </a:lnTo>
                  <a:lnTo>
                    <a:pt x="14" y="3"/>
                  </a:lnTo>
                  <a:lnTo>
                    <a:pt x="14" y="0"/>
                  </a:lnTo>
                  <a:lnTo>
                    <a:pt x="10" y="0"/>
                  </a:lnTo>
                  <a:lnTo>
                    <a:pt x="3" y="3"/>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745" name="Freeform 259"/>
            <p:cNvSpPr>
              <a:spLocks/>
            </p:cNvSpPr>
            <p:nvPr/>
          </p:nvSpPr>
          <p:spPr bwMode="auto">
            <a:xfrm>
              <a:off x="2795" y="2043"/>
              <a:ext cx="58" cy="27"/>
            </a:xfrm>
            <a:custGeom>
              <a:avLst/>
              <a:gdLst>
                <a:gd name="T0" fmla="*/ 0 w 58"/>
                <a:gd name="T1" fmla="*/ 20 h 27"/>
                <a:gd name="T2" fmla="*/ 0 w 58"/>
                <a:gd name="T3" fmla="*/ 24 h 27"/>
                <a:gd name="T4" fmla="*/ 0 w 58"/>
                <a:gd name="T5" fmla="*/ 27 h 27"/>
                <a:gd name="T6" fmla="*/ 4 w 58"/>
                <a:gd name="T7" fmla="*/ 27 h 27"/>
                <a:gd name="T8" fmla="*/ 55 w 58"/>
                <a:gd name="T9" fmla="*/ 6 h 27"/>
                <a:gd name="T10" fmla="*/ 58 w 58"/>
                <a:gd name="T11" fmla="*/ 3 h 27"/>
                <a:gd name="T12" fmla="*/ 55 w 58"/>
                <a:gd name="T13" fmla="*/ 0 h 27"/>
                <a:gd name="T14" fmla="*/ 52 w 58"/>
                <a:gd name="T15" fmla="*/ 0 h 27"/>
                <a:gd name="T16" fmla="*/ 0 w 58"/>
                <a:gd name="T17" fmla="*/ 20 h 2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8"/>
                <a:gd name="T28" fmla="*/ 0 h 27"/>
                <a:gd name="T29" fmla="*/ 58 w 58"/>
                <a:gd name="T30" fmla="*/ 27 h 2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8" h="27">
                  <a:moveTo>
                    <a:pt x="0" y="20"/>
                  </a:moveTo>
                  <a:lnTo>
                    <a:pt x="0" y="24"/>
                  </a:lnTo>
                  <a:lnTo>
                    <a:pt x="0" y="27"/>
                  </a:lnTo>
                  <a:lnTo>
                    <a:pt x="4" y="27"/>
                  </a:lnTo>
                  <a:lnTo>
                    <a:pt x="55" y="6"/>
                  </a:lnTo>
                  <a:lnTo>
                    <a:pt x="58" y="3"/>
                  </a:lnTo>
                  <a:lnTo>
                    <a:pt x="55" y="0"/>
                  </a:lnTo>
                  <a:lnTo>
                    <a:pt x="52" y="0"/>
                  </a:lnTo>
                  <a:lnTo>
                    <a:pt x="0" y="2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746" name="Freeform 260"/>
            <p:cNvSpPr>
              <a:spLocks/>
            </p:cNvSpPr>
            <p:nvPr/>
          </p:nvSpPr>
          <p:spPr bwMode="auto">
            <a:xfrm>
              <a:off x="2864" y="2036"/>
              <a:ext cx="13" cy="7"/>
            </a:xfrm>
            <a:custGeom>
              <a:avLst/>
              <a:gdLst>
                <a:gd name="T0" fmla="*/ 3 w 13"/>
                <a:gd name="T1" fmla="*/ 0 h 7"/>
                <a:gd name="T2" fmla="*/ 0 w 13"/>
                <a:gd name="T3" fmla="*/ 3 h 7"/>
                <a:gd name="T4" fmla="*/ 3 w 13"/>
                <a:gd name="T5" fmla="*/ 7 h 7"/>
                <a:gd name="T6" fmla="*/ 7 w 13"/>
                <a:gd name="T7" fmla="*/ 7 h 7"/>
                <a:gd name="T8" fmla="*/ 13 w 13"/>
                <a:gd name="T9" fmla="*/ 7 h 7"/>
                <a:gd name="T10" fmla="*/ 13 w 13"/>
                <a:gd name="T11" fmla="*/ 3 h 7"/>
                <a:gd name="T12" fmla="*/ 13 w 13"/>
                <a:gd name="T13" fmla="*/ 0 h 7"/>
                <a:gd name="T14" fmla="*/ 10 w 13"/>
                <a:gd name="T15" fmla="*/ 0 h 7"/>
                <a:gd name="T16" fmla="*/ 3 w 13"/>
                <a:gd name="T17" fmla="*/ 0 h 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
                <a:gd name="T28" fmla="*/ 0 h 7"/>
                <a:gd name="T29" fmla="*/ 13 w 13"/>
                <a:gd name="T30" fmla="*/ 7 h 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 h="7">
                  <a:moveTo>
                    <a:pt x="3" y="0"/>
                  </a:moveTo>
                  <a:lnTo>
                    <a:pt x="0" y="3"/>
                  </a:lnTo>
                  <a:lnTo>
                    <a:pt x="3" y="7"/>
                  </a:lnTo>
                  <a:lnTo>
                    <a:pt x="7" y="7"/>
                  </a:lnTo>
                  <a:lnTo>
                    <a:pt x="13" y="7"/>
                  </a:lnTo>
                  <a:lnTo>
                    <a:pt x="13" y="3"/>
                  </a:lnTo>
                  <a:lnTo>
                    <a:pt x="13" y="0"/>
                  </a:lnTo>
                  <a:lnTo>
                    <a:pt x="10" y="0"/>
                  </a:lnTo>
                  <a:lnTo>
                    <a:pt x="3"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747" name="Freeform 261"/>
            <p:cNvSpPr>
              <a:spLocks/>
            </p:cNvSpPr>
            <p:nvPr/>
          </p:nvSpPr>
          <p:spPr bwMode="auto">
            <a:xfrm>
              <a:off x="2891" y="2026"/>
              <a:ext cx="14" cy="6"/>
            </a:xfrm>
            <a:custGeom>
              <a:avLst/>
              <a:gdLst>
                <a:gd name="T0" fmla="*/ 0 w 14"/>
                <a:gd name="T1" fmla="*/ 0 h 6"/>
                <a:gd name="T2" fmla="*/ 0 w 14"/>
                <a:gd name="T3" fmla="*/ 3 h 6"/>
                <a:gd name="T4" fmla="*/ 0 w 14"/>
                <a:gd name="T5" fmla="*/ 6 h 6"/>
                <a:gd name="T6" fmla="*/ 4 w 14"/>
                <a:gd name="T7" fmla="*/ 6 h 6"/>
                <a:gd name="T8" fmla="*/ 10 w 14"/>
                <a:gd name="T9" fmla="*/ 6 h 6"/>
                <a:gd name="T10" fmla="*/ 14 w 14"/>
                <a:gd name="T11" fmla="*/ 3 h 6"/>
                <a:gd name="T12" fmla="*/ 10 w 14"/>
                <a:gd name="T13" fmla="*/ 0 h 6"/>
                <a:gd name="T14" fmla="*/ 7 w 14"/>
                <a:gd name="T15" fmla="*/ 0 h 6"/>
                <a:gd name="T16" fmla="*/ 0 w 14"/>
                <a:gd name="T17" fmla="*/ 0 h 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
                <a:gd name="T28" fmla="*/ 0 h 6"/>
                <a:gd name="T29" fmla="*/ 14 w 14"/>
                <a:gd name="T30" fmla="*/ 6 h 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 h="6">
                  <a:moveTo>
                    <a:pt x="0" y="0"/>
                  </a:moveTo>
                  <a:lnTo>
                    <a:pt x="0" y="3"/>
                  </a:lnTo>
                  <a:lnTo>
                    <a:pt x="0" y="6"/>
                  </a:lnTo>
                  <a:lnTo>
                    <a:pt x="4" y="6"/>
                  </a:lnTo>
                  <a:lnTo>
                    <a:pt x="10" y="6"/>
                  </a:lnTo>
                  <a:lnTo>
                    <a:pt x="14" y="3"/>
                  </a:lnTo>
                  <a:lnTo>
                    <a:pt x="10" y="0"/>
                  </a:lnTo>
                  <a:lnTo>
                    <a:pt x="7" y="0"/>
                  </a:lnTo>
                  <a:lnTo>
                    <a:pt x="0"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748" name="Freeform 262"/>
            <p:cNvSpPr>
              <a:spLocks/>
            </p:cNvSpPr>
            <p:nvPr/>
          </p:nvSpPr>
          <p:spPr bwMode="auto">
            <a:xfrm>
              <a:off x="2915" y="2002"/>
              <a:ext cx="48" cy="24"/>
            </a:xfrm>
            <a:custGeom>
              <a:avLst/>
              <a:gdLst>
                <a:gd name="T0" fmla="*/ 4 w 48"/>
                <a:gd name="T1" fmla="*/ 17 h 24"/>
                <a:gd name="T2" fmla="*/ 0 w 48"/>
                <a:gd name="T3" fmla="*/ 20 h 24"/>
                <a:gd name="T4" fmla="*/ 4 w 48"/>
                <a:gd name="T5" fmla="*/ 24 h 24"/>
                <a:gd name="T6" fmla="*/ 7 w 48"/>
                <a:gd name="T7" fmla="*/ 24 h 24"/>
                <a:gd name="T8" fmla="*/ 48 w 48"/>
                <a:gd name="T9" fmla="*/ 6 h 24"/>
                <a:gd name="T10" fmla="*/ 48 w 48"/>
                <a:gd name="T11" fmla="*/ 3 h 24"/>
                <a:gd name="T12" fmla="*/ 45 w 48"/>
                <a:gd name="T13" fmla="*/ 0 h 24"/>
                <a:gd name="T14" fmla="*/ 45 w 48"/>
                <a:gd name="T15" fmla="*/ 0 h 24"/>
                <a:gd name="T16" fmla="*/ 4 w 48"/>
                <a:gd name="T17" fmla="*/ 17 h 2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8"/>
                <a:gd name="T28" fmla="*/ 0 h 24"/>
                <a:gd name="T29" fmla="*/ 48 w 48"/>
                <a:gd name="T30" fmla="*/ 24 h 2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8" h="24">
                  <a:moveTo>
                    <a:pt x="4" y="17"/>
                  </a:moveTo>
                  <a:lnTo>
                    <a:pt x="0" y="20"/>
                  </a:lnTo>
                  <a:lnTo>
                    <a:pt x="4" y="24"/>
                  </a:lnTo>
                  <a:lnTo>
                    <a:pt x="7" y="24"/>
                  </a:lnTo>
                  <a:lnTo>
                    <a:pt x="48" y="6"/>
                  </a:lnTo>
                  <a:lnTo>
                    <a:pt x="48" y="3"/>
                  </a:lnTo>
                  <a:lnTo>
                    <a:pt x="45" y="0"/>
                  </a:lnTo>
                  <a:lnTo>
                    <a:pt x="4" y="17"/>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21566" name="Group 263"/>
          <p:cNvGrpSpPr>
            <a:grpSpLocks/>
          </p:cNvGrpSpPr>
          <p:nvPr/>
        </p:nvGrpSpPr>
        <p:grpSpPr bwMode="auto">
          <a:xfrm>
            <a:off x="3284538" y="3178175"/>
            <a:ext cx="1725612" cy="1206500"/>
            <a:chOff x="2134" y="2002"/>
            <a:chExt cx="966" cy="760"/>
          </a:xfrm>
        </p:grpSpPr>
        <p:sp>
          <p:nvSpPr>
            <p:cNvPr id="21699" name="Freeform 264"/>
            <p:cNvSpPr>
              <a:spLocks/>
            </p:cNvSpPr>
            <p:nvPr/>
          </p:nvSpPr>
          <p:spPr bwMode="auto">
            <a:xfrm>
              <a:off x="2134" y="2721"/>
              <a:ext cx="52" cy="41"/>
            </a:xfrm>
            <a:custGeom>
              <a:avLst/>
              <a:gdLst>
                <a:gd name="T0" fmla="*/ 4 w 52"/>
                <a:gd name="T1" fmla="*/ 34 h 41"/>
                <a:gd name="T2" fmla="*/ 0 w 52"/>
                <a:gd name="T3" fmla="*/ 38 h 41"/>
                <a:gd name="T4" fmla="*/ 4 w 52"/>
                <a:gd name="T5" fmla="*/ 41 h 41"/>
                <a:gd name="T6" fmla="*/ 7 w 52"/>
                <a:gd name="T7" fmla="*/ 41 h 41"/>
                <a:gd name="T8" fmla="*/ 48 w 52"/>
                <a:gd name="T9" fmla="*/ 7 h 41"/>
                <a:gd name="T10" fmla="*/ 52 w 52"/>
                <a:gd name="T11" fmla="*/ 3 h 41"/>
                <a:gd name="T12" fmla="*/ 48 w 52"/>
                <a:gd name="T13" fmla="*/ 0 h 41"/>
                <a:gd name="T14" fmla="*/ 45 w 52"/>
                <a:gd name="T15" fmla="*/ 0 h 41"/>
                <a:gd name="T16" fmla="*/ 4 w 52"/>
                <a:gd name="T17" fmla="*/ 34 h 4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2"/>
                <a:gd name="T28" fmla="*/ 0 h 41"/>
                <a:gd name="T29" fmla="*/ 52 w 52"/>
                <a:gd name="T30" fmla="*/ 41 h 4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2" h="41">
                  <a:moveTo>
                    <a:pt x="4" y="34"/>
                  </a:moveTo>
                  <a:lnTo>
                    <a:pt x="0" y="38"/>
                  </a:lnTo>
                  <a:lnTo>
                    <a:pt x="4" y="41"/>
                  </a:lnTo>
                  <a:lnTo>
                    <a:pt x="7" y="41"/>
                  </a:lnTo>
                  <a:lnTo>
                    <a:pt x="48" y="7"/>
                  </a:lnTo>
                  <a:lnTo>
                    <a:pt x="52" y="3"/>
                  </a:lnTo>
                  <a:lnTo>
                    <a:pt x="48" y="0"/>
                  </a:lnTo>
                  <a:lnTo>
                    <a:pt x="45" y="0"/>
                  </a:lnTo>
                  <a:lnTo>
                    <a:pt x="4" y="34"/>
                  </a:lnTo>
                  <a:close/>
                </a:path>
              </a:pathLst>
            </a:custGeom>
            <a:solidFill>
              <a:schemeClr val="bg1"/>
            </a:solidFill>
            <a:ln w="9525">
              <a:solidFill>
                <a:schemeClr val="bg1"/>
              </a:solidFill>
              <a:round/>
              <a:headEnd/>
              <a:tailEnd/>
            </a:ln>
          </p:spPr>
          <p:txBody>
            <a:bodyPr/>
            <a:lstStyle/>
            <a:p>
              <a:endParaRPr lang="en-US"/>
            </a:p>
          </p:txBody>
        </p:sp>
        <p:sp>
          <p:nvSpPr>
            <p:cNvPr id="21700" name="Freeform 265"/>
            <p:cNvSpPr>
              <a:spLocks/>
            </p:cNvSpPr>
            <p:nvPr/>
          </p:nvSpPr>
          <p:spPr bwMode="auto">
            <a:xfrm>
              <a:off x="2192" y="2704"/>
              <a:ext cx="14" cy="10"/>
            </a:xfrm>
            <a:custGeom>
              <a:avLst/>
              <a:gdLst>
                <a:gd name="T0" fmla="*/ 4 w 14"/>
                <a:gd name="T1" fmla="*/ 3 h 10"/>
                <a:gd name="T2" fmla="*/ 0 w 14"/>
                <a:gd name="T3" fmla="*/ 7 h 10"/>
                <a:gd name="T4" fmla="*/ 4 w 14"/>
                <a:gd name="T5" fmla="*/ 10 h 10"/>
                <a:gd name="T6" fmla="*/ 7 w 14"/>
                <a:gd name="T7" fmla="*/ 10 h 10"/>
                <a:gd name="T8" fmla="*/ 11 w 14"/>
                <a:gd name="T9" fmla="*/ 7 h 10"/>
                <a:gd name="T10" fmla="*/ 14 w 14"/>
                <a:gd name="T11" fmla="*/ 3 h 10"/>
                <a:gd name="T12" fmla="*/ 11 w 14"/>
                <a:gd name="T13" fmla="*/ 0 h 10"/>
                <a:gd name="T14" fmla="*/ 7 w 14"/>
                <a:gd name="T15" fmla="*/ 0 h 10"/>
                <a:gd name="T16" fmla="*/ 4 w 14"/>
                <a:gd name="T17" fmla="*/ 3 h 1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
                <a:gd name="T28" fmla="*/ 0 h 10"/>
                <a:gd name="T29" fmla="*/ 14 w 14"/>
                <a:gd name="T30" fmla="*/ 10 h 1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 h="10">
                  <a:moveTo>
                    <a:pt x="4" y="3"/>
                  </a:moveTo>
                  <a:lnTo>
                    <a:pt x="0" y="7"/>
                  </a:lnTo>
                  <a:lnTo>
                    <a:pt x="4" y="10"/>
                  </a:lnTo>
                  <a:lnTo>
                    <a:pt x="7" y="10"/>
                  </a:lnTo>
                  <a:lnTo>
                    <a:pt x="11" y="7"/>
                  </a:lnTo>
                  <a:lnTo>
                    <a:pt x="14" y="3"/>
                  </a:lnTo>
                  <a:lnTo>
                    <a:pt x="11" y="0"/>
                  </a:lnTo>
                  <a:lnTo>
                    <a:pt x="7" y="0"/>
                  </a:lnTo>
                  <a:lnTo>
                    <a:pt x="4" y="3"/>
                  </a:lnTo>
                  <a:close/>
                </a:path>
              </a:pathLst>
            </a:custGeom>
            <a:solidFill>
              <a:schemeClr val="bg1"/>
            </a:solidFill>
            <a:ln w="9525">
              <a:solidFill>
                <a:schemeClr val="bg1"/>
              </a:solidFill>
              <a:round/>
              <a:headEnd/>
              <a:tailEnd/>
            </a:ln>
          </p:spPr>
          <p:txBody>
            <a:bodyPr/>
            <a:lstStyle/>
            <a:p>
              <a:endParaRPr lang="en-US"/>
            </a:p>
          </p:txBody>
        </p:sp>
        <p:sp>
          <p:nvSpPr>
            <p:cNvPr id="21701" name="Freeform 266"/>
            <p:cNvSpPr>
              <a:spLocks/>
            </p:cNvSpPr>
            <p:nvPr/>
          </p:nvSpPr>
          <p:spPr bwMode="auto">
            <a:xfrm>
              <a:off x="2216" y="2687"/>
              <a:ext cx="11" cy="10"/>
            </a:xfrm>
            <a:custGeom>
              <a:avLst/>
              <a:gdLst>
                <a:gd name="T0" fmla="*/ 0 w 11"/>
                <a:gd name="T1" fmla="*/ 3 h 10"/>
                <a:gd name="T2" fmla="*/ 0 w 11"/>
                <a:gd name="T3" fmla="*/ 7 h 10"/>
                <a:gd name="T4" fmla="*/ 0 w 11"/>
                <a:gd name="T5" fmla="*/ 10 h 10"/>
                <a:gd name="T6" fmla="*/ 4 w 11"/>
                <a:gd name="T7" fmla="*/ 10 h 10"/>
                <a:gd name="T8" fmla="*/ 11 w 11"/>
                <a:gd name="T9" fmla="*/ 7 h 10"/>
                <a:gd name="T10" fmla="*/ 11 w 11"/>
                <a:gd name="T11" fmla="*/ 3 h 10"/>
                <a:gd name="T12" fmla="*/ 11 w 11"/>
                <a:gd name="T13" fmla="*/ 0 h 10"/>
                <a:gd name="T14" fmla="*/ 7 w 11"/>
                <a:gd name="T15" fmla="*/ 0 h 10"/>
                <a:gd name="T16" fmla="*/ 0 w 11"/>
                <a:gd name="T17" fmla="*/ 3 h 1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1"/>
                <a:gd name="T28" fmla="*/ 0 h 10"/>
                <a:gd name="T29" fmla="*/ 11 w 11"/>
                <a:gd name="T30" fmla="*/ 10 h 1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1" h="10">
                  <a:moveTo>
                    <a:pt x="0" y="3"/>
                  </a:moveTo>
                  <a:lnTo>
                    <a:pt x="0" y="7"/>
                  </a:lnTo>
                  <a:lnTo>
                    <a:pt x="0" y="10"/>
                  </a:lnTo>
                  <a:lnTo>
                    <a:pt x="4" y="10"/>
                  </a:lnTo>
                  <a:lnTo>
                    <a:pt x="11" y="7"/>
                  </a:lnTo>
                  <a:lnTo>
                    <a:pt x="11" y="3"/>
                  </a:lnTo>
                  <a:lnTo>
                    <a:pt x="11" y="0"/>
                  </a:lnTo>
                  <a:lnTo>
                    <a:pt x="7" y="0"/>
                  </a:lnTo>
                  <a:lnTo>
                    <a:pt x="0" y="3"/>
                  </a:lnTo>
                  <a:close/>
                </a:path>
              </a:pathLst>
            </a:custGeom>
            <a:solidFill>
              <a:schemeClr val="bg1"/>
            </a:solidFill>
            <a:ln w="9525">
              <a:solidFill>
                <a:schemeClr val="bg1"/>
              </a:solidFill>
              <a:round/>
              <a:headEnd/>
              <a:tailEnd/>
            </a:ln>
          </p:spPr>
          <p:txBody>
            <a:bodyPr/>
            <a:lstStyle/>
            <a:p>
              <a:endParaRPr lang="en-US"/>
            </a:p>
          </p:txBody>
        </p:sp>
        <p:sp>
          <p:nvSpPr>
            <p:cNvPr id="21702" name="Freeform 267"/>
            <p:cNvSpPr>
              <a:spLocks/>
            </p:cNvSpPr>
            <p:nvPr/>
          </p:nvSpPr>
          <p:spPr bwMode="auto">
            <a:xfrm>
              <a:off x="2237" y="2642"/>
              <a:ext cx="48" cy="41"/>
            </a:xfrm>
            <a:custGeom>
              <a:avLst/>
              <a:gdLst>
                <a:gd name="T0" fmla="*/ 0 w 48"/>
                <a:gd name="T1" fmla="*/ 35 h 41"/>
                <a:gd name="T2" fmla="*/ 0 w 48"/>
                <a:gd name="T3" fmla="*/ 38 h 41"/>
                <a:gd name="T4" fmla="*/ 0 w 48"/>
                <a:gd name="T5" fmla="*/ 41 h 41"/>
                <a:gd name="T6" fmla="*/ 3 w 48"/>
                <a:gd name="T7" fmla="*/ 41 h 41"/>
                <a:gd name="T8" fmla="*/ 48 w 48"/>
                <a:gd name="T9" fmla="*/ 7 h 41"/>
                <a:gd name="T10" fmla="*/ 48 w 48"/>
                <a:gd name="T11" fmla="*/ 4 h 41"/>
                <a:gd name="T12" fmla="*/ 48 w 48"/>
                <a:gd name="T13" fmla="*/ 0 h 41"/>
                <a:gd name="T14" fmla="*/ 45 w 48"/>
                <a:gd name="T15" fmla="*/ 0 h 41"/>
                <a:gd name="T16" fmla="*/ 0 w 48"/>
                <a:gd name="T17" fmla="*/ 35 h 4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8"/>
                <a:gd name="T28" fmla="*/ 0 h 41"/>
                <a:gd name="T29" fmla="*/ 48 w 48"/>
                <a:gd name="T30" fmla="*/ 41 h 4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8" h="41">
                  <a:moveTo>
                    <a:pt x="0" y="35"/>
                  </a:moveTo>
                  <a:lnTo>
                    <a:pt x="0" y="38"/>
                  </a:lnTo>
                  <a:lnTo>
                    <a:pt x="0" y="41"/>
                  </a:lnTo>
                  <a:lnTo>
                    <a:pt x="3" y="41"/>
                  </a:lnTo>
                  <a:lnTo>
                    <a:pt x="48" y="7"/>
                  </a:lnTo>
                  <a:lnTo>
                    <a:pt x="48" y="4"/>
                  </a:lnTo>
                  <a:lnTo>
                    <a:pt x="48" y="0"/>
                  </a:lnTo>
                  <a:lnTo>
                    <a:pt x="45" y="0"/>
                  </a:lnTo>
                  <a:lnTo>
                    <a:pt x="0" y="35"/>
                  </a:lnTo>
                  <a:close/>
                </a:path>
              </a:pathLst>
            </a:custGeom>
            <a:solidFill>
              <a:schemeClr val="bg1"/>
            </a:solidFill>
            <a:ln w="9525">
              <a:solidFill>
                <a:schemeClr val="bg1"/>
              </a:solidFill>
              <a:round/>
              <a:headEnd/>
              <a:tailEnd/>
            </a:ln>
          </p:spPr>
          <p:txBody>
            <a:bodyPr/>
            <a:lstStyle/>
            <a:p>
              <a:endParaRPr lang="en-US"/>
            </a:p>
          </p:txBody>
        </p:sp>
        <p:sp>
          <p:nvSpPr>
            <p:cNvPr id="21703" name="Freeform 268"/>
            <p:cNvSpPr>
              <a:spLocks/>
            </p:cNvSpPr>
            <p:nvPr/>
          </p:nvSpPr>
          <p:spPr bwMode="auto">
            <a:xfrm>
              <a:off x="2295" y="2625"/>
              <a:ext cx="14" cy="10"/>
            </a:xfrm>
            <a:custGeom>
              <a:avLst/>
              <a:gdLst>
                <a:gd name="T0" fmla="*/ 4 w 14"/>
                <a:gd name="T1" fmla="*/ 4 h 10"/>
                <a:gd name="T2" fmla="*/ 0 w 14"/>
                <a:gd name="T3" fmla="*/ 7 h 10"/>
                <a:gd name="T4" fmla="*/ 4 w 14"/>
                <a:gd name="T5" fmla="*/ 10 h 10"/>
                <a:gd name="T6" fmla="*/ 7 w 14"/>
                <a:gd name="T7" fmla="*/ 10 h 10"/>
                <a:gd name="T8" fmla="*/ 10 w 14"/>
                <a:gd name="T9" fmla="*/ 7 h 10"/>
                <a:gd name="T10" fmla="*/ 14 w 14"/>
                <a:gd name="T11" fmla="*/ 4 h 10"/>
                <a:gd name="T12" fmla="*/ 10 w 14"/>
                <a:gd name="T13" fmla="*/ 0 h 10"/>
                <a:gd name="T14" fmla="*/ 7 w 14"/>
                <a:gd name="T15" fmla="*/ 0 h 10"/>
                <a:gd name="T16" fmla="*/ 4 w 14"/>
                <a:gd name="T17" fmla="*/ 4 h 1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
                <a:gd name="T28" fmla="*/ 0 h 10"/>
                <a:gd name="T29" fmla="*/ 14 w 14"/>
                <a:gd name="T30" fmla="*/ 10 h 1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 h="10">
                  <a:moveTo>
                    <a:pt x="4" y="4"/>
                  </a:moveTo>
                  <a:lnTo>
                    <a:pt x="0" y="7"/>
                  </a:lnTo>
                  <a:lnTo>
                    <a:pt x="4" y="10"/>
                  </a:lnTo>
                  <a:lnTo>
                    <a:pt x="7" y="10"/>
                  </a:lnTo>
                  <a:lnTo>
                    <a:pt x="10" y="7"/>
                  </a:lnTo>
                  <a:lnTo>
                    <a:pt x="14" y="4"/>
                  </a:lnTo>
                  <a:lnTo>
                    <a:pt x="10" y="0"/>
                  </a:lnTo>
                  <a:lnTo>
                    <a:pt x="7" y="0"/>
                  </a:lnTo>
                  <a:lnTo>
                    <a:pt x="4" y="4"/>
                  </a:lnTo>
                  <a:close/>
                </a:path>
              </a:pathLst>
            </a:custGeom>
            <a:solidFill>
              <a:schemeClr val="bg1"/>
            </a:solidFill>
            <a:ln w="9525">
              <a:solidFill>
                <a:schemeClr val="bg1"/>
              </a:solidFill>
              <a:round/>
              <a:headEnd/>
              <a:tailEnd/>
            </a:ln>
          </p:spPr>
          <p:txBody>
            <a:bodyPr/>
            <a:lstStyle/>
            <a:p>
              <a:endParaRPr lang="en-US"/>
            </a:p>
          </p:txBody>
        </p:sp>
        <p:sp>
          <p:nvSpPr>
            <p:cNvPr id="21704" name="Freeform 269"/>
            <p:cNvSpPr>
              <a:spLocks/>
            </p:cNvSpPr>
            <p:nvPr/>
          </p:nvSpPr>
          <p:spPr bwMode="auto">
            <a:xfrm>
              <a:off x="2316" y="2608"/>
              <a:ext cx="13" cy="10"/>
            </a:xfrm>
            <a:custGeom>
              <a:avLst/>
              <a:gdLst>
                <a:gd name="T0" fmla="*/ 3 w 13"/>
                <a:gd name="T1" fmla="*/ 3 h 10"/>
                <a:gd name="T2" fmla="*/ 0 w 13"/>
                <a:gd name="T3" fmla="*/ 7 h 10"/>
                <a:gd name="T4" fmla="*/ 3 w 13"/>
                <a:gd name="T5" fmla="*/ 10 h 10"/>
                <a:gd name="T6" fmla="*/ 7 w 13"/>
                <a:gd name="T7" fmla="*/ 10 h 10"/>
                <a:gd name="T8" fmla="*/ 13 w 13"/>
                <a:gd name="T9" fmla="*/ 7 h 10"/>
                <a:gd name="T10" fmla="*/ 13 w 13"/>
                <a:gd name="T11" fmla="*/ 3 h 10"/>
                <a:gd name="T12" fmla="*/ 13 w 13"/>
                <a:gd name="T13" fmla="*/ 0 h 10"/>
                <a:gd name="T14" fmla="*/ 10 w 13"/>
                <a:gd name="T15" fmla="*/ 0 h 10"/>
                <a:gd name="T16" fmla="*/ 3 w 13"/>
                <a:gd name="T17" fmla="*/ 3 h 1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
                <a:gd name="T28" fmla="*/ 0 h 10"/>
                <a:gd name="T29" fmla="*/ 13 w 13"/>
                <a:gd name="T30" fmla="*/ 10 h 1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 h="10">
                  <a:moveTo>
                    <a:pt x="3" y="3"/>
                  </a:moveTo>
                  <a:lnTo>
                    <a:pt x="0" y="7"/>
                  </a:lnTo>
                  <a:lnTo>
                    <a:pt x="3" y="10"/>
                  </a:lnTo>
                  <a:lnTo>
                    <a:pt x="7" y="10"/>
                  </a:lnTo>
                  <a:lnTo>
                    <a:pt x="13" y="7"/>
                  </a:lnTo>
                  <a:lnTo>
                    <a:pt x="13" y="3"/>
                  </a:lnTo>
                  <a:lnTo>
                    <a:pt x="13" y="0"/>
                  </a:lnTo>
                  <a:lnTo>
                    <a:pt x="10" y="0"/>
                  </a:lnTo>
                  <a:lnTo>
                    <a:pt x="3" y="3"/>
                  </a:lnTo>
                  <a:close/>
                </a:path>
              </a:pathLst>
            </a:custGeom>
            <a:solidFill>
              <a:schemeClr val="bg1"/>
            </a:solidFill>
            <a:ln w="9525">
              <a:solidFill>
                <a:schemeClr val="bg1"/>
              </a:solidFill>
              <a:round/>
              <a:headEnd/>
              <a:tailEnd/>
            </a:ln>
          </p:spPr>
          <p:txBody>
            <a:bodyPr/>
            <a:lstStyle/>
            <a:p>
              <a:endParaRPr lang="en-US"/>
            </a:p>
          </p:txBody>
        </p:sp>
        <p:sp>
          <p:nvSpPr>
            <p:cNvPr id="21705" name="Freeform 270"/>
            <p:cNvSpPr>
              <a:spLocks/>
            </p:cNvSpPr>
            <p:nvPr/>
          </p:nvSpPr>
          <p:spPr bwMode="auto">
            <a:xfrm>
              <a:off x="2340" y="2560"/>
              <a:ext cx="48" cy="41"/>
            </a:xfrm>
            <a:custGeom>
              <a:avLst/>
              <a:gdLst>
                <a:gd name="T0" fmla="*/ 0 w 48"/>
                <a:gd name="T1" fmla="*/ 34 h 41"/>
                <a:gd name="T2" fmla="*/ 0 w 48"/>
                <a:gd name="T3" fmla="*/ 38 h 41"/>
                <a:gd name="T4" fmla="*/ 0 w 48"/>
                <a:gd name="T5" fmla="*/ 41 h 41"/>
                <a:gd name="T6" fmla="*/ 3 w 48"/>
                <a:gd name="T7" fmla="*/ 41 h 41"/>
                <a:gd name="T8" fmla="*/ 48 w 48"/>
                <a:gd name="T9" fmla="*/ 7 h 41"/>
                <a:gd name="T10" fmla="*/ 48 w 48"/>
                <a:gd name="T11" fmla="*/ 3 h 41"/>
                <a:gd name="T12" fmla="*/ 48 w 48"/>
                <a:gd name="T13" fmla="*/ 0 h 41"/>
                <a:gd name="T14" fmla="*/ 44 w 48"/>
                <a:gd name="T15" fmla="*/ 0 h 41"/>
                <a:gd name="T16" fmla="*/ 0 w 48"/>
                <a:gd name="T17" fmla="*/ 34 h 4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8"/>
                <a:gd name="T28" fmla="*/ 0 h 41"/>
                <a:gd name="T29" fmla="*/ 48 w 48"/>
                <a:gd name="T30" fmla="*/ 41 h 4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8" h="41">
                  <a:moveTo>
                    <a:pt x="0" y="34"/>
                  </a:moveTo>
                  <a:lnTo>
                    <a:pt x="0" y="38"/>
                  </a:lnTo>
                  <a:lnTo>
                    <a:pt x="0" y="41"/>
                  </a:lnTo>
                  <a:lnTo>
                    <a:pt x="3" y="41"/>
                  </a:lnTo>
                  <a:lnTo>
                    <a:pt x="48" y="7"/>
                  </a:lnTo>
                  <a:lnTo>
                    <a:pt x="48" y="3"/>
                  </a:lnTo>
                  <a:lnTo>
                    <a:pt x="48" y="0"/>
                  </a:lnTo>
                  <a:lnTo>
                    <a:pt x="44" y="0"/>
                  </a:lnTo>
                  <a:lnTo>
                    <a:pt x="0" y="34"/>
                  </a:lnTo>
                  <a:close/>
                </a:path>
              </a:pathLst>
            </a:custGeom>
            <a:solidFill>
              <a:schemeClr val="bg1"/>
            </a:solidFill>
            <a:ln w="9525">
              <a:solidFill>
                <a:schemeClr val="bg1"/>
              </a:solidFill>
              <a:round/>
              <a:headEnd/>
              <a:tailEnd/>
            </a:ln>
          </p:spPr>
          <p:txBody>
            <a:bodyPr/>
            <a:lstStyle/>
            <a:p>
              <a:endParaRPr lang="en-US"/>
            </a:p>
          </p:txBody>
        </p:sp>
        <p:sp>
          <p:nvSpPr>
            <p:cNvPr id="21706" name="Freeform 271"/>
            <p:cNvSpPr>
              <a:spLocks/>
            </p:cNvSpPr>
            <p:nvPr/>
          </p:nvSpPr>
          <p:spPr bwMode="auto">
            <a:xfrm>
              <a:off x="2398" y="2543"/>
              <a:ext cx="14" cy="10"/>
            </a:xfrm>
            <a:custGeom>
              <a:avLst/>
              <a:gdLst>
                <a:gd name="T0" fmla="*/ 3 w 14"/>
                <a:gd name="T1" fmla="*/ 3 h 10"/>
                <a:gd name="T2" fmla="*/ 0 w 14"/>
                <a:gd name="T3" fmla="*/ 7 h 10"/>
                <a:gd name="T4" fmla="*/ 3 w 14"/>
                <a:gd name="T5" fmla="*/ 10 h 10"/>
                <a:gd name="T6" fmla="*/ 7 w 14"/>
                <a:gd name="T7" fmla="*/ 10 h 10"/>
                <a:gd name="T8" fmla="*/ 10 w 14"/>
                <a:gd name="T9" fmla="*/ 7 h 10"/>
                <a:gd name="T10" fmla="*/ 14 w 14"/>
                <a:gd name="T11" fmla="*/ 3 h 10"/>
                <a:gd name="T12" fmla="*/ 10 w 14"/>
                <a:gd name="T13" fmla="*/ 0 h 10"/>
                <a:gd name="T14" fmla="*/ 7 w 14"/>
                <a:gd name="T15" fmla="*/ 0 h 10"/>
                <a:gd name="T16" fmla="*/ 3 w 14"/>
                <a:gd name="T17" fmla="*/ 3 h 1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
                <a:gd name="T28" fmla="*/ 0 h 10"/>
                <a:gd name="T29" fmla="*/ 14 w 14"/>
                <a:gd name="T30" fmla="*/ 10 h 1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 h="10">
                  <a:moveTo>
                    <a:pt x="3" y="3"/>
                  </a:moveTo>
                  <a:lnTo>
                    <a:pt x="0" y="7"/>
                  </a:lnTo>
                  <a:lnTo>
                    <a:pt x="3" y="10"/>
                  </a:lnTo>
                  <a:lnTo>
                    <a:pt x="7" y="10"/>
                  </a:lnTo>
                  <a:lnTo>
                    <a:pt x="10" y="7"/>
                  </a:lnTo>
                  <a:lnTo>
                    <a:pt x="14" y="3"/>
                  </a:lnTo>
                  <a:lnTo>
                    <a:pt x="10" y="0"/>
                  </a:lnTo>
                  <a:lnTo>
                    <a:pt x="7" y="0"/>
                  </a:lnTo>
                  <a:lnTo>
                    <a:pt x="3" y="3"/>
                  </a:lnTo>
                  <a:close/>
                </a:path>
              </a:pathLst>
            </a:custGeom>
            <a:solidFill>
              <a:schemeClr val="bg1"/>
            </a:solidFill>
            <a:ln w="9525">
              <a:solidFill>
                <a:schemeClr val="bg1"/>
              </a:solidFill>
              <a:round/>
              <a:headEnd/>
              <a:tailEnd/>
            </a:ln>
          </p:spPr>
          <p:txBody>
            <a:bodyPr/>
            <a:lstStyle/>
            <a:p>
              <a:endParaRPr lang="en-US"/>
            </a:p>
          </p:txBody>
        </p:sp>
        <p:sp>
          <p:nvSpPr>
            <p:cNvPr id="21707" name="Freeform 272"/>
            <p:cNvSpPr>
              <a:spLocks/>
            </p:cNvSpPr>
            <p:nvPr/>
          </p:nvSpPr>
          <p:spPr bwMode="auto">
            <a:xfrm>
              <a:off x="2418" y="2526"/>
              <a:ext cx="14" cy="13"/>
            </a:xfrm>
            <a:custGeom>
              <a:avLst/>
              <a:gdLst>
                <a:gd name="T0" fmla="*/ 4 w 14"/>
                <a:gd name="T1" fmla="*/ 7 h 13"/>
                <a:gd name="T2" fmla="*/ 0 w 14"/>
                <a:gd name="T3" fmla="*/ 10 h 13"/>
                <a:gd name="T4" fmla="*/ 4 w 14"/>
                <a:gd name="T5" fmla="*/ 13 h 13"/>
                <a:gd name="T6" fmla="*/ 7 w 14"/>
                <a:gd name="T7" fmla="*/ 13 h 13"/>
                <a:gd name="T8" fmla="*/ 11 w 14"/>
                <a:gd name="T9" fmla="*/ 7 h 13"/>
                <a:gd name="T10" fmla="*/ 14 w 14"/>
                <a:gd name="T11" fmla="*/ 3 h 13"/>
                <a:gd name="T12" fmla="*/ 11 w 14"/>
                <a:gd name="T13" fmla="*/ 0 h 13"/>
                <a:gd name="T14" fmla="*/ 7 w 14"/>
                <a:gd name="T15" fmla="*/ 0 h 13"/>
                <a:gd name="T16" fmla="*/ 4 w 14"/>
                <a:gd name="T17" fmla="*/ 7 h 1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
                <a:gd name="T28" fmla="*/ 0 h 13"/>
                <a:gd name="T29" fmla="*/ 14 w 14"/>
                <a:gd name="T30" fmla="*/ 13 h 1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 h="13">
                  <a:moveTo>
                    <a:pt x="4" y="7"/>
                  </a:moveTo>
                  <a:lnTo>
                    <a:pt x="0" y="10"/>
                  </a:lnTo>
                  <a:lnTo>
                    <a:pt x="4" y="13"/>
                  </a:lnTo>
                  <a:lnTo>
                    <a:pt x="7" y="13"/>
                  </a:lnTo>
                  <a:lnTo>
                    <a:pt x="11" y="7"/>
                  </a:lnTo>
                  <a:lnTo>
                    <a:pt x="14" y="3"/>
                  </a:lnTo>
                  <a:lnTo>
                    <a:pt x="11" y="0"/>
                  </a:lnTo>
                  <a:lnTo>
                    <a:pt x="7" y="0"/>
                  </a:lnTo>
                  <a:lnTo>
                    <a:pt x="4" y="7"/>
                  </a:lnTo>
                  <a:close/>
                </a:path>
              </a:pathLst>
            </a:custGeom>
            <a:solidFill>
              <a:schemeClr val="bg1"/>
            </a:solidFill>
            <a:ln w="9525">
              <a:solidFill>
                <a:schemeClr val="bg1"/>
              </a:solidFill>
              <a:round/>
              <a:headEnd/>
              <a:tailEnd/>
            </a:ln>
          </p:spPr>
          <p:txBody>
            <a:bodyPr/>
            <a:lstStyle/>
            <a:p>
              <a:endParaRPr lang="en-US"/>
            </a:p>
          </p:txBody>
        </p:sp>
        <p:sp>
          <p:nvSpPr>
            <p:cNvPr id="21708" name="Freeform 273"/>
            <p:cNvSpPr>
              <a:spLocks/>
            </p:cNvSpPr>
            <p:nvPr/>
          </p:nvSpPr>
          <p:spPr bwMode="auto">
            <a:xfrm>
              <a:off x="2442" y="2481"/>
              <a:ext cx="48" cy="41"/>
            </a:xfrm>
            <a:custGeom>
              <a:avLst/>
              <a:gdLst>
                <a:gd name="T0" fmla="*/ 0 w 48"/>
                <a:gd name="T1" fmla="*/ 34 h 41"/>
                <a:gd name="T2" fmla="*/ 0 w 48"/>
                <a:gd name="T3" fmla="*/ 38 h 41"/>
                <a:gd name="T4" fmla="*/ 0 w 48"/>
                <a:gd name="T5" fmla="*/ 41 h 41"/>
                <a:gd name="T6" fmla="*/ 4 w 48"/>
                <a:gd name="T7" fmla="*/ 41 h 41"/>
                <a:gd name="T8" fmla="*/ 48 w 48"/>
                <a:gd name="T9" fmla="*/ 7 h 41"/>
                <a:gd name="T10" fmla="*/ 48 w 48"/>
                <a:gd name="T11" fmla="*/ 4 h 41"/>
                <a:gd name="T12" fmla="*/ 48 w 48"/>
                <a:gd name="T13" fmla="*/ 0 h 41"/>
                <a:gd name="T14" fmla="*/ 45 w 48"/>
                <a:gd name="T15" fmla="*/ 0 h 41"/>
                <a:gd name="T16" fmla="*/ 0 w 48"/>
                <a:gd name="T17" fmla="*/ 34 h 4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8"/>
                <a:gd name="T28" fmla="*/ 0 h 41"/>
                <a:gd name="T29" fmla="*/ 48 w 48"/>
                <a:gd name="T30" fmla="*/ 41 h 4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8" h="41">
                  <a:moveTo>
                    <a:pt x="0" y="34"/>
                  </a:moveTo>
                  <a:lnTo>
                    <a:pt x="0" y="38"/>
                  </a:lnTo>
                  <a:lnTo>
                    <a:pt x="0" y="41"/>
                  </a:lnTo>
                  <a:lnTo>
                    <a:pt x="4" y="41"/>
                  </a:lnTo>
                  <a:lnTo>
                    <a:pt x="48" y="7"/>
                  </a:lnTo>
                  <a:lnTo>
                    <a:pt x="48" y="4"/>
                  </a:lnTo>
                  <a:lnTo>
                    <a:pt x="48" y="0"/>
                  </a:lnTo>
                  <a:lnTo>
                    <a:pt x="45" y="0"/>
                  </a:lnTo>
                  <a:lnTo>
                    <a:pt x="0" y="34"/>
                  </a:lnTo>
                  <a:close/>
                </a:path>
              </a:pathLst>
            </a:custGeom>
            <a:solidFill>
              <a:schemeClr val="bg1"/>
            </a:solidFill>
            <a:ln w="9525">
              <a:solidFill>
                <a:schemeClr val="bg1"/>
              </a:solidFill>
              <a:round/>
              <a:headEnd/>
              <a:tailEnd/>
            </a:ln>
          </p:spPr>
          <p:txBody>
            <a:bodyPr/>
            <a:lstStyle/>
            <a:p>
              <a:endParaRPr lang="en-US"/>
            </a:p>
          </p:txBody>
        </p:sp>
        <p:sp>
          <p:nvSpPr>
            <p:cNvPr id="21709" name="Freeform 274"/>
            <p:cNvSpPr>
              <a:spLocks/>
            </p:cNvSpPr>
            <p:nvPr/>
          </p:nvSpPr>
          <p:spPr bwMode="auto">
            <a:xfrm>
              <a:off x="2501" y="2464"/>
              <a:ext cx="13" cy="10"/>
            </a:xfrm>
            <a:custGeom>
              <a:avLst/>
              <a:gdLst>
                <a:gd name="T0" fmla="*/ 0 w 13"/>
                <a:gd name="T1" fmla="*/ 4 h 10"/>
                <a:gd name="T2" fmla="*/ 0 w 13"/>
                <a:gd name="T3" fmla="*/ 7 h 10"/>
                <a:gd name="T4" fmla="*/ 0 w 13"/>
                <a:gd name="T5" fmla="*/ 10 h 10"/>
                <a:gd name="T6" fmla="*/ 3 w 13"/>
                <a:gd name="T7" fmla="*/ 10 h 10"/>
                <a:gd name="T8" fmla="*/ 10 w 13"/>
                <a:gd name="T9" fmla="*/ 7 h 10"/>
                <a:gd name="T10" fmla="*/ 13 w 13"/>
                <a:gd name="T11" fmla="*/ 4 h 10"/>
                <a:gd name="T12" fmla="*/ 10 w 13"/>
                <a:gd name="T13" fmla="*/ 0 h 10"/>
                <a:gd name="T14" fmla="*/ 7 w 13"/>
                <a:gd name="T15" fmla="*/ 0 h 10"/>
                <a:gd name="T16" fmla="*/ 0 w 13"/>
                <a:gd name="T17" fmla="*/ 4 h 1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
                <a:gd name="T28" fmla="*/ 0 h 10"/>
                <a:gd name="T29" fmla="*/ 13 w 13"/>
                <a:gd name="T30" fmla="*/ 10 h 1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 h="10">
                  <a:moveTo>
                    <a:pt x="0" y="4"/>
                  </a:moveTo>
                  <a:lnTo>
                    <a:pt x="0" y="7"/>
                  </a:lnTo>
                  <a:lnTo>
                    <a:pt x="0" y="10"/>
                  </a:lnTo>
                  <a:lnTo>
                    <a:pt x="3" y="10"/>
                  </a:lnTo>
                  <a:lnTo>
                    <a:pt x="10" y="7"/>
                  </a:lnTo>
                  <a:lnTo>
                    <a:pt x="13" y="4"/>
                  </a:lnTo>
                  <a:lnTo>
                    <a:pt x="10" y="0"/>
                  </a:lnTo>
                  <a:lnTo>
                    <a:pt x="7" y="0"/>
                  </a:lnTo>
                  <a:lnTo>
                    <a:pt x="0" y="4"/>
                  </a:lnTo>
                  <a:close/>
                </a:path>
              </a:pathLst>
            </a:custGeom>
            <a:solidFill>
              <a:schemeClr val="bg1"/>
            </a:solidFill>
            <a:ln w="9525">
              <a:solidFill>
                <a:schemeClr val="bg1"/>
              </a:solidFill>
              <a:round/>
              <a:headEnd/>
              <a:tailEnd/>
            </a:ln>
          </p:spPr>
          <p:txBody>
            <a:bodyPr/>
            <a:lstStyle/>
            <a:p>
              <a:endParaRPr lang="en-US"/>
            </a:p>
          </p:txBody>
        </p:sp>
        <p:sp>
          <p:nvSpPr>
            <p:cNvPr id="21710" name="Freeform 275"/>
            <p:cNvSpPr>
              <a:spLocks/>
            </p:cNvSpPr>
            <p:nvPr/>
          </p:nvSpPr>
          <p:spPr bwMode="auto">
            <a:xfrm>
              <a:off x="2521" y="2447"/>
              <a:ext cx="14" cy="10"/>
            </a:xfrm>
            <a:custGeom>
              <a:avLst/>
              <a:gdLst>
                <a:gd name="T0" fmla="*/ 4 w 14"/>
                <a:gd name="T1" fmla="*/ 3 h 10"/>
                <a:gd name="T2" fmla="*/ 0 w 14"/>
                <a:gd name="T3" fmla="*/ 7 h 10"/>
                <a:gd name="T4" fmla="*/ 4 w 14"/>
                <a:gd name="T5" fmla="*/ 10 h 10"/>
                <a:gd name="T6" fmla="*/ 7 w 14"/>
                <a:gd name="T7" fmla="*/ 10 h 10"/>
                <a:gd name="T8" fmla="*/ 11 w 14"/>
                <a:gd name="T9" fmla="*/ 7 h 10"/>
                <a:gd name="T10" fmla="*/ 14 w 14"/>
                <a:gd name="T11" fmla="*/ 3 h 10"/>
                <a:gd name="T12" fmla="*/ 11 w 14"/>
                <a:gd name="T13" fmla="*/ 0 h 10"/>
                <a:gd name="T14" fmla="*/ 7 w 14"/>
                <a:gd name="T15" fmla="*/ 0 h 10"/>
                <a:gd name="T16" fmla="*/ 4 w 14"/>
                <a:gd name="T17" fmla="*/ 3 h 1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
                <a:gd name="T28" fmla="*/ 0 h 10"/>
                <a:gd name="T29" fmla="*/ 14 w 14"/>
                <a:gd name="T30" fmla="*/ 10 h 1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 h="10">
                  <a:moveTo>
                    <a:pt x="4" y="3"/>
                  </a:moveTo>
                  <a:lnTo>
                    <a:pt x="0" y="7"/>
                  </a:lnTo>
                  <a:lnTo>
                    <a:pt x="4" y="10"/>
                  </a:lnTo>
                  <a:lnTo>
                    <a:pt x="7" y="10"/>
                  </a:lnTo>
                  <a:lnTo>
                    <a:pt x="11" y="7"/>
                  </a:lnTo>
                  <a:lnTo>
                    <a:pt x="14" y="3"/>
                  </a:lnTo>
                  <a:lnTo>
                    <a:pt x="11" y="0"/>
                  </a:lnTo>
                  <a:lnTo>
                    <a:pt x="7" y="0"/>
                  </a:lnTo>
                  <a:lnTo>
                    <a:pt x="4" y="3"/>
                  </a:lnTo>
                  <a:close/>
                </a:path>
              </a:pathLst>
            </a:custGeom>
            <a:solidFill>
              <a:schemeClr val="bg1"/>
            </a:solidFill>
            <a:ln w="9525">
              <a:solidFill>
                <a:schemeClr val="bg1"/>
              </a:solidFill>
              <a:round/>
              <a:headEnd/>
              <a:tailEnd/>
            </a:ln>
          </p:spPr>
          <p:txBody>
            <a:bodyPr/>
            <a:lstStyle/>
            <a:p>
              <a:endParaRPr lang="en-US"/>
            </a:p>
          </p:txBody>
        </p:sp>
        <p:sp>
          <p:nvSpPr>
            <p:cNvPr id="21711" name="Freeform 276"/>
            <p:cNvSpPr>
              <a:spLocks/>
            </p:cNvSpPr>
            <p:nvPr/>
          </p:nvSpPr>
          <p:spPr bwMode="auto">
            <a:xfrm>
              <a:off x="2545" y="2399"/>
              <a:ext cx="48" cy="41"/>
            </a:xfrm>
            <a:custGeom>
              <a:avLst/>
              <a:gdLst>
                <a:gd name="T0" fmla="*/ 0 w 48"/>
                <a:gd name="T1" fmla="*/ 34 h 41"/>
                <a:gd name="T2" fmla="*/ 0 w 48"/>
                <a:gd name="T3" fmla="*/ 38 h 41"/>
                <a:gd name="T4" fmla="*/ 0 w 48"/>
                <a:gd name="T5" fmla="*/ 41 h 41"/>
                <a:gd name="T6" fmla="*/ 4 w 48"/>
                <a:gd name="T7" fmla="*/ 41 h 41"/>
                <a:gd name="T8" fmla="*/ 48 w 48"/>
                <a:gd name="T9" fmla="*/ 7 h 41"/>
                <a:gd name="T10" fmla="*/ 48 w 48"/>
                <a:gd name="T11" fmla="*/ 3 h 41"/>
                <a:gd name="T12" fmla="*/ 48 w 48"/>
                <a:gd name="T13" fmla="*/ 0 h 41"/>
                <a:gd name="T14" fmla="*/ 45 w 48"/>
                <a:gd name="T15" fmla="*/ 0 h 41"/>
                <a:gd name="T16" fmla="*/ 0 w 48"/>
                <a:gd name="T17" fmla="*/ 34 h 4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8"/>
                <a:gd name="T28" fmla="*/ 0 h 41"/>
                <a:gd name="T29" fmla="*/ 48 w 48"/>
                <a:gd name="T30" fmla="*/ 41 h 4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8" h="41">
                  <a:moveTo>
                    <a:pt x="0" y="34"/>
                  </a:moveTo>
                  <a:lnTo>
                    <a:pt x="0" y="38"/>
                  </a:lnTo>
                  <a:lnTo>
                    <a:pt x="0" y="41"/>
                  </a:lnTo>
                  <a:lnTo>
                    <a:pt x="4" y="41"/>
                  </a:lnTo>
                  <a:lnTo>
                    <a:pt x="48" y="7"/>
                  </a:lnTo>
                  <a:lnTo>
                    <a:pt x="48" y="3"/>
                  </a:lnTo>
                  <a:lnTo>
                    <a:pt x="48" y="0"/>
                  </a:lnTo>
                  <a:lnTo>
                    <a:pt x="45" y="0"/>
                  </a:lnTo>
                  <a:lnTo>
                    <a:pt x="0" y="34"/>
                  </a:lnTo>
                  <a:close/>
                </a:path>
              </a:pathLst>
            </a:custGeom>
            <a:solidFill>
              <a:schemeClr val="bg1"/>
            </a:solidFill>
            <a:ln w="9525">
              <a:solidFill>
                <a:schemeClr val="bg1"/>
              </a:solidFill>
              <a:round/>
              <a:headEnd/>
              <a:tailEnd/>
            </a:ln>
          </p:spPr>
          <p:txBody>
            <a:bodyPr/>
            <a:lstStyle/>
            <a:p>
              <a:endParaRPr lang="en-US"/>
            </a:p>
          </p:txBody>
        </p:sp>
        <p:sp>
          <p:nvSpPr>
            <p:cNvPr id="21712" name="Freeform 277"/>
            <p:cNvSpPr>
              <a:spLocks/>
            </p:cNvSpPr>
            <p:nvPr/>
          </p:nvSpPr>
          <p:spPr bwMode="auto">
            <a:xfrm>
              <a:off x="2603" y="2382"/>
              <a:ext cx="11" cy="10"/>
            </a:xfrm>
            <a:custGeom>
              <a:avLst/>
              <a:gdLst>
                <a:gd name="T0" fmla="*/ 0 w 11"/>
                <a:gd name="T1" fmla="*/ 3 h 10"/>
                <a:gd name="T2" fmla="*/ 0 w 11"/>
                <a:gd name="T3" fmla="*/ 7 h 10"/>
                <a:gd name="T4" fmla="*/ 0 w 11"/>
                <a:gd name="T5" fmla="*/ 10 h 10"/>
                <a:gd name="T6" fmla="*/ 4 w 11"/>
                <a:gd name="T7" fmla="*/ 10 h 10"/>
                <a:gd name="T8" fmla="*/ 11 w 11"/>
                <a:gd name="T9" fmla="*/ 7 h 10"/>
                <a:gd name="T10" fmla="*/ 11 w 11"/>
                <a:gd name="T11" fmla="*/ 3 h 10"/>
                <a:gd name="T12" fmla="*/ 11 w 11"/>
                <a:gd name="T13" fmla="*/ 0 h 10"/>
                <a:gd name="T14" fmla="*/ 7 w 11"/>
                <a:gd name="T15" fmla="*/ 0 h 10"/>
                <a:gd name="T16" fmla="*/ 0 w 11"/>
                <a:gd name="T17" fmla="*/ 3 h 1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1"/>
                <a:gd name="T28" fmla="*/ 0 h 10"/>
                <a:gd name="T29" fmla="*/ 11 w 11"/>
                <a:gd name="T30" fmla="*/ 10 h 1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1" h="10">
                  <a:moveTo>
                    <a:pt x="0" y="3"/>
                  </a:moveTo>
                  <a:lnTo>
                    <a:pt x="0" y="7"/>
                  </a:lnTo>
                  <a:lnTo>
                    <a:pt x="0" y="10"/>
                  </a:lnTo>
                  <a:lnTo>
                    <a:pt x="4" y="10"/>
                  </a:lnTo>
                  <a:lnTo>
                    <a:pt x="11" y="7"/>
                  </a:lnTo>
                  <a:lnTo>
                    <a:pt x="11" y="3"/>
                  </a:lnTo>
                  <a:lnTo>
                    <a:pt x="11" y="0"/>
                  </a:lnTo>
                  <a:lnTo>
                    <a:pt x="7" y="0"/>
                  </a:lnTo>
                  <a:lnTo>
                    <a:pt x="0" y="3"/>
                  </a:lnTo>
                  <a:close/>
                </a:path>
              </a:pathLst>
            </a:custGeom>
            <a:solidFill>
              <a:schemeClr val="bg1"/>
            </a:solidFill>
            <a:ln w="9525">
              <a:solidFill>
                <a:schemeClr val="bg1"/>
              </a:solidFill>
              <a:round/>
              <a:headEnd/>
              <a:tailEnd/>
            </a:ln>
          </p:spPr>
          <p:txBody>
            <a:bodyPr/>
            <a:lstStyle/>
            <a:p>
              <a:endParaRPr lang="en-US"/>
            </a:p>
          </p:txBody>
        </p:sp>
        <p:sp>
          <p:nvSpPr>
            <p:cNvPr id="21713" name="Freeform 278"/>
            <p:cNvSpPr>
              <a:spLocks/>
            </p:cNvSpPr>
            <p:nvPr/>
          </p:nvSpPr>
          <p:spPr bwMode="auto">
            <a:xfrm>
              <a:off x="2624" y="2365"/>
              <a:ext cx="14" cy="13"/>
            </a:xfrm>
            <a:custGeom>
              <a:avLst/>
              <a:gdLst>
                <a:gd name="T0" fmla="*/ 3 w 14"/>
                <a:gd name="T1" fmla="*/ 7 h 13"/>
                <a:gd name="T2" fmla="*/ 0 w 14"/>
                <a:gd name="T3" fmla="*/ 10 h 13"/>
                <a:gd name="T4" fmla="*/ 3 w 14"/>
                <a:gd name="T5" fmla="*/ 13 h 13"/>
                <a:gd name="T6" fmla="*/ 7 w 14"/>
                <a:gd name="T7" fmla="*/ 13 h 13"/>
                <a:gd name="T8" fmla="*/ 10 w 14"/>
                <a:gd name="T9" fmla="*/ 7 h 13"/>
                <a:gd name="T10" fmla="*/ 14 w 14"/>
                <a:gd name="T11" fmla="*/ 3 h 13"/>
                <a:gd name="T12" fmla="*/ 10 w 14"/>
                <a:gd name="T13" fmla="*/ 0 h 13"/>
                <a:gd name="T14" fmla="*/ 7 w 14"/>
                <a:gd name="T15" fmla="*/ 0 h 13"/>
                <a:gd name="T16" fmla="*/ 3 w 14"/>
                <a:gd name="T17" fmla="*/ 7 h 1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
                <a:gd name="T28" fmla="*/ 0 h 13"/>
                <a:gd name="T29" fmla="*/ 14 w 14"/>
                <a:gd name="T30" fmla="*/ 13 h 1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 h="13">
                  <a:moveTo>
                    <a:pt x="3" y="7"/>
                  </a:moveTo>
                  <a:lnTo>
                    <a:pt x="0" y="10"/>
                  </a:lnTo>
                  <a:lnTo>
                    <a:pt x="3" y="13"/>
                  </a:lnTo>
                  <a:lnTo>
                    <a:pt x="7" y="13"/>
                  </a:lnTo>
                  <a:lnTo>
                    <a:pt x="10" y="7"/>
                  </a:lnTo>
                  <a:lnTo>
                    <a:pt x="14" y="3"/>
                  </a:lnTo>
                  <a:lnTo>
                    <a:pt x="10" y="0"/>
                  </a:lnTo>
                  <a:lnTo>
                    <a:pt x="7" y="0"/>
                  </a:lnTo>
                  <a:lnTo>
                    <a:pt x="3" y="7"/>
                  </a:lnTo>
                  <a:close/>
                </a:path>
              </a:pathLst>
            </a:custGeom>
            <a:solidFill>
              <a:schemeClr val="bg1"/>
            </a:solidFill>
            <a:ln w="9525">
              <a:solidFill>
                <a:schemeClr val="bg1"/>
              </a:solidFill>
              <a:round/>
              <a:headEnd/>
              <a:tailEnd/>
            </a:ln>
          </p:spPr>
          <p:txBody>
            <a:bodyPr/>
            <a:lstStyle/>
            <a:p>
              <a:endParaRPr lang="en-US"/>
            </a:p>
          </p:txBody>
        </p:sp>
        <p:sp>
          <p:nvSpPr>
            <p:cNvPr id="21714" name="Freeform 279"/>
            <p:cNvSpPr>
              <a:spLocks/>
            </p:cNvSpPr>
            <p:nvPr/>
          </p:nvSpPr>
          <p:spPr bwMode="auto">
            <a:xfrm>
              <a:off x="2645" y="2320"/>
              <a:ext cx="51" cy="41"/>
            </a:xfrm>
            <a:custGeom>
              <a:avLst/>
              <a:gdLst>
                <a:gd name="T0" fmla="*/ 3 w 51"/>
                <a:gd name="T1" fmla="*/ 34 h 41"/>
                <a:gd name="T2" fmla="*/ 0 w 51"/>
                <a:gd name="T3" fmla="*/ 38 h 41"/>
                <a:gd name="T4" fmla="*/ 3 w 51"/>
                <a:gd name="T5" fmla="*/ 41 h 41"/>
                <a:gd name="T6" fmla="*/ 6 w 51"/>
                <a:gd name="T7" fmla="*/ 41 h 41"/>
                <a:gd name="T8" fmla="*/ 47 w 51"/>
                <a:gd name="T9" fmla="*/ 7 h 41"/>
                <a:gd name="T10" fmla="*/ 51 w 51"/>
                <a:gd name="T11" fmla="*/ 4 h 41"/>
                <a:gd name="T12" fmla="*/ 47 w 51"/>
                <a:gd name="T13" fmla="*/ 0 h 41"/>
                <a:gd name="T14" fmla="*/ 44 w 51"/>
                <a:gd name="T15" fmla="*/ 0 h 41"/>
                <a:gd name="T16" fmla="*/ 3 w 51"/>
                <a:gd name="T17" fmla="*/ 34 h 4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1"/>
                <a:gd name="T28" fmla="*/ 0 h 41"/>
                <a:gd name="T29" fmla="*/ 51 w 51"/>
                <a:gd name="T30" fmla="*/ 41 h 4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1" h="41">
                  <a:moveTo>
                    <a:pt x="3" y="34"/>
                  </a:moveTo>
                  <a:lnTo>
                    <a:pt x="0" y="38"/>
                  </a:lnTo>
                  <a:lnTo>
                    <a:pt x="3" y="41"/>
                  </a:lnTo>
                  <a:lnTo>
                    <a:pt x="6" y="41"/>
                  </a:lnTo>
                  <a:lnTo>
                    <a:pt x="47" y="7"/>
                  </a:lnTo>
                  <a:lnTo>
                    <a:pt x="51" y="4"/>
                  </a:lnTo>
                  <a:lnTo>
                    <a:pt x="47" y="0"/>
                  </a:lnTo>
                  <a:lnTo>
                    <a:pt x="44" y="0"/>
                  </a:lnTo>
                  <a:lnTo>
                    <a:pt x="3" y="34"/>
                  </a:lnTo>
                  <a:close/>
                </a:path>
              </a:pathLst>
            </a:custGeom>
            <a:solidFill>
              <a:schemeClr val="bg1"/>
            </a:solidFill>
            <a:ln w="9525">
              <a:solidFill>
                <a:schemeClr val="bg1"/>
              </a:solidFill>
              <a:round/>
              <a:headEnd/>
              <a:tailEnd/>
            </a:ln>
          </p:spPr>
          <p:txBody>
            <a:bodyPr/>
            <a:lstStyle/>
            <a:p>
              <a:endParaRPr lang="en-US"/>
            </a:p>
          </p:txBody>
        </p:sp>
        <p:sp>
          <p:nvSpPr>
            <p:cNvPr id="21715" name="Freeform 280"/>
            <p:cNvSpPr>
              <a:spLocks/>
            </p:cNvSpPr>
            <p:nvPr/>
          </p:nvSpPr>
          <p:spPr bwMode="auto">
            <a:xfrm>
              <a:off x="2706" y="2303"/>
              <a:ext cx="10" cy="10"/>
            </a:xfrm>
            <a:custGeom>
              <a:avLst/>
              <a:gdLst>
                <a:gd name="T0" fmla="*/ 0 w 10"/>
                <a:gd name="T1" fmla="*/ 3 h 10"/>
                <a:gd name="T2" fmla="*/ 0 w 10"/>
                <a:gd name="T3" fmla="*/ 7 h 10"/>
                <a:gd name="T4" fmla="*/ 0 w 10"/>
                <a:gd name="T5" fmla="*/ 10 h 10"/>
                <a:gd name="T6" fmla="*/ 4 w 10"/>
                <a:gd name="T7" fmla="*/ 10 h 10"/>
                <a:gd name="T8" fmla="*/ 10 w 10"/>
                <a:gd name="T9" fmla="*/ 7 h 10"/>
                <a:gd name="T10" fmla="*/ 10 w 10"/>
                <a:gd name="T11" fmla="*/ 3 h 10"/>
                <a:gd name="T12" fmla="*/ 10 w 10"/>
                <a:gd name="T13" fmla="*/ 0 h 10"/>
                <a:gd name="T14" fmla="*/ 7 w 10"/>
                <a:gd name="T15" fmla="*/ 0 h 10"/>
                <a:gd name="T16" fmla="*/ 0 w 10"/>
                <a:gd name="T17" fmla="*/ 3 h 1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
                <a:gd name="T28" fmla="*/ 0 h 10"/>
                <a:gd name="T29" fmla="*/ 10 w 10"/>
                <a:gd name="T30" fmla="*/ 10 h 1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 h="10">
                  <a:moveTo>
                    <a:pt x="0" y="3"/>
                  </a:moveTo>
                  <a:lnTo>
                    <a:pt x="0" y="7"/>
                  </a:lnTo>
                  <a:lnTo>
                    <a:pt x="0" y="10"/>
                  </a:lnTo>
                  <a:lnTo>
                    <a:pt x="4" y="10"/>
                  </a:lnTo>
                  <a:lnTo>
                    <a:pt x="10" y="7"/>
                  </a:lnTo>
                  <a:lnTo>
                    <a:pt x="10" y="3"/>
                  </a:lnTo>
                  <a:lnTo>
                    <a:pt x="10" y="0"/>
                  </a:lnTo>
                  <a:lnTo>
                    <a:pt x="7" y="0"/>
                  </a:lnTo>
                  <a:lnTo>
                    <a:pt x="0" y="3"/>
                  </a:lnTo>
                  <a:close/>
                </a:path>
              </a:pathLst>
            </a:custGeom>
            <a:solidFill>
              <a:schemeClr val="bg1"/>
            </a:solidFill>
            <a:ln w="9525">
              <a:solidFill>
                <a:schemeClr val="bg1"/>
              </a:solidFill>
              <a:round/>
              <a:headEnd/>
              <a:tailEnd/>
            </a:ln>
          </p:spPr>
          <p:txBody>
            <a:bodyPr/>
            <a:lstStyle/>
            <a:p>
              <a:endParaRPr lang="en-US"/>
            </a:p>
          </p:txBody>
        </p:sp>
        <p:sp>
          <p:nvSpPr>
            <p:cNvPr id="21716" name="Freeform 281"/>
            <p:cNvSpPr>
              <a:spLocks/>
            </p:cNvSpPr>
            <p:nvPr/>
          </p:nvSpPr>
          <p:spPr bwMode="auto">
            <a:xfrm>
              <a:off x="2727" y="2286"/>
              <a:ext cx="13" cy="10"/>
            </a:xfrm>
            <a:custGeom>
              <a:avLst/>
              <a:gdLst>
                <a:gd name="T0" fmla="*/ 0 w 13"/>
                <a:gd name="T1" fmla="*/ 3 h 10"/>
                <a:gd name="T2" fmla="*/ 0 w 13"/>
                <a:gd name="T3" fmla="*/ 7 h 10"/>
                <a:gd name="T4" fmla="*/ 0 w 13"/>
                <a:gd name="T5" fmla="*/ 10 h 10"/>
                <a:gd name="T6" fmla="*/ 3 w 13"/>
                <a:gd name="T7" fmla="*/ 10 h 10"/>
                <a:gd name="T8" fmla="*/ 10 w 13"/>
                <a:gd name="T9" fmla="*/ 7 h 10"/>
                <a:gd name="T10" fmla="*/ 13 w 13"/>
                <a:gd name="T11" fmla="*/ 3 h 10"/>
                <a:gd name="T12" fmla="*/ 10 w 13"/>
                <a:gd name="T13" fmla="*/ 0 h 10"/>
                <a:gd name="T14" fmla="*/ 7 w 13"/>
                <a:gd name="T15" fmla="*/ 0 h 10"/>
                <a:gd name="T16" fmla="*/ 0 w 13"/>
                <a:gd name="T17" fmla="*/ 3 h 1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
                <a:gd name="T28" fmla="*/ 0 h 10"/>
                <a:gd name="T29" fmla="*/ 13 w 13"/>
                <a:gd name="T30" fmla="*/ 10 h 1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 h="10">
                  <a:moveTo>
                    <a:pt x="0" y="3"/>
                  </a:moveTo>
                  <a:lnTo>
                    <a:pt x="0" y="7"/>
                  </a:lnTo>
                  <a:lnTo>
                    <a:pt x="0" y="10"/>
                  </a:lnTo>
                  <a:lnTo>
                    <a:pt x="3" y="10"/>
                  </a:lnTo>
                  <a:lnTo>
                    <a:pt x="10" y="7"/>
                  </a:lnTo>
                  <a:lnTo>
                    <a:pt x="13" y="3"/>
                  </a:lnTo>
                  <a:lnTo>
                    <a:pt x="10" y="0"/>
                  </a:lnTo>
                  <a:lnTo>
                    <a:pt x="7" y="0"/>
                  </a:lnTo>
                  <a:lnTo>
                    <a:pt x="0" y="3"/>
                  </a:lnTo>
                  <a:close/>
                </a:path>
              </a:pathLst>
            </a:custGeom>
            <a:solidFill>
              <a:schemeClr val="bg1"/>
            </a:solidFill>
            <a:ln w="9525">
              <a:solidFill>
                <a:schemeClr val="bg1"/>
              </a:solidFill>
              <a:round/>
              <a:headEnd/>
              <a:tailEnd/>
            </a:ln>
          </p:spPr>
          <p:txBody>
            <a:bodyPr/>
            <a:lstStyle/>
            <a:p>
              <a:endParaRPr lang="en-US"/>
            </a:p>
          </p:txBody>
        </p:sp>
        <p:sp>
          <p:nvSpPr>
            <p:cNvPr id="21717" name="Freeform 282"/>
            <p:cNvSpPr>
              <a:spLocks/>
            </p:cNvSpPr>
            <p:nvPr/>
          </p:nvSpPr>
          <p:spPr bwMode="auto">
            <a:xfrm>
              <a:off x="2747" y="2238"/>
              <a:ext cx="52" cy="41"/>
            </a:xfrm>
            <a:custGeom>
              <a:avLst/>
              <a:gdLst>
                <a:gd name="T0" fmla="*/ 4 w 52"/>
                <a:gd name="T1" fmla="*/ 34 h 41"/>
                <a:gd name="T2" fmla="*/ 0 w 52"/>
                <a:gd name="T3" fmla="*/ 38 h 41"/>
                <a:gd name="T4" fmla="*/ 4 w 52"/>
                <a:gd name="T5" fmla="*/ 41 h 41"/>
                <a:gd name="T6" fmla="*/ 7 w 52"/>
                <a:gd name="T7" fmla="*/ 41 h 41"/>
                <a:gd name="T8" fmla="*/ 48 w 52"/>
                <a:gd name="T9" fmla="*/ 7 h 41"/>
                <a:gd name="T10" fmla="*/ 52 w 52"/>
                <a:gd name="T11" fmla="*/ 3 h 41"/>
                <a:gd name="T12" fmla="*/ 48 w 52"/>
                <a:gd name="T13" fmla="*/ 0 h 41"/>
                <a:gd name="T14" fmla="*/ 45 w 52"/>
                <a:gd name="T15" fmla="*/ 0 h 41"/>
                <a:gd name="T16" fmla="*/ 4 w 52"/>
                <a:gd name="T17" fmla="*/ 34 h 4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2"/>
                <a:gd name="T28" fmla="*/ 0 h 41"/>
                <a:gd name="T29" fmla="*/ 52 w 52"/>
                <a:gd name="T30" fmla="*/ 41 h 4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2" h="41">
                  <a:moveTo>
                    <a:pt x="4" y="34"/>
                  </a:moveTo>
                  <a:lnTo>
                    <a:pt x="0" y="38"/>
                  </a:lnTo>
                  <a:lnTo>
                    <a:pt x="4" y="41"/>
                  </a:lnTo>
                  <a:lnTo>
                    <a:pt x="7" y="41"/>
                  </a:lnTo>
                  <a:lnTo>
                    <a:pt x="48" y="7"/>
                  </a:lnTo>
                  <a:lnTo>
                    <a:pt x="52" y="3"/>
                  </a:lnTo>
                  <a:lnTo>
                    <a:pt x="48" y="0"/>
                  </a:lnTo>
                  <a:lnTo>
                    <a:pt x="45" y="0"/>
                  </a:lnTo>
                  <a:lnTo>
                    <a:pt x="4" y="34"/>
                  </a:lnTo>
                  <a:close/>
                </a:path>
              </a:pathLst>
            </a:custGeom>
            <a:solidFill>
              <a:schemeClr val="bg1"/>
            </a:solidFill>
            <a:ln w="9525">
              <a:solidFill>
                <a:schemeClr val="bg1"/>
              </a:solidFill>
              <a:round/>
              <a:headEnd/>
              <a:tailEnd/>
            </a:ln>
          </p:spPr>
          <p:txBody>
            <a:bodyPr/>
            <a:lstStyle/>
            <a:p>
              <a:endParaRPr lang="en-US"/>
            </a:p>
          </p:txBody>
        </p:sp>
        <p:sp>
          <p:nvSpPr>
            <p:cNvPr id="21718" name="Freeform 283"/>
            <p:cNvSpPr>
              <a:spLocks/>
            </p:cNvSpPr>
            <p:nvPr/>
          </p:nvSpPr>
          <p:spPr bwMode="auto">
            <a:xfrm>
              <a:off x="2809" y="2221"/>
              <a:ext cx="10" cy="14"/>
            </a:xfrm>
            <a:custGeom>
              <a:avLst/>
              <a:gdLst>
                <a:gd name="T0" fmla="*/ 0 w 10"/>
                <a:gd name="T1" fmla="*/ 7 h 14"/>
                <a:gd name="T2" fmla="*/ 0 w 10"/>
                <a:gd name="T3" fmla="*/ 10 h 14"/>
                <a:gd name="T4" fmla="*/ 0 w 10"/>
                <a:gd name="T5" fmla="*/ 14 h 14"/>
                <a:gd name="T6" fmla="*/ 3 w 10"/>
                <a:gd name="T7" fmla="*/ 14 h 14"/>
                <a:gd name="T8" fmla="*/ 10 w 10"/>
                <a:gd name="T9" fmla="*/ 7 h 14"/>
                <a:gd name="T10" fmla="*/ 10 w 10"/>
                <a:gd name="T11" fmla="*/ 3 h 14"/>
                <a:gd name="T12" fmla="*/ 10 w 10"/>
                <a:gd name="T13" fmla="*/ 0 h 14"/>
                <a:gd name="T14" fmla="*/ 7 w 10"/>
                <a:gd name="T15" fmla="*/ 0 h 14"/>
                <a:gd name="T16" fmla="*/ 0 w 10"/>
                <a:gd name="T17" fmla="*/ 7 h 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
                <a:gd name="T28" fmla="*/ 0 h 14"/>
                <a:gd name="T29" fmla="*/ 10 w 10"/>
                <a:gd name="T30" fmla="*/ 14 h 1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 h="14">
                  <a:moveTo>
                    <a:pt x="0" y="7"/>
                  </a:moveTo>
                  <a:lnTo>
                    <a:pt x="0" y="10"/>
                  </a:lnTo>
                  <a:lnTo>
                    <a:pt x="0" y="14"/>
                  </a:lnTo>
                  <a:lnTo>
                    <a:pt x="3" y="14"/>
                  </a:lnTo>
                  <a:lnTo>
                    <a:pt x="10" y="7"/>
                  </a:lnTo>
                  <a:lnTo>
                    <a:pt x="10" y="3"/>
                  </a:lnTo>
                  <a:lnTo>
                    <a:pt x="10" y="0"/>
                  </a:lnTo>
                  <a:lnTo>
                    <a:pt x="7" y="0"/>
                  </a:lnTo>
                  <a:lnTo>
                    <a:pt x="0" y="7"/>
                  </a:lnTo>
                  <a:close/>
                </a:path>
              </a:pathLst>
            </a:custGeom>
            <a:solidFill>
              <a:schemeClr val="bg1"/>
            </a:solidFill>
            <a:ln w="9525">
              <a:solidFill>
                <a:schemeClr val="bg1"/>
              </a:solidFill>
              <a:round/>
              <a:headEnd/>
              <a:tailEnd/>
            </a:ln>
          </p:spPr>
          <p:txBody>
            <a:bodyPr/>
            <a:lstStyle/>
            <a:p>
              <a:endParaRPr lang="en-US"/>
            </a:p>
          </p:txBody>
        </p:sp>
        <p:sp>
          <p:nvSpPr>
            <p:cNvPr id="21719" name="Freeform 284"/>
            <p:cNvSpPr>
              <a:spLocks/>
            </p:cNvSpPr>
            <p:nvPr/>
          </p:nvSpPr>
          <p:spPr bwMode="auto">
            <a:xfrm>
              <a:off x="2829" y="2204"/>
              <a:ext cx="11" cy="13"/>
            </a:xfrm>
            <a:custGeom>
              <a:avLst/>
              <a:gdLst>
                <a:gd name="T0" fmla="*/ 0 w 11"/>
                <a:gd name="T1" fmla="*/ 7 h 13"/>
                <a:gd name="T2" fmla="*/ 0 w 11"/>
                <a:gd name="T3" fmla="*/ 10 h 13"/>
                <a:gd name="T4" fmla="*/ 0 w 11"/>
                <a:gd name="T5" fmla="*/ 13 h 13"/>
                <a:gd name="T6" fmla="*/ 4 w 11"/>
                <a:gd name="T7" fmla="*/ 13 h 13"/>
                <a:gd name="T8" fmla="*/ 11 w 11"/>
                <a:gd name="T9" fmla="*/ 7 h 13"/>
                <a:gd name="T10" fmla="*/ 11 w 11"/>
                <a:gd name="T11" fmla="*/ 3 h 13"/>
                <a:gd name="T12" fmla="*/ 11 w 11"/>
                <a:gd name="T13" fmla="*/ 0 h 13"/>
                <a:gd name="T14" fmla="*/ 7 w 11"/>
                <a:gd name="T15" fmla="*/ 0 h 13"/>
                <a:gd name="T16" fmla="*/ 0 w 11"/>
                <a:gd name="T17" fmla="*/ 7 h 1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1"/>
                <a:gd name="T28" fmla="*/ 0 h 13"/>
                <a:gd name="T29" fmla="*/ 11 w 11"/>
                <a:gd name="T30" fmla="*/ 13 h 1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1" h="13">
                  <a:moveTo>
                    <a:pt x="0" y="7"/>
                  </a:moveTo>
                  <a:lnTo>
                    <a:pt x="0" y="10"/>
                  </a:lnTo>
                  <a:lnTo>
                    <a:pt x="0" y="13"/>
                  </a:lnTo>
                  <a:lnTo>
                    <a:pt x="4" y="13"/>
                  </a:lnTo>
                  <a:lnTo>
                    <a:pt x="11" y="7"/>
                  </a:lnTo>
                  <a:lnTo>
                    <a:pt x="11" y="3"/>
                  </a:lnTo>
                  <a:lnTo>
                    <a:pt x="11" y="0"/>
                  </a:lnTo>
                  <a:lnTo>
                    <a:pt x="7" y="0"/>
                  </a:lnTo>
                  <a:lnTo>
                    <a:pt x="0" y="7"/>
                  </a:lnTo>
                  <a:close/>
                </a:path>
              </a:pathLst>
            </a:custGeom>
            <a:solidFill>
              <a:schemeClr val="bg1"/>
            </a:solidFill>
            <a:ln w="9525">
              <a:solidFill>
                <a:schemeClr val="bg1"/>
              </a:solidFill>
              <a:round/>
              <a:headEnd/>
              <a:tailEnd/>
            </a:ln>
          </p:spPr>
          <p:txBody>
            <a:bodyPr/>
            <a:lstStyle/>
            <a:p>
              <a:endParaRPr lang="en-US"/>
            </a:p>
          </p:txBody>
        </p:sp>
        <p:sp>
          <p:nvSpPr>
            <p:cNvPr id="21720" name="Freeform 285"/>
            <p:cNvSpPr>
              <a:spLocks/>
            </p:cNvSpPr>
            <p:nvPr/>
          </p:nvSpPr>
          <p:spPr bwMode="auto">
            <a:xfrm>
              <a:off x="2850" y="2159"/>
              <a:ext cx="51" cy="41"/>
            </a:xfrm>
            <a:custGeom>
              <a:avLst/>
              <a:gdLst>
                <a:gd name="T0" fmla="*/ 3 w 51"/>
                <a:gd name="T1" fmla="*/ 34 h 41"/>
                <a:gd name="T2" fmla="*/ 0 w 51"/>
                <a:gd name="T3" fmla="*/ 38 h 41"/>
                <a:gd name="T4" fmla="*/ 3 w 51"/>
                <a:gd name="T5" fmla="*/ 41 h 41"/>
                <a:gd name="T6" fmla="*/ 7 w 51"/>
                <a:gd name="T7" fmla="*/ 41 h 41"/>
                <a:gd name="T8" fmla="*/ 48 w 51"/>
                <a:gd name="T9" fmla="*/ 7 h 41"/>
                <a:gd name="T10" fmla="*/ 51 w 51"/>
                <a:gd name="T11" fmla="*/ 4 h 41"/>
                <a:gd name="T12" fmla="*/ 48 w 51"/>
                <a:gd name="T13" fmla="*/ 0 h 41"/>
                <a:gd name="T14" fmla="*/ 45 w 51"/>
                <a:gd name="T15" fmla="*/ 0 h 41"/>
                <a:gd name="T16" fmla="*/ 3 w 51"/>
                <a:gd name="T17" fmla="*/ 34 h 4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1"/>
                <a:gd name="T28" fmla="*/ 0 h 41"/>
                <a:gd name="T29" fmla="*/ 51 w 51"/>
                <a:gd name="T30" fmla="*/ 41 h 4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1" h="41">
                  <a:moveTo>
                    <a:pt x="3" y="34"/>
                  </a:moveTo>
                  <a:lnTo>
                    <a:pt x="0" y="38"/>
                  </a:lnTo>
                  <a:lnTo>
                    <a:pt x="3" y="41"/>
                  </a:lnTo>
                  <a:lnTo>
                    <a:pt x="7" y="41"/>
                  </a:lnTo>
                  <a:lnTo>
                    <a:pt x="48" y="7"/>
                  </a:lnTo>
                  <a:lnTo>
                    <a:pt x="51" y="4"/>
                  </a:lnTo>
                  <a:lnTo>
                    <a:pt x="48" y="0"/>
                  </a:lnTo>
                  <a:lnTo>
                    <a:pt x="45" y="0"/>
                  </a:lnTo>
                  <a:lnTo>
                    <a:pt x="3" y="34"/>
                  </a:lnTo>
                  <a:close/>
                </a:path>
              </a:pathLst>
            </a:custGeom>
            <a:solidFill>
              <a:schemeClr val="bg1"/>
            </a:solidFill>
            <a:ln w="9525">
              <a:solidFill>
                <a:schemeClr val="bg1"/>
              </a:solidFill>
              <a:round/>
              <a:headEnd/>
              <a:tailEnd/>
            </a:ln>
          </p:spPr>
          <p:txBody>
            <a:bodyPr/>
            <a:lstStyle/>
            <a:p>
              <a:endParaRPr lang="en-US"/>
            </a:p>
          </p:txBody>
        </p:sp>
        <p:sp>
          <p:nvSpPr>
            <p:cNvPr id="21721" name="Freeform 286"/>
            <p:cNvSpPr>
              <a:spLocks/>
            </p:cNvSpPr>
            <p:nvPr/>
          </p:nvSpPr>
          <p:spPr bwMode="auto">
            <a:xfrm>
              <a:off x="2908" y="2142"/>
              <a:ext cx="14" cy="10"/>
            </a:xfrm>
            <a:custGeom>
              <a:avLst/>
              <a:gdLst>
                <a:gd name="T0" fmla="*/ 4 w 14"/>
                <a:gd name="T1" fmla="*/ 3 h 10"/>
                <a:gd name="T2" fmla="*/ 0 w 14"/>
                <a:gd name="T3" fmla="*/ 7 h 10"/>
                <a:gd name="T4" fmla="*/ 4 w 14"/>
                <a:gd name="T5" fmla="*/ 10 h 10"/>
                <a:gd name="T6" fmla="*/ 7 w 14"/>
                <a:gd name="T7" fmla="*/ 10 h 10"/>
                <a:gd name="T8" fmla="*/ 14 w 14"/>
                <a:gd name="T9" fmla="*/ 7 h 10"/>
                <a:gd name="T10" fmla="*/ 14 w 14"/>
                <a:gd name="T11" fmla="*/ 3 h 10"/>
                <a:gd name="T12" fmla="*/ 14 w 14"/>
                <a:gd name="T13" fmla="*/ 0 h 10"/>
                <a:gd name="T14" fmla="*/ 11 w 14"/>
                <a:gd name="T15" fmla="*/ 0 h 10"/>
                <a:gd name="T16" fmla="*/ 4 w 14"/>
                <a:gd name="T17" fmla="*/ 3 h 1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
                <a:gd name="T28" fmla="*/ 0 h 10"/>
                <a:gd name="T29" fmla="*/ 14 w 14"/>
                <a:gd name="T30" fmla="*/ 10 h 1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 h="10">
                  <a:moveTo>
                    <a:pt x="4" y="3"/>
                  </a:moveTo>
                  <a:lnTo>
                    <a:pt x="0" y="7"/>
                  </a:lnTo>
                  <a:lnTo>
                    <a:pt x="4" y="10"/>
                  </a:lnTo>
                  <a:lnTo>
                    <a:pt x="7" y="10"/>
                  </a:lnTo>
                  <a:lnTo>
                    <a:pt x="14" y="7"/>
                  </a:lnTo>
                  <a:lnTo>
                    <a:pt x="14" y="3"/>
                  </a:lnTo>
                  <a:lnTo>
                    <a:pt x="14" y="0"/>
                  </a:lnTo>
                  <a:lnTo>
                    <a:pt x="11" y="0"/>
                  </a:lnTo>
                  <a:lnTo>
                    <a:pt x="4" y="3"/>
                  </a:lnTo>
                  <a:close/>
                </a:path>
              </a:pathLst>
            </a:custGeom>
            <a:solidFill>
              <a:schemeClr val="bg1"/>
            </a:solidFill>
            <a:ln w="9525">
              <a:solidFill>
                <a:schemeClr val="bg1"/>
              </a:solidFill>
              <a:round/>
              <a:headEnd/>
              <a:tailEnd/>
            </a:ln>
          </p:spPr>
          <p:txBody>
            <a:bodyPr/>
            <a:lstStyle/>
            <a:p>
              <a:endParaRPr lang="en-US"/>
            </a:p>
          </p:txBody>
        </p:sp>
        <p:sp>
          <p:nvSpPr>
            <p:cNvPr id="21722" name="Freeform 287"/>
            <p:cNvSpPr>
              <a:spLocks/>
            </p:cNvSpPr>
            <p:nvPr/>
          </p:nvSpPr>
          <p:spPr bwMode="auto">
            <a:xfrm>
              <a:off x="2932" y="2125"/>
              <a:ext cx="10" cy="10"/>
            </a:xfrm>
            <a:custGeom>
              <a:avLst/>
              <a:gdLst>
                <a:gd name="T0" fmla="*/ 0 w 10"/>
                <a:gd name="T1" fmla="*/ 3 h 10"/>
                <a:gd name="T2" fmla="*/ 0 w 10"/>
                <a:gd name="T3" fmla="*/ 7 h 10"/>
                <a:gd name="T4" fmla="*/ 0 w 10"/>
                <a:gd name="T5" fmla="*/ 10 h 10"/>
                <a:gd name="T6" fmla="*/ 4 w 10"/>
                <a:gd name="T7" fmla="*/ 10 h 10"/>
                <a:gd name="T8" fmla="*/ 10 w 10"/>
                <a:gd name="T9" fmla="*/ 7 h 10"/>
                <a:gd name="T10" fmla="*/ 10 w 10"/>
                <a:gd name="T11" fmla="*/ 3 h 10"/>
                <a:gd name="T12" fmla="*/ 10 w 10"/>
                <a:gd name="T13" fmla="*/ 0 h 10"/>
                <a:gd name="T14" fmla="*/ 7 w 10"/>
                <a:gd name="T15" fmla="*/ 0 h 10"/>
                <a:gd name="T16" fmla="*/ 0 w 10"/>
                <a:gd name="T17" fmla="*/ 3 h 1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
                <a:gd name="T28" fmla="*/ 0 h 10"/>
                <a:gd name="T29" fmla="*/ 10 w 10"/>
                <a:gd name="T30" fmla="*/ 10 h 1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 h="10">
                  <a:moveTo>
                    <a:pt x="0" y="3"/>
                  </a:moveTo>
                  <a:lnTo>
                    <a:pt x="0" y="7"/>
                  </a:lnTo>
                  <a:lnTo>
                    <a:pt x="0" y="10"/>
                  </a:lnTo>
                  <a:lnTo>
                    <a:pt x="4" y="10"/>
                  </a:lnTo>
                  <a:lnTo>
                    <a:pt x="10" y="7"/>
                  </a:lnTo>
                  <a:lnTo>
                    <a:pt x="10" y="3"/>
                  </a:lnTo>
                  <a:lnTo>
                    <a:pt x="10" y="0"/>
                  </a:lnTo>
                  <a:lnTo>
                    <a:pt x="7" y="0"/>
                  </a:lnTo>
                  <a:lnTo>
                    <a:pt x="0" y="3"/>
                  </a:lnTo>
                  <a:close/>
                </a:path>
              </a:pathLst>
            </a:custGeom>
            <a:solidFill>
              <a:schemeClr val="bg1"/>
            </a:solidFill>
            <a:ln w="9525">
              <a:solidFill>
                <a:schemeClr val="bg1"/>
              </a:solidFill>
              <a:round/>
              <a:headEnd/>
              <a:tailEnd/>
            </a:ln>
          </p:spPr>
          <p:txBody>
            <a:bodyPr/>
            <a:lstStyle/>
            <a:p>
              <a:endParaRPr lang="en-US"/>
            </a:p>
          </p:txBody>
        </p:sp>
        <p:sp>
          <p:nvSpPr>
            <p:cNvPr id="21723" name="Freeform 288"/>
            <p:cNvSpPr>
              <a:spLocks/>
            </p:cNvSpPr>
            <p:nvPr/>
          </p:nvSpPr>
          <p:spPr bwMode="auto">
            <a:xfrm>
              <a:off x="2953" y="2077"/>
              <a:ext cx="51" cy="41"/>
            </a:xfrm>
            <a:custGeom>
              <a:avLst/>
              <a:gdLst>
                <a:gd name="T0" fmla="*/ 3 w 51"/>
                <a:gd name="T1" fmla="*/ 34 h 41"/>
                <a:gd name="T2" fmla="*/ 0 w 51"/>
                <a:gd name="T3" fmla="*/ 38 h 41"/>
                <a:gd name="T4" fmla="*/ 3 w 51"/>
                <a:gd name="T5" fmla="*/ 41 h 41"/>
                <a:gd name="T6" fmla="*/ 7 w 51"/>
                <a:gd name="T7" fmla="*/ 41 h 41"/>
                <a:gd name="T8" fmla="*/ 48 w 51"/>
                <a:gd name="T9" fmla="*/ 7 h 41"/>
                <a:gd name="T10" fmla="*/ 51 w 51"/>
                <a:gd name="T11" fmla="*/ 3 h 41"/>
                <a:gd name="T12" fmla="*/ 48 w 51"/>
                <a:gd name="T13" fmla="*/ 0 h 41"/>
                <a:gd name="T14" fmla="*/ 44 w 51"/>
                <a:gd name="T15" fmla="*/ 0 h 41"/>
                <a:gd name="T16" fmla="*/ 3 w 51"/>
                <a:gd name="T17" fmla="*/ 34 h 4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1"/>
                <a:gd name="T28" fmla="*/ 0 h 41"/>
                <a:gd name="T29" fmla="*/ 51 w 51"/>
                <a:gd name="T30" fmla="*/ 41 h 4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1" h="41">
                  <a:moveTo>
                    <a:pt x="3" y="34"/>
                  </a:moveTo>
                  <a:lnTo>
                    <a:pt x="0" y="38"/>
                  </a:lnTo>
                  <a:lnTo>
                    <a:pt x="3" y="41"/>
                  </a:lnTo>
                  <a:lnTo>
                    <a:pt x="7" y="41"/>
                  </a:lnTo>
                  <a:lnTo>
                    <a:pt x="48" y="7"/>
                  </a:lnTo>
                  <a:lnTo>
                    <a:pt x="51" y="3"/>
                  </a:lnTo>
                  <a:lnTo>
                    <a:pt x="48" y="0"/>
                  </a:lnTo>
                  <a:lnTo>
                    <a:pt x="44" y="0"/>
                  </a:lnTo>
                  <a:lnTo>
                    <a:pt x="3" y="34"/>
                  </a:lnTo>
                  <a:close/>
                </a:path>
              </a:pathLst>
            </a:custGeom>
            <a:solidFill>
              <a:schemeClr val="bg1"/>
            </a:solidFill>
            <a:ln w="9525">
              <a:solidFill>
                <a:schemeClr val="bg1"/>
              </a:solidFill>
              <a:round/>
              <a:headEnd/>
              <a:tailEnd/>
            </a:ln>
          </p:spPr>
          <p:txBody>
            <a:bodyPr/>
            <a:lstStyle/>
            <a:p>
              <a:endParaRPr lang="en-US"/>
            </a:p>
          </p:txBody>
        </p:sp>
        <p:sp>
          <p:nvSpPr>
            <p:cNvPr id="21724" name="Freeform 289"/>
            <p:cNvSpPr>
              <a:spLocks/>
            </p:cNvSpPr>
            <p:nvPr/>
          </p:nvSpPr>
          <p:spPr bwMode="auto">
            <a:xfrm>
              <a:off x="3011" y="2060"/>
              <a:ext cx="14" cy="13"/>
            </a:xfrm>
            <a:custGeom>
              <a:avLst/>
              <a:gdLst>
                <a:gd name="T0" fmla="*/ 3 w 14"/>
                <a:gd name="T1" fmla="*/ 7 h 13"/>
                <a:gd name="T2" fmla="*/ 0 w 14"/>
                <a:gd name="T3" fmla="*/ 10 h 13"/>
                <a:gd name="T4" fmla="*/ 3 w 14"/>
                <a:gd name="T5" fmla="*/ 13 h 13"/>
                <a:gd name="T6" fmla="*/ 7 w 14"/>
                <a:gd name="T7" fmla="*/ 13 h 13"/>
                <a:gd name="T8" fmla="*/ 10 w 14"/>
                <a:gd name="T9" fmla="*/ 7 h 13"/>
                <a:gd name="T10" fmla="*/ 14 w 14"/>
                <a:gd name="T11" fmla="*/ 3 h 13"/>
                <a:gd name="T12" fmla="*/ 10 w 14"/>
                <a:gd name="T13" fmla="*/ 0 h 13"/>
                <a:gd name="T14" fmla="*/ 7 w 14"/>
                <a:gd name="T15" fmla="*/ 0 h 13"/>
                <a:gd name="T16" fmla="*/ 3 w 14"/>
                <a:gd name="T17" fmla="*/ 7 h 1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
                <a:gd name="T28" fmla="*/ 0 h 13"/>
                <a:gd name="T29" fmla="*/ 14 w 14"/>
                <a:gd name="T30" fmla="*/ 13 h 1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 h="13">
                  <a:moveTo>
                    <a:pt x="3" y="7"/>
                  </a:moveTo>
                  <a:lnTo>
                    <a:pt x="0" y="10"/>
                  </a:lnTo>
                  <a:lnTo>
                    <a:pt x="3" y="13"/>
                  </a:lnTo>
                  <a:lnTo>
                    <a:pt x="7" y="13"/>
                  </a:lnTo>
                  <a:lnTo>
                    <a:pt x="10" y="7"/>
                  </a:lnTo>
                  <a:lnTo>
                    <a:pt x="14" y="3"/>
                  </a:lnTo>
                  <a:lnTo>
                    <a:pt x="10" y="0"/>
                  </a:lnTo>
                  <a:lnTo>
                    <a:pt x="7" y="0"/>
                  </a:lnTo>
                  <a:lnTo>
                    <a:pt x="3" y="7"/>
                  </a:lnTo>
                  <a:close/>
                </a:path>
              </a:pathLst>
            </a:custGeom>
            <a:solidFill>
              <a:schemeClr val="bg1"/>
            </a:solidFill>
            <a:ln w="9525">
              <a:solidFill>
                <a:schemeClr val="bg1"/>
              </a:solidFill>
              <a:round/>
              <a:headEnd/>
              <a:tailEnd/>
            </a:ln>
          </p:spPr>
          <p:txBody>
            <a:bodyPr/>
            <a:lstStyle/>
            <a:p>
              <a:endParaRPr lang="en-US"/>
            </a:p>
          </p:txBody>
        </p:sp>
        <p:sp>
          <p:nvSpPr>
            <p:cNvPr id="21725" name="Freeform 290"/>
            <p:cNvSpPr>
              <a:spLocks/>
            </p:cNvSpPr>
            <p:nvPr/>
          </p:nvSpPr>
          <p:spPr bwMode="auto">
            <a:xfrm>
              <a:off x="3035" y="2043"/>
              <a:ext cx="10" cy="13"/>
            </a:xfrm>
            <a:custGeom>
              <a:avLst/>
              <a:gdLst>
                <a:gd name="T0" fmla="*/ 0 w 10"/>
                <a:gd name="T1" fmla="*/ 6 h 13"/>
                <a:gd name="T2" fmla="*/ 0 w 10"/>
                <a:gd name="T3" fmla="*/ 10 h 13"/>
                <a:gd name="T4" fmla="*/ 0 w 10"/>
                <a:gd name="T5" fmla="*/ 13 h 13"/>
                <a:gd name="T6" fmla="*/ 3 w 10"/>
                <a:gd name="T7" fmla="*/ 13 h 13"/>
                <a:gd name="T8" fmla="*/ 10 w 10"/>
                <a:gd name="T9" fmla="*/ 6 h 13"/>
                <a:gd name="T10" fmla="*/ 10 w 10"/>
                <a:gd name="T11" fmla="*/ 3 h 13"/>
                <a:gd name="T12" fmla="*/ 10 w 10"/>
                <a:gd name="T13" fmla="*/ 0 h 13"/>
                <a:gd name="T14" fmla="*/ 7 w 10"/>
                <a:gd name="T15" fmla="*/ 0 h 13"/>
                <a:gd name="T16" fmla="*/ 0 w 10"/>
                <a:gd name="T17" fmla="*/ 6 h 1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
                <a:gd name="T28" fmla="*/ 0 h 13"/>
                <a:gd name="T29" fmla="*/ 10 w 10"/>
                <a:gd name="T30" fmla="*/ 13 h 1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 h="13">
                  <a:moveTo>
                    <a:pt x="0" y="6"/>
                  </a:moveTo>
                  <a:lnTo>
                    <a:pt x="0" y="10"/>
                  </a:lnTo>
                  <a:lnTo>
                    <a:pt x="0" y="13"/>
                  </a:lnTo>
                  <a:lnTo>
                    <a:pt x="3" y="13"/>
                  </a:lnTo>
                  <a:lnTo>
                    <a:pt x="10" y="6"/>
                  </a:lnTo>
                  <a:lnTo>
                    <a:pt x="10" y="3"/>
                  </a:lnTo>
                  <a:lnTo>
                    <a:pt x="10" y="0"/>
                  </a:lnTo>
                  <a:lnTo>
                    <a:pt x="7" y="0"/>
                  </a:lnTo>
                  <a:lnTo>
                    <a:pt x="0" y="6"/>
                  </a:lnTo>
                  <a:close/>
                </a:path>
              </a:pathLst>
            </a:custGeom>
            <a:solidFill>
              <a:schemeClr val="bg1"/>
            </a:solidFill>
            <a:ln w="9525">
              <a:solidFill>
                <a:schemeClr val="bg1"/>
              </a:solidFill>
              <a:round/>
              <a:headEnd/>
              <a:tailEnd/>
            </a:ln>
          </p:spPr>
          <p:txBody>
            <a:bodyPr/>
            <a:lstStyle/>
            <a:p>
              <a:endParaRPr lang="en-US"/>
            </a:p>
          </p:txBody>
        </p:sp>
        <p:sp>
          <p:nvSpPr>
            <p:cNvPr id="21726" name="Freeform 291"/>
            <p:cNvSpPr>
              <a:spLocks/>
            </p:cNvSpPr>
            <p:nvPr/>
          </p:nvSpPr>
          <p:spPr bwMode="auto">
            <a:xfrm>
              <a:off x="3056" y="2002"/>
              <a:ext cx="44" cy="37"/>
            </a:xfrm>
            <a:custGeom>
              <a:avLst/>
              <a:gdLst>
                <a:gd name="T0" fmla="*/ 0 w 44"/>
                <a:gd name="T1" fmla="*/ 30 h 37"/>
                <a:gd name="T2" fmla="*/ 0 w 44"/>
                <a:gd name="T3" fmla="*/ 34 h 37"/>
                <a:gd name="T4" fmla="*/ 0 w 44"/>
                <a:gd name="T5" fmla="*/ 37 h 37"/>
                <a:gd name="T6" fmla="*/ 3 w 44"/>
                <a:gd name="T7" fmla="*/ 37 h 37"/>
                <a:gd name="T8" fmla="*/ 44 w 44"/>
                <a:gd name="T9" fmla="*/ 6 h 37"/>
                <a:gd name="T10" fmla="*/ 44 w 44"/>
                <a:gd name="T11" fmla="*/ 3 h 37"/>
                <a:gd name="T12" fmla="*/ 41 w 44"/>
                <a:gd name="T13" fmla="*/ 0 h 37"/>
                <a:gd name="T14" fmla="*/ 41 w 44"/>
                <a:gd name="T15" fmla="*/ 0 h 37"/>
                <a:gd name="T16" fmla="*/ 0 w 44"/>
                <a:gd name="T17" fmla="*/ 30 h 3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4"/>
                <a:gd name="T28" fmla="*/ 0 h 37"/>
                <a:gd name="T29" fmla="*/ 44 w 44"/>
                <a:gd name="T30" fmla="*/ 37 h 3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4" h="37">
                  <a:moveTo>
                    <a:pt x="0" y="30"/>
                  </a:moveTo>
                  <a:lnTo>
                    <a:pt x="0" y="34"/>
                  </a:lnTo>
                  <a:lnTo>
                    <a:pt x="0" y="37"/>
                  </a:lnTo>
                  <a:lnTo>
                    <a:pt x="3" y="37"/>
                  </a:lnTo>
                  <a:lnTo>
                    <a:pt x="44" y="6"/>
                  </a:lnTo>
                  <a:lnTo>
                    <a:pt x="44" y="3"/>
                  </a:lnTo>
                  <a:lnTo>
                    <a:pt x="41" y="0"/>
                  </a:lnTo>
                  <a:lnTo>
                    <a:pt x="0" y="30"/>
                  </a:lnTo>
                  <a:close/>
                </a:path>
              </a:pathLst>
            </a:custGeom>
            <a:solidFill>
              <a:schemeClr val="bg1"/>
            </a:solidFill>
            <a:ln w="9525">
              <a:solidFill>
                <a:schemeClr val="bg1"/>
              </a:solidFill>
              <a:round/>
              <a:headEnd/>
              <a:tailEnd/>
            </a:ln>
          </p:spPr>
          <p:txBody>
            <a:bodyPr/>
            <a:lstStyle/>
            <a:p>
              <a:endParaRPr lang="en-US"/>
            </a:p>
          </p:txBody>
        </p:sp>
      </p:grpSp>
      <p:grpSp>
        <p:nvGrpSpPr>
          <p:cNvPr id="21567" name="Group 292"/>
          <p:cNvGrpSpPr>
            <a:grpSpLocks/>
          </p:cNvGrpSpPr>
          <p:nvPr/>
        </p:nvGrpSpPr>
        <p:grpSpPr bwMode="auto">
          <a:xfrm>
            <a:off x="3073400" y="3286125"/>
            <a:ext cx="1936750" cy="2886075"/>
            <a:chOff x="2134" y="2070"/>
            <a:chExt cx="966" cy="1857"/>
          </a:xfrm>
        </p:grpSpPr>
        <p:sp>
          <p:nvSpPr>
            <p:cNvPr id="21650" name="Freeform 293"/>
            <p:cNvSpPr>
              <a:spLocks/>
            </p:cNvSpPr>
            <p:nvPr/>
          </p:nvSpPr>
          <p:spPr bwMode="auto">
            <a:xfrm>
              <a:off x="2134" y="3872"/>
              <a:ext cx="31" cy="55"/>
            </a:xfrm>
            <a:custGeom>
              <a:avLst/>
              <a:gdLst>
                <a:gd name="T0" fmla="*/ 4 w 31"/>
                <a:gd name="T1" fmla="*/ 48 h 55"/>
                <a:gd name="T2" fmla="*/ 0 w 31"/>
                <a:gd name="T3" fmla="*/ 52 h 55"/>
                <a:gd name="T4" fmla="*/ 4 w 31"/>
                <a:gd name="T5" fmla="*/ 55 h 55"/>
                <a:gd name="T6" fmla="*/ 7 w 31"/>
                <a:gd name="T7" fmla="*/ 55 h 55"/>
                <a:gd name="T8" fmla="*/ 31 w 31"/>
                <a:gd name="T9" fmla="*/ 7 h 55"/>
                <a:gd name="T10" fmla="*/ 31 w 31"/>
                <a:gd name="T11" fmla="*/ 4 h 55"/>
                <a:gd name="T12" fmla="*/ 31 w 31"/>
                <a:gd name="T13" fmla="*/ 0 h 55"/>
                <a:gd name="T14" fmla="*/ 28 w 31"/>
                <a:gd name="T15" fmla="*/ 0 h 55"/>
                <a:gd name="T16" fmla="*/ 4 w 31"/>
                <a:gd name="T17" fmla="*/ 48 h 5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1"/>
                <a:gd name="T28" fmla="*/ 0 h 55"/>
                <a:gd name="T29" fmla="*/ 31 w 31"/>
                <a:gd name="T30" fmla="*/ 55 h 5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1" h="55">
                  <a:moveTo>
                    <a:pt x="4" y="48"/>
                  </a:moveTo>
                  <a:lnTo>
                    <a:pt x="0" y="52"/>
                  </a:lnTo>
                  <a:lnTo>
                    <a:pt x="4" y="55"/>
                  </a:lnTo>
                  <a:lnTo>
                    <a:pt x="7" y="55"/>
                  </a:lnTo>
                  <a:lnTo>
                    <a:pt x="31" y="7"/>
                  </a:lnTo>
                  <a:lnTo>
                    <a:pt x="31" y="4"/>
                  </a:lnTo>
                  <a:lnTo>
                    <a:pt x="31" y="0"/>
                  </a:lnTo>
                  <a:lnTo>
                    <a:pt x="28" y="0"/>
                  </a:lnTo>
                  <a:lnTo>
                    <a:pt x="4" y="48"/>
                  </a:lnTo>
                  <a:close/>
                </a:path>
              </a:pathLst>
            </a:custGeom>
            <a:solidFill>
              <a:schemeClr val="tx1"/>
            </a:solidFill>
            <a:ln w="9525">
              <a:solidFill>
                <a:schemeClr val="tx1"/>
              </a:solidFill>
              <a:round/>
              <a:headEnd/>
              <a:tailEnd/>
            </a:ln>
          </p:spPr>
          <p:txBody>
            <a:bodyPr/>
            <a:lstStyle/>
            <a:p>
              <a:endParaRPr lang="en-US"/>
            </a:p>
          </p:txBody>
        </p:sp>
        <p:sp>
          <p:nvSpPr>
            <p:cNvPr id="21651" name="Freeform 294"/>
            <p:cNvSpPr>
              <a:spLocks/>
            </p:cNvSpPr>
            <p:nvPr/>
          </p:nvSpPr>
          <p:spPr bwMode="auto">
            <a:xfrm>
              <a:off x="2168" y="3848"/>
              <a:ext cx="11" cy="11"/>
            </a:xfrm>
            <a:custGeom>
              <a:avLst/>
              <a:gdLst>
                <a:gd name="T0" fmla="*/ 4 w 11"/>
                <a:gd name="T1" fmla="*/ 4 h 11"/>
                <a:gd name="T2" fmla="*/ 0 w 11"/>
                <a:gd name="T3" fmla="*/ 7 h 11"/>
                <a:gd name="T4" fmla="*/ 4 w 11"/>
                <a:gd name="T5" fmla="*/ 11 h 11"/>
                <a:gd name="T6" fmla="*/ 7 w 11"/>
                <a:gd name="T7" fmla="*/ 11 h 11"/>
                <a:gd name="T8" fmla="*/ 11 w 11"/>
                <a:gd name="T9" fmla="*/ 7 h 11"/>
                <a:gd name="T10" fmla="*/ 11 w 11"/>
                <a:gd name="T11" fmla="*/ 4 h 11"/>
                <a:gd name="T12" fmla="*/ 11 w 11"/>
                <a:gd name="T13" fmla="*/ 0 h 11"/>
                <a:gd name="T14" fmla="*/ 7 w 11"/>
                <a:gd name="T15" fmla="*/ 0 h 11"/>
                <a:gd name="T16" fmla="*/ 4 w 11"/>
                <a:gd name="T17" fmla="*/ 4 h 1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1"/>
                <a:gd name="T28" fmla="*/ 0 h 11"/>
                <a:gd name="T29" fmla="*/ 11 w 11"/>
                <a:gd name="T30" fmla="*/ 11 h 1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1" h="11">
                  <a:moveTo>
                    <a:pt x="4" y="4"/>
                  </a:moveTo>
                  <a:lnTo>
                    <a:pt x="0" y="7"/>
                  </a:lnTo>
                  <a:lnTo>
                    <a:pt x="4" y="11"/>
                  </a:lnTo>
                  <a:lnTo>
                    <a:pt x="7" y="11"/>
                  </a:lnTo>
                  <a:lnTo>
                    <a:pt x="11" y="7"/>
                  </a:lnTo>
                  <a:lnTo>
                    <a:pt x="11" y="4"/>
                  </a:lnTo>
                  <a:lnTo>
                    <a:pt x="11" y="0"/>
                  </a:lnTo>
                  <a:lnTo>
                    <a:pt x="7" y="0"/>
                  </a:lnTo>
                  <a:lnTo>
                    <a:pt x="4" y="4"/>
                  </a:lnTo>
                  <a:close/>
                </a:path>
              </a:pathLst>
            </a:custGeom>
            <a:solidFill>
              <a:schemeClr val="tx1"/>
            </a:solidFill>
            <a:ln w="9525">
              <a:solidFill>
                <a:schemeClr val="tx1"/>
              </a:solidFill>
              <a:round/>
              <a:headEnd/>
              <a:tailEnd/>
            </a:ln>
          </p:spPr>
          <p:txBody>
            <a:bodyPr/>
            <a:lstStyle/>
            <a:p>
              <a:endParaRPr lang="en-US"/>
            </a:p>
          </p:txBody>
        </p:sp>
        <p:sp>
          <p:nvSpPr>
            <p:cNvPr id="21652" name="Freeform 295"/>
            <p:cNvSpPr>
              <a:spLocks/>
            </p:cNvSpPr>
            <p:nvPr/>
          </p:nvSpPr>
          <p:spPr bwMode="auto">
            <a:xfrm>
              <a:off x="2182" y="3824"/>
              <a:ext cx="10" cy="11"/>
            </a:xfrm>
            <a:custGeom>
              <a:avLst/>
              <a:gdLst>
                <a:gd name="T0" fmla="*/ 0 w 10"/>
                <a:gd name="T1" fmla="*/ 4 h 11"/>
                <a:gd name="T2" fmla="*/ 0 w 10"/>
                <a:gd name="T3" fmla="*/ 7 h 11"/>
                <a:gd name="T4" fmla="*/ 0 w 10"/>
                <a:gd name="T5" fmla="*/ 11 h 11"/>
                <a:gd name="T6" fmla="*/ 4 w 10"/>
                <a:gd name="T7" fmla="*/ 11 h 11"/>
                <a:gd name="T8" fmla="*/ 7 w 10"/>
                <a:gd name="T9" fmla="*/ 7 h 11"/>
                <a:gd name="T10" fmla="*/ 10 w 10"/>
                <a:gd name="T11" fmla="*/ 4 h 11"/>
                <a:gd name="T12" fmla="*/ 7 w 10"/>
                <a:gd name="T13" fmla="*/ 0 h 11"/>
                <a:gd name="T14" fmla="*/ 4 w 10"/>
                <a:gd name="T15" fmla="*/ 0 h 11"/>
                <a:gd name="T16" fmla="*/ 0 w 10"/>
                <a:gd name="T17" fmla="*/ 4 h 1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
                <a:gd name="T28" fmla="*/ 0 h 11"/>
                <a:gd name="T29" fmla="*/ 10 w 10"/>
                <a:gd name="T30" fmla="*/ 11 h 1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 h="11">
                  <a:moveTo>
                    <a:pt x="0" y="4"/>
                  </a:moveTo>
                  <a:lnTo>
                    <a:pt x="0" y="7"/>
                  </a:lnTo>
                  <a:lnTo>
                    <a:pt x="0" y="11"/>
                  </a:lnTo>
                  <a:lnTo>
                    <a:pt x="4" y="11"/>
                  </a:lnTo>
                  <a:lnTo>
                    <a:pt x="7" y="7"/>
                  </a:lnTo>
                  <a:lnTo>
                    <a:pt x="10" y="4"/>
                  </a:lnTo>
                  <a:lnTo>
                    <a:pt x="7" y="0"/>
                  </a:lnTo>
                  <a:lnTo>
                    <a:pt x="4" y="0"/>
                  </a:lnTo>
                  <a:lnTo>
                    <a:pt x="0" y="4"/>
                  </a:lnTo>
                  <a:close/>
                </a:path>
              </a:pathLst>
            </a:custGeom>
            <a:solidFill>
              <a:schemeClr val="tx1"/>
            </a:solidFill>
            <a:ln w="9525">
              <a:solidFill>
                <a:schemeClr val="tx1"/>
              </a:solidFill>
              <a:round/>
              <a:headEnd/>
              <a:tailEnd/>
            </a:ln>
          </p:spPr>
          <p:txBody>
            <a:bodyPr/>
            <a:lstStyle/>
            <a:p>
              <a:endParaRPr lang="en-US"/>
            </a:p>
          </p:txBody>
        </p:sp>
        <p:sp>
          <p:nvSpPr>
            <p:cNvPr id="21653" name="Freeform 296"/>
            <p:cNvSpPr>
              <a:spLocks/>
            </p:cNvSpPr>
            <p:nvPr/>
          </p:nvSpPr>
          <p:spPr bwMode="auto">
            <a:xfrm>
              <a:off x="2192" y="3756"/>
              <a:ext cx="35" cy="55"/>
            </a:xfrm>
            <a:custGeom>
              <a:avLst/>
              <a:gdLst>
                <a:gd name="T0" fmla="*/ 4 w 35"/>
                <a:gd name="T1" fmla="*/ 48 h 55"/>
                <a:gd name="T2" fmla="*/ 0 w 35"/>
                <a:gd name="T3" fmla="*/ 51 h 55"/>
                <a:gd name="T4" fmla="*/ 4 w 35"/>
                <a:gd name="T5" fmla="*/ 55 h 55"/>
                <a:gd name="T6" fmla="*/ 7 w 35"/>
                <a:gd name="T7" fmla="*/ 55 h 55"/>
                <a:gd name="T8" fmla="*/ 31 w 35"/>
                <a:gd name="T9" fmla="*/ 7 h 55"/>
                <a:gd name="T10" fmla="*/ 35 w 35"/>
                <a:gd name="T11" fmla="*/ 3 h 55"/>
                <a:gd name="T12" fmla="*/ 31 w 35"/>
                <a:gd name="T13" fmla="*/ 0 h 55"/>
                <a:gd name="T14" fmla="*/ 28 w 35"/>
                <a:gd name="T15" fmla="*/ 0 h 55"/>
                <a:gd name="T16" fmla="*/ 4 w 35"/>
                <a:gd name="T17" fmla="*/ 48 h 5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5"/>
                <a:gd name="T28" fmla="*/ 0 h 55"/>
                <a:gd name="T29" fmla="*/ 35 w 35"/>
                <a:gd name="T30" fmla="*/ 55 h 5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5" h="55">
                  <a:moveTo>
                    <a:pt x="4" y="48"/>
                  </a:moveTo>
                  <a:lnTo>
                    <a:pt x="0" y="51"/>
                  </a:lnTo>
                  <a:lnTo>
                    <a:pt x="4" y="55"/>
                  </a:lnTo>
                  <a:lnTo>
                    <a:pt x="7" y="55"/>
                  </a:lnTo>
                  <a:lnTo>
                    <a:pt x="31" y="7"/>
                  </a:lnTo>
                  <a:lnTo>
                    <a:pt x="35" y="3"/>
                  </a:lnTo>
                  <a:lnTo>
                    <a:pt x="31" y="0"/>
                  </a:lnTo>
                  <a:lnTo>
                    <a:pt x="28" y="0"/>
                  </a:lnTo>
                  <a:lnTo>
                    <a:pt x="4" y="48"/>
                  </a:lnTo>
                  <a:close/>
                </a:path>
              </a:pathLst>
            </a:custGeom>
            <a:solidFill>
              <a:schemeClr val="tx1"/>
            </a:solidFill>
            <a:ln w="9525">
              <a:solidFill>
                <a:schemeClr val="tx1"/>
              </a:solidFill>
              <a:round/>
              <a:headEnd/>
              <a:tailEnd/>
            </a:ln>
          </p:spPr>
          <p:txBody>
            <a:bodyPr/>
            <a:lstStyle/>
            <a:p>
              <a:endParaRPr lang="en-US"/>
            </a:p>
          </p:txBody>
        </p:sp>
        <p:sp>
          <p:nvSpPr>
            <p:cNvPr id="21654" name="Freeform 297"/>
            <p:cNvSpPr>
              <a:spLocks/>
            </p:cNvSpPr>
            <p:nvPr/>
          </p:nvSpPr>
          <p:spPr bwMode="auto">
            <a:xfrm>
              <a:off x="2230" y="3732"/>
              <a:ext cx="10" cy="14"/>
            </a:xfrm>
            <a:custGeom>
              <a:avLst/>
              <a:gdLst>
                <a:gd name="T0" fmla="*/ 0 w 10"/>
                <a:gd name="T1" fmla="*/ 7 h 14"/>
                <a:gd name="T2" fmla="*/ 0 w 10"/>
                <a:gd name="T3" fmla="*/ 10 h 14"/>
                <a:gd name="T4" fmla="*/ 0 w 10"/>
                <a:gd name="T5" fmla="*/ 14 h 14"/>
                <a:gd name="T6" fmla="*/ 4 w 10"/>
                <a:gd name="T7" fmla="*/ 14 h 14"/>
                <a:gd name="T8" fmla="*/ 7 w 10"/>
                <a:gd name="T9" fmla="*/ 7 h 14"/>
                <a:gd name="T10" fmla="*/ 10 w 10"/>
                <a:gd name="T11" fmla="*/ 3 h 14"/>
                <a:gd name="T12" fmla="*/ 7 w 10"/>
                <a:gd name="T13" fmla="*/ 0 h 14"/>
                <a:gd name="T14" fmla="*/ 4 w 10"/>
                <a:gd name="T15" fmla="*/ 0 h 14"/>
                <a:gd name="T16" fmla="*/ 0 w 10"/>
                <a:gd name="T17" fmla="*/ 7 h 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
                <a:gd name="T28" fmla="*/ 0 h 14"/>
                <a:gd name="T29" fmla="*/ 10 w 10"/>
                <a:gd name="T30" fmla="*/ 14 h 1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 h="14">
                  <a:moveTo>
                    <a:pt x="0" y="7"/>
                  </a:moveTo>
                  <a:lnTo>
                    <a:pt x="0" y="10"/>
                  </a:lnTo>
                  <a:lnTo>
                    <a:pt x="0" y="14"/>
                  </a:lnTo>
                  <a:lnTo>
                    <a:pt x="4" y="14"/>
                  </a:lnTo>
                  <a:lnTo>
                    <a:pt x="7" y="7"/>
                  </a:lnTo>
                  <a:lnTo>
                    <a:pt x="10" y="3"/>
                  </a:lnTo>
                  <a:lnTo>
                    <a:pt x="7" y="0"/>
                  </a:lnTo>
                  <a:lnTo>
                    <a:pt x="4" y="0"/>
                  </a:lnTo>
                  <a:lnTo>
                    <a:pt x="0" y="7"/>
                  </a:lnTo>
                  <a:close/>
                </a:path>
              </a:pathLst>
            </a:custGeom>
            <a:solidFill>
              <a:schemeClr val="tx1"/>
            </a:solidFill>
            <a:ln w="9525">
              <a:solidFill>
                <a:schemeClr val="tx1"/>
              </a:solidFill>
              <a:round/>
              <a:headEnd/>
              <a:tailEnd/>
            </a:ln>
          </p:spPr>
          <p:txBody>
            <a:bodyPr/>
            <a:lstStyle/>
            <a:p>
              <a:endParaRPr lang="en-US"/>
            </a:p>
          </p:txBody>
        </p:sp>
        <p:sp>
          <p:nvSpPr>
            <p:cNvPr id="21655" name="Freeform 298"/>
            <p:cNvSpPr>
              <a:spLocks/>
            </p:cNvSpPr>
            <p:nvPr/>
          </p:nvSpPr>
          <p:spPr bwMode="auto">
            <a:xfrm>
              <a:off x="2240" y="3708"/>
              <a:ext cx="11" cy="14"/>
            </a:xfrm>
            <a:custGeom>
              <a:avLst/>
              <a:gdLst>
                <a:gd name="T0" fmla="*/ 4 w 11"/>
                <a:gd name="T1" fmla="*/ 7 h 14"/>
                <a:gd name="T2" fmla="*/ 0 w 11"/>
                <a:gd name="T3" fmla="*/ 10 h 14"/>
                <a:gd name="T4" fmla="*/ 4 w 11"/>
                <a:gd name="T5" fmla="*/ 14 h 14"/>
                <a:gd name="T6" fmla="*/ 7 w 11"/>
                <a:gd name="T7" fmla="*/ 14 h 14"/>
                <a:gd name="T8" fmla="*/ 11 w 11"/>
                <a:gd name="T9" fmla="*/ 7 h 14"/>
                <a:gd name="T10" fmla="*/ 11 w 11"/>
                <a:gd name="T11" fmla="*/ 3 h 14"/>
                <a:gd name="T12" fmla="*/ 11 w 11"/>
                <a:gd name="T13" fmla="*/ 0 h 14"/>
                <a:gd name="T14" fmla="*/ 7 w 11"/>
                <a:gd name="T15" fmla="*/ 0 h 14"/>
                <a:gd name="T16" fmla="*/ 4 w 11"/>
                <a:gd name="T17" fmla="*/ 7 h 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1"/>
                <a:gd name="T28" fmla="*/ 0 h 14"/>
                <a:gd name="T29" fmla="*/ 11 w 11"/>
                <a:gd name="T30" fmla="*/ 14 h 1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1" h="14">
                  <a:moveTo>
                    <a:pt x="4" y="7"/>
                  </a:moveTo>
                  <a:lnTo>
                    <a:pt x="0" y="10"/>
                  </a:lnTo>
                  <a:lnTo>
                    <a:pt x="4" y="14"/>
                  </a:lnTo>
                  <a:lnTo>
                    <a:pt x="7" y="14"/>
                  </a:lnTo>
                  <a:lnTo>
                    <a:pt x="11" y="7"/>
                  </a:lnTo>
                  <a:lnTo>
                    <a:pt x="11" y="3"/>
                  </a:lnTo>
                  <a:lnTo>
                    <a:pt x="11" y="0"/>
                  </a:lnTo>
                  <a:lnTo>
                    <a:pt x="7" y="0"/>
                  </a:lnTo>
                  <a:lnTo>
                    <a:pt x="4" y="7"/>
                  </a:lnTo>
                  <a:close/>
                </a:path>
              </a:pathLst>
            </a:custGeom>
            <a:solidFill>
              <a:schemeClr val="tx1"/>
            </a:solidFill>
            <a:ln w="9525">
              <a:solidFill>
                <a:schemeClr val="tx1"/>
              </a:solidFill>
              <a:round/>
              <a:headEnd/>
              <a:tailEnd/>
            </a:ln>
          </p:spPr>
          <p:txBody>
            <a:bodyPr/>
            <a:lstStyle/>
            <a:p>
              <a:endParaRPr lang="en-US"/>
            </a:p>
          </p:txBody>
        </p:sp>
        <p:sp>
          <p:nvSpPr>
            <p:cNvPr id="21656" name="Freeform 299"/>
            <p:cNvSpPr>
              <a:spLocks/>
            </p:cNvSpPr>
            <p:nvPr/>
          </p:nvSpPr>
          <p:spPr bwMode="auto">
            <a:xfrm>
              <a:off x="2254" y="3639"/>
              <a:ext cx="31" cy="59"/>
            </a:xfrm>
            <a:custGeom>
              <a:avLst/>
              <a:gdLst>
                <a:gd name="T0" fmla="*/ 0 w 31"/>
                <a:gd name="T1" fmla="*/ 52 h 59"/>
                <a:gd name="T2" fmla="*/ 0 w 31"/>
                <a:gd name="T3" fmla="*/ 55 h 59"/>
                <a:gd name="T4" fmla="*/ 0 w 31"/>
                <a:gd name="T5" fmla="*/ 59 h 59"/>
                <a:gd name="T6" fmla="*/ 4 w 31"/>
                <a:gd name="T7" fmla="*/ 59 h 59"/>
                <a:gd name="T8" fmla="*/ 31 w 31"/>
                <a:gd name="T9" fmla="*/ 7 h 59"/>
                <a:gd name="T10" fmla="*/ 31 w 31"/>
                <a:gd name="T11" fmla="*/ 4 h 59"/>
                <a:gd name="T12" fmla="*/ 31 w 31"/>
                <a:gd name="T13" fmla="*/ 0 h 59"/>
                <a:gd name="T14" fmla="*/ 28 w 31"/>
                <a:gd name="T15" fmla="*/ 0 h 59"/>
                <a:gd name="T16" fmla="*/ 0 w 31"/>
                <a:gd name="T17" fmla="*/ 52 h 5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1"/>
                <a:gd name="T28" fmla="*/ 0 h 59"/>
                <a:gd name="T29" fmla="*/ 31 w 31"/>
                <a:gd name="T30" fmla="*/ 59 h 5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1" h="59">
                  <a:moveTo>
                    <a:pt x="0" y="52"/>
                  </a:moveTo>
                  <a:lnTo>
                    <a:pt x="0" y="55"/>
                  </a:lnTo>
                  <a:lnTo>
                    <a:pt x="0" y="59"/>
                  </a:lnTo>
                  <a:lnTo>
                    <a:pt x="4" y="59"/>
                  </a:lnTo>
                  <a:lnTo>
                    <a:pt x="31" y="7"/>
                  </a:lnTo>
                  <a:lnTo>
                    <a:pt x="31" y="4"/>
                  </a:lnTo>
                  <a:lnTo>
                    <a:pt x="31" y="0"/>
                  </a:lnTo>
                  <a:lnTo>
                    <a:pt x="28" y="0"/>
                  </a:lnTo>
                  <a:lnTo>
                    <a:pt x="0" y="52"/>
                  </a:lnTo>
                  <a:close/>
                </a:path>
              </a:pathLst>
            </a:custGeom>
            <a:solidFill>
              <a:schemeClr val="tx1"/>
            </a:solidFill>
            <a:ln w="9525">
              <a:solidFill>
                <a:schemeClr val="tx1"/>
              </a:solidFill>
              <a:round/>
              <a:headEnd/>
              <a:tailEnd/>
            </a:ln>
          </p:spPr>
          <p:txBody>
            <a:bodyPr/>
            <a:lstStyle/>
            <a:p>
              <a:endParaRPr lang="en-US"/>
            </a:p>
          </p:txBody>
        </p:sp>
        <p:sp>
          <p:nvSpPr>
            <p:cNvPr id="21657" name="Freeform 300"/>
            <p:cNvSpPr>
              <a:spLocks/>
            </p:cNvSpPr>
            <p:nvPr/>
          </p:nvSpPr>
          <p:spPr bwMode="auto">
            <a:xfrm>
              <a:off x="2288" y="3615"/>
              <a:ext cx="11" cy="14"/>
            </a:xfrm>
            <a:custGeom>
              <a:avLst/>
              <a:gdLst>
                <a:gd name="T0" fmla="*/ 4 w 11"/>
                <a:gd name="T1" fmla="*/ 7 h 14"/>
                <a:gd name="T2" fmla="*/ 0 w 11"/>
                <a:gd name="T3" fmla="*/ 11 h 14"/>
                <a:gd name="T4" fmla="*/ 4 w 11"/>
                <a:gd name="T5" fmla="*/ 14 h 14"/>
                <a:gd name="T6" fmla="*/ 7 w 11"/>
                <a:gd name="T7" fmla="*/ 14 h 14"/>
                <a:gd name="T8" fmla="*/ 11 w 11"/>
                <a:gd name="T9" fmla="*/ 7 h 14"/>
                <a:gd name="T10" fmla="*/ 11 w 11"/>
                <a:gd name="T11" fmla="*/ 4 h 14"/>
                <a:gd name="T12" fmla="*/ 11 w 11"/>
                <a:gd name="T13" fmla="*/ 0 h 14"/>
                <a:gd name="T14" fmla="*/ 7 w 11"/>
                <a:gd name="T15" fmla="*/ 0 h 14"/>
                <a:gd name="T16" fmla="*/ 4 w 11"/>
                <a:gd name="T17" fmla="*/ 7 h 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1"/>
                <a:gd name="T28" fmla="*/ 0 h 14"/>
                <a:gd name="T29" fmla="*/ 11 w 11"/>
                <a:gd name="T30" fmla="*/ 14 h 1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1" h="14">
                  <a:moveTo>
                    <a:pt x="4" y="7"/>
                  </a:moveTo>
                  <a:lnTo>
                    <a:pt x="0" y="11"/>
                  </a:lnTo>
                  <a:lnTo>
                    <a:pt x="4" y="14"/>
                  </a:lnTo>
                  <a:lnTo>
                    <a:pt x="7" y="14"/>
                  </a:lnTo>
                  <a:lnTo>
                    <a:pt x="11" y="7"/>
                  </a:lnTo>
                  <a:lnTo>
                    <a:pt x="11" y="4"/>
                  </a:lnTo>
                  <a:lnTo>
                    <a:pt x="11" y="0"/>
                  </a:lnTo>
                  <a:lnTo>
                    <a:pt x="7" y="0"/>
                  </a:lnTo>
                  <a:lnTo>
                    <a:pt x="4" y="7"/>
                  </a:lnTo>
                  <a:close/>
                </a:path>
              </a:pathLst>
            </a:custGeom>
            <a:solidFill>
              <a:schemeClr val="tx1"/>
            </a:solidFill>
            <a:ln w="9525">
              <a:solidFill>
                <a:schemeClr val="tx1"/>
              </a:solidFill>
              <a:round/>
              <a:headEnd/>
              <a:tailEnd/>
            </a:ln>
          </p:spPr>
          <p:txBody>
            <a:bodyPr/>
            <a:lstStyle/>
            <a:p>
              <a:endParaRPr lang="en-US"/>
            </a:p>
          </p:txBody>
        </p:sp>
        <p:sp>
          <p:nvSpPr>
            <p:cNvPr id="21658" name="Freeform 301"/>
            <p:cNvSpPr>
              <a:spLocks/>
            </p:cNvSpPr>
            <p:nvPr/>
          </p:nvSpPr>
          <p:spPr bwMode="auto">
            <a:xfrm>
              <a:off x="2302" y="3591"/>
              <a:ext cx="10" cy="14"/>
            </a:xfrm>
            <a:custGeom>
              <a:avLst/>
              <a:gdLst>
                <a:gd name="T0" fmla="*/ 0 w 10"/>
                <a:gd name="T1" fmla="*/ 7 h 14"/>
                <a:gd name="T2" fmla="*/ 0 w 10"/>
                <a:gd name="T3" fmla="*/ 11 h 14"/>
                <a:gd name="T4" fmla="*/ 0 w 10"/>
                <a:gd name="T5" fmla="*/ 14 h 14"/>
                <a:gd name="T6" fmla="*/ 3 w 10"/>
                <a:gd name="T7" fmla="*/ 14 h 14"/>
                <a:gd name="T8" fmla="*/ 7 w 10"/>
                <a:gd name="T9" fmla="*/ 7 h 14"/>
                <a:gd name="T10" fmla="*/ 10 w 10"/>
                <a:gd name="T11" fmla="*/ 4 h 14"/>
                <a:gd name="T12" fmla="*/ 7 w 10"/>
                <a:gd name="T13" fmla="*/ 0 h 14"/>
                <a:gd name="T14" fmla="*/ 3 w 10"/>
                <a:gd name="T15" fmla="*/ 0 h 14"/>
                <a:gd name="T16" fmla="*/ 0 w 10"/>
                <a:gd name="T17" fmla="*/ 7 h 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
                <a:gd name="T28" fmla="*/ 0 h 14"/>
                <a:gd name="T29" fmla="*/ 10 w 10"/>
                <a:gd name="T30" fmla="*/ 14 h 1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 h="14">
                  <a:moveTo>
                    <a:pt x="0" y="7"/>
                  </a:moveTo>
                  <a:lnTo>
                    <a:pt x="0" y="11"/>
                  </a:lnTo>
                  <a:lnTo>
                    <a:pt x="0" y="14"/>
                  </a:lnTo>
                  <a:lnTo>
                    <a:pt x="3" y="14"/>
                  </a:lnTo>
                  <a:lnTo>
                    <a:pt x="7" y="7"/>
                  </a:lnTo>
                  <a:lnTo>
                    <a:pt x="10" y="4"/>
                  </a:lnTo>
                  <a:lnTo>
                    <a:pt x="7" y="0"/>
                  </a:lnTo>
                  <a:lnTo>
                    <a:pt x="3" y="0"/>
                  </a:lnTo>
                  <a:lnTo>
                    <a:pt x="0" y="7"/>
                  </a:lnTo>
                  <a:close/>
                </a:path>
              </a:pathLst>
            </a:custGeom>
            <a:solidFill>
              <a:schemeClr val="tx1"/>
            </a:solidFill>
            <a:ln w="9525">
              <a:solidFill>
                <a:schemeClr val="tx1"/>
              </a:solidFill>
              <a:round/>
              <a:headEnd/>
              <a:tailEnd/>
            </a:ln>
          </p:spPr>
          <p:txBody>
            <a:bodyPr/>
            <a:lstStyle/>
            <a:p>
              <a:endParaRPr lang="en-US"/>
            </a:p>
          </p:txBody>
        </p:sp>
        <p:sp>
          <p:nvSpPr>
            <p:cNvPr id="21659" name="Freeform 302"/>
            <p:cNvSpPr>
              <a:spLocks/>
            </p:cNvSpPr>
            <p:nvPr/>
          </p:nvSpPr>
          <p:spPr bwMode="auto">
            <a:xfrm>
              <a:off x="2312" y="3526"/>
              <a:ext cx="35" cy="55"/>
            </a:xfrm>
            <a:custGeom>
              <a:avLst/>
              <a:gdLst>
                <a:gd name="T0" fmla="*/ 4 w 35"/>
                <a:gd name="T1" fmla="*/ 48 h 55"/>
                <a:gd name="T2" fmla="*/ 0 w 35"/>
                <a:gd name="T3" fmla="*/ 52 h 55"/>
                <a:gd name="T4" fmla="*/ 4 w 35"/>
                <a:gd name="T5" fmla="*/ 55 h 55"/>
                <a:gd name="T6" fmla="*/ 7 w 35"/>
                <a:gd name="T7" fmla="*/ 55 h 55"/>
                <a:gd name="T8" fmla="*/ 31 w 35"/>
                <a:gd name="T9" fmla="*/ 7 h 55"/>
                <a:gd name="T10" fmla="*/ 35 w 35"/>
                <a:gd name="T11" fmla="*/ 4 h 55"/>
                <a:gd name="T12" fmla="*/ 31 w 35"/>
                <a:gd name="T13" fmla="*/ 0 h 55"/>
                <a:gd name="T14" fmla="*/ 28 w 35"/>
                <a:gd name="T15" fmla="*/ 0 h 55"/>
                <a:gd name="T16" fmla="*/ 4 w 35"/>
                <a:gd name="T17" fmla="*/ 48 h 5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5"/>
                <a:gd name="T28" fmla="*/ 0 h 55"/>
                <a:gd name="T29" fmla="*/ 35 w 35"/>
                <a:gd name="T30" fmla="*/ 55 h 5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5" h="55">
                  <a:moveTo>
                    <a:pt x="4" y="48"/>
                  </a:moveTo>
                  <a:lnTo>
                    <a:pt x="0" y="52"/>
                  </a:lnTo>
                  <a:lnTo>
                    <a:pt x="4" y="55"/>
                  </a:lnTo>
                  <a:lnTo>
                    <a:pt x="7" y="55"/>
                  </a:lnTo>
                  <a:lnTo>
                    <a:pt x="31" y="7"/>
                  </a:lnTo>
                  <a:lnTo>
                    <a:pt x="35" y="4"/>
                  </a:lnTo>
                  <a:lnTo>
                    <a:pt x="31" y="0"/>
                  </a:lnTo>
                  <a:lnTo>
                    <a:pt x="28" y="0"/>
                  </a:lnTo>
                  <a:lnTo>
                    <a:pt x="4" y="48"/>
                  </a:lnTo>
                  <a:close/>
                </a:path>
              </a:pathLst>
            </a:custGeom>
            <a:solidFill>
              <a:schemeClr val="tx1"/>
            </a:solidFill>
            <a:ln w="9525">
              <a:solidFill>
                <a:schemeClr val="tx1"/>
              </a:solidFill>
              <a:round/>
              <a:headEnd/>
              <a:tailEnd/>
            </a:ln>
          </p:spPr>
          <p:txBody>
            <a:bodyPr/>
            <a:lstStyle/>
            <a:p>
              <a:endParaRPr lang="en-US"/>
            </a:p>
          </p:txBody>
        </p:sp>
        <p:sp>
          <p:nvSpPr>
            <p:cNvPr id="21660" name="Freeform 303"/>
            <p:cNvSpPr>
              <a:spLocks/>
            </p:cNvSpPr>
            <p:nvPr/>
          </p:nvSpPr>
          <p:spPr bwMode="auto">
            <a:xfrm>
              <a:off x="2350" y="3499"/>
              <a:ext cx="10" cy="14"/>
            </a:xfrm>
            <a:custGeom>
              <a:avLst/>
              <a:gdLst>
                <a:gd name="T0" fmla="*/ 0 w 10"/>
                <a:gd name="T1" fmla="*/ 7 h 14"/>
                <a:gd name="T2" fmla="*/ 0 w 10"/>
                <a:gd name="T3" fmla="*/ 10 h 14"/>
                <a:gd name="T4" fmla="*/ 0 w 10"/>
                <a:gd name="T5" fmla="*/ 14 h 14"/>
                <a:gd name="T6" fmla="*/ 3 w 10"/>
                <a:gd name="T7" fmla="*/ 14 h 14"/>
                <a:gd name="T8" fmla="*/ 7 w 10"/>
                <a:gd name="T9" fmla="*/ 7 h 14"/>
                <a:gd name="T10" fmla="*/ 10 w 10"/>
                <a:gd name="T11" fmla="*/ 3 h 14"/>
                <a:gd name="T12" fmla="*/ 7 w 10"/>
                <a:gd name="T13" fmla="*/ 0 h 14"/>
                <a:gd name="T14" fmla="*/ 3 w 10"/>
                <a:gd name="T15" fmla="*/ 0 h 14"/>
                <a:gd name="T16" fmla="*/ 0 w 10"/>
                <a:gd name="T17" fmla="*/ 7 h 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
                <a:gd name="T28" fmla="*/ 0 h 14"/>
                <a:gd name="T29" fmla="*/ 10 w 10"/>
                <a:gd name="T30" fmla="*/ 14 h 1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 h="14">
                  <a:moveTo>
                    <a:pt x="0" y="7"/>
                  </a:moveTo>
                  <a:lnTo>
                    <a:pt x="0" y="10"/>
                  </a:lnTo>
                  <a:lnTo>
                    <a:pt x="0" y="14"/>
                  </a:lnTo>
                  <a:lnTo>
                    <a:pt x="3" y="14"/>
                  </a:lnTo>
                  <a:lnTo>
                    <a:pt x="7" y="7"/>
                  </a:lnTo>
                  <a:lnTo>
                    <a:pt x="10" y="3"/>
                  </a:lnTo>
                  <a:lnTo>
                    <a:pt x="7" y="0"/>
                  </a:lnTo>
                  <a:lnTo>
                    <a:pt x="3" y="0"/>
                  </a:lnTo>
                  <a:lnTo>
                    <a:pt x="0" y="7"/>
                  </a:lnTo>
                  <a:close/>
                </a:path>
              </a:pathLst>
            </a:custGeom>
            <a:solidFill>
              <a:schemeClr val="tx1"/>
            </a:solidFill>
            <a:ln w="9525">
              <a:solidFill>
                <a:schemeClr val="tx1"/>
              </a:solidFill>
              <a:round/>
              <a:headEnd/>
              <a:tailEnd/>
            </a:ln>
          </p:spPr>
          <p:txBody>
            <a:bodyPr/>
            <a:lstStyle/>
            <a:p>
              <a:endParaRPr lang="en-US"/>
            </a:p>
          </p:txBody>
        </p:sp>
        <p:sp>
          <p:nvSpPr>
            <p:cNvPr id="21661" name="Freeform 304"/>
            <p:cNvSpPr>
              <a:spLocks/>
            </p:cNvSpPr>
            <p:nvPr/>
          </p:nvSpPr>
          <p:spPr bwMode="auto">
            <a:xfrm>
              <a:off x="2360" y="3475"/>
              <a:ext cx="11" cy="14"/>
            </a:xfrm>
            <a:custGeom>
              <a:avLst/>
              <a:gdLst>
                <a:gd name="T0" fmla="*/ 4 w 11"/>
                <a:gd name="T1" fmla="*/ 7 h 14"/>
                <a:gd name="T2" fmla="*/ 0 w 11"/>
                <a:gd name="T3" fmla="*/ 10 h 14"/>
                <a:gd name="T4" fmla="*/ 4 w 11"/>
                <a:gd name="T5" fmla="*/ 14 h 14"/>
                <a:gd name="T6" fmla="*/ 7 w 11"/>
                <a:gd name="T7" fmla="*/ 14 h 14"/>
                <a:gd name="T8" fmla="*/ 11 w 11"/>
                <a:gd name="T9" fmla="*/ 7 h 14"/>
                <a:gd name="T10" fmla="*/ 11 w 11"/>
                <a:gd name="T11" fmla="*/ 3 h 14"/>
                <a:gd name="T12" fmla="*/ 11 w 11"/>
                <a:gd name="T13" fmla="*/ 0 h 14"/>
                <a:gd name="T14" fmla="*/ 7 w 11"/>
                <a:gd name="T15" fmla="*/ 0 h 14"/>
                <a:gd name="T16" fmla="*/ 4 w 11"/>
                <a:gd name="T17" fmla="*/ 7 h 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1"/>
                <a:gd name="T28" fmla="*/ 0 h 14"/>
                <a:gd name="T29" fmla="*/ 11 w 11"/>
                <a:gd name="T30" fmla="*/ 14 h 1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1" h="14">
                  <a:moveTo>
                    <a:pt x="4" y="7"/>
                  </a:moveTo>
                  <a:lnTo>
                    <a:pt x="0" y="10"/>
                  </a:lnTo>
                  <a:lnTo>
                    <a:pt x="4" y="14"/>
                  </a:lnTo>
                  <a:lnTo>
                    <a:pt x="7" y="14"/>
                  </a:lnTo>
                  <a:lnTo>
                    <a:pt x="11" y="7"/>
                  </a:lnTo>
                  <a:lnTo>
                    <a:pt x="11" y="3"/>
                  </a:lnTo>
                  <a:lnTo>
                    <a:pt x="11" y="0"/>
                  </a:lnTo>
                  <a:lnTo>
                    <a:pt x="7" y="0"/>
                  </a:lnTo>
                  <a:lnTo>
                    <a:pt x="4" y="7"/>
                  </a:lnTo>
                  <a:close/>
                </a:path>
              </a:pathLst>
            </a:custGeom>
            <a:solidFill>
              <a:schemeClr val="tx1"/>
            </a:solidFill>
            <a:ln w="9525">
              <a:solidFill>
                <a:schemeClr val="tx1"/>
              </a:solidFill>
              <a:round/>
              <a:headEnd/>
              <a:tailEnd/>
            </a:ln>
          </p:spPr>
          <p:txBody>
            <a:bodyPr/>
            <a:lstStyle/>
            <a:p>
              <a:endParaRPr lang="en-US"/>
            </a:p>
          </p:txBody>
        </p:sp>
        <p:sp>
          <p:nvSpPr>
            <p:cNvPr id="21662" name="Freeform 305"/>
            <p:cNvSpPr>
              <a:spLocks/>
            </p:cNvSpPr>
            <p:nvPr/>
          </p:nvSpPr>
          <p:spPr bwMode="auto">
            <a:xfrm>
              <a:off x="2374" y="3410"/>
              <a:ext cx="31" cy="55"/>
            </a:xfrm>
            <a:custGeom>
              <a:avLst/>
              <a:gdLst>
                <a:gd name="T0" fmla="*/ 0 w 31"/>
                <a:gd name="T1" fmla="*/ 48 h 55"/>
                <a:gd name="T2" fmla="*/ 0 w 31"/>
                <a:gd name="T3" fmla="*/ 51 h 55"/>
                <a:gd name="T4" fmla="*/ 0 w 31"/>
                <a:gd name="T5" fmla="*/ 55 h 55"/>
                <a:gd name="T6" fmla="*/ 3 w 31"/>
                <a:gd name="T7" fmla="*/ 55 h 55"/>
                <a:gd name="T8" fmla="*/ 31 w 31"/>
                <a:gd name="T9" fmla="*/ 7 h 55"/>
                <a:gd name="T10" fmla="*/ 31 w 31"/>
                <a:gd name="T11" fmla="*/ 3 h 55"/>
                <a:gd name="T12" fmla="*/ 31 w 31"/>
                <a:gd name="T13" fmla="*/ 0 h 55"/>
                <a:gd name="T14" fmla="*/ 27 w 31"/>
                <a:gd name="T15" fmla="*/ 0 h 55"/>
                <a:gd name="T16" fmla="*/ 0 w 31"/>
                <a:gd name="T17" fmla="*/ 48 h 5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1"/>
                <a:gd name="T28" fmla="*/ 0 h 55"/>
                <a:gd name="T29" fmla="*/ 31 w 31"/>
                <a:gd name="T30" fmla="*/ 55 h 5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1" h="55">
                  <a:moveTo>
                    <a:pt x="0" y="48"/>
                  </a:moveTo>
                  <a:lnTo>
                    <a:pt x="0" y="51"/>
                  </a:lnTo>
                  <a:lnTo>
                    <a:pt x="0" y="55"/>
                  </a:lnTo>
                  <a:lnTo>
                    <a:pt x="3" y="55"/>
                  </a:lnTo>
                  <a:lnTo>
                    <a:pt x="31" y="7"/>
                  </a:lnTo>
                  <a:lnTo>
                    <a:pt x="31" y="3"/>
                  </a:lnTo>
                  <a:lnTo>
                    <a:pt x="31" y="0"/>
                  </a:lnTo>
                  <a:lnTo>
                    <a:pt x="27" y="0"/>
                  </a:lnTo>
                  <a:lnTo>
                    <a:pt x="0" y="48"/>
                  </a:lnTo>
                  <a:close/>
                </a:path>
              </a:pathLst>
            </a:custGeom>
            <a:solidFill>
              <a:schemeClr val="tx1"/>
            </a:solidFill>
            <a:ln w="9525">
              <a:solidFill>
                <a:schemeClr val="tx1"/>
              </a:solidFill>
              <a:round/>
              <a:headEnd/>
              <a:tailEnd/>
            </a:ln>
          </p:spPr>
          <p:txBody>
            <a:bodyPr/>
            <a:lstStyle/>
            <a:p>
              <a:endParaRPr lang="en-US"/>
            </a:p>
          </p:txBody>
        </p:sp>
        <p:sp>
          <p:nvSpPr>
            <p:cNvPr id="21663" name="Freeform 306"/>
            <p:cNvSpPr>
              <a:spLocks/>
            </p:cNvSpPr>
            <p:nvPr/>
          </p:nvSpPr>
          <p:spPr bwMode="auto">
            <a:xfrm>
              <a:off x="2408" y="3386"/>
              <a:ext cx="10" cy="13"/>
            </a:xfrm>
            <a:custGeom>
              <a:avLst/>
              <a:gdLst>
                <a:gd name="T0" fmla="*/ 4 w 10"/>
                <a:gd name="T1" fmla="*/ 7 h 13"/>
                <a:gd name="T2" fmla="*/ 0 w 10"/>
                <a:gd name="T3" fmla="*/ 10 h 13"/>
                <a:gd name="T4" fmla="*/ 4 w 10"/>
                <a:gd name="T5" fmla="*/ 13 h 13"/>
                <a:gd name="T6" fmla="*/ 7 w 10"/>
                <a:gd name="T7" fmla="*/ 13 h 13"/>
                <a:gd name="T8" fmla="*/ 10 w 10"/>
                <a:gd name="T9" fmla="*/ 7 h 13"/>
                <a:gd name="T10" fmla="*/ 10 w 10"/>
                <a:gd name="T11" fmla="*/ 3 h 13"/>
                <a:gd name="T12" fmla="*/ 10 w 10"/>
                <a:gd name="T13" fmla="*/ 0 h 13"/>
                <a:gd name="T14" fmla="*/ 7 w 10"/>
                <a:gd name="T15" fmla="*/ 0 h 13"/>
                <a:gd name="T16" fmla="*/ 4 w 10"/>
                <a:gd name="T17" fmla="*/ 7 h 1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
                <a:gd name="T28" fmla="*/ 0 h 13"/>
                <a:gd name="T29" fmla="*/ 10 w 10"/>
                <a:gd name="T30" fmla="*/ 13 h 1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 h="13">
                  <a:moveTo>
                    <a:pt x="4" y="7"/>
                  </a:moveTo>
                  <a:lnTo>
                    <a:pt x="0" y="10"/>
                  </a:lnTo>
                  <a:lnTo>
                    <a:pt x="4" y="13"/>
                  </a:lnTo>
                  <a:lnTo>
                    <a:pt x="7" y="13"/>
                  </a:lnTo>
                  <a:lnTo>
                    <a:pt x="10" y="7"/>
                  </a:lnTo>
                  <a:lnTo>
                    <a:pt x="10" y="3"/>
                  </a:lnTo>
                  <a:lnTo>
                    <a:pt x="10" y="0"/>
                  </a:lnTo>
                  <a:lnTo>
                    <a:pt x="7" y="0"/>
                  </a:lnTo>
                  <a:lnTo>
                    <a:pt x="4" y="7"/>
                  </a:lnTo>
                  <a:close/>
                </a:path>
              </a:pathLst>
            </a:custGeom>
            <a:solidFill>
              <a:schemeClr val="tx1"/>
            </a:solidFill>
            <a:ln w="9525">
              <a:solidFill>
                <a:schemeClr val="tx1"/>
              </a:solidFill>
              <a:round/>
              <a:headEnd/>
              <a:tailEnd/>
            </a:ln>
          </p:spPr>
          <p:txBody>
            <a:bodyPr/>
            <a:lstStyle/>
            <a:p>
              <a:endParaRPr lang="en-US"/>
            </a:p>
          </p:txBody>
        </p:sp>
        <p:sp>
          <p:nvSpPr>
            <p:cNvPr id="21664" name="Freeform 307"/>
            <p:cNvSpPr>
              <a:spLocks/>
            </p:cNvSpPr>
            <p:nvPr/>
          </p:nvSpPr>
          <p:spPr bwMode="auto">
            <a:xfrm>
              <a:off x="2422" y="3362"/>
              <a:ext cx="10" cy="10"/>
            </a:xfrm>
            <a:custGeom>
              <a:avLst/>
              <a:gdLst>
                <a:gd name="T0" fmla="*/ 0 w 10"/>
                <a:gd name="T1" fmla="*/ 3 h 10"/>
                <a:gd name="T2" fmla="*/ 0 w 10"/>
                <a:gd name="T3" fmla="*/ 7 h 10"/>
                <a:gd name="T4" fmla="*/ 0 w 10"/>
                <a:gd name="T5" fmla="*/ 10 h 10"/>
                <a:gd name="T6" fmla="*/ 3 w 10"/>
                <a:gd name="T7" fmla="*/ 10 h 10"/>
                <a:gd name="T8" fmla="*/ 7 w 10"/>
                <a:gd name="T9" fmla="*/ 7 h 10"/>
                <a:gd name="T10" fmla="*/ 10 w 10"/>
                <a:gd name="T11" fmla="*/ 3 h 10"/>
                <a:gd name="T12" fmla="*/ 7 w 10"/>
                <a:gd name="T13" fmla="*/ 0 h 10"/>
                <a:gd name="T14" fmla="*/ 3 w 10"/>
                <a:gd name="T15" fmla="*/ 0 h 10"/>
                <a:gd name="T16" fmla="*/ 0 w 10"/>
                <a:gd name="T17" fmla="*/ 3 h 1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
                <a:gd name="T28" fmla="*/ 0 h 10"/>
                <a:gd name="T29" fmla="*/ 10 w 10"/>
                <a:gd name="T30" fmla="*/ 10 h 1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 h="10">
                  <a:moveTo>
                    <a:pt x="0" y="3"/>
                  </a:moveTo>
                  <a:lnTo>
                    <a:pt x="0" y="7"/>
                  </a:lnTo>
                  <a:lnTo>
                    <a:pt x="0" y="10"/>
                  </a:lnTo>
                  <a:lnTo>
                    <a:pt x="3" y="10"/>
                  </a:lnTo>
                  <a:lnTo>
                    <a:pt x="7" y="7"/>
                  </a:lnTo>
                  <a:lnTo>
                    <a:pt x="10" y="3"/>
                  </a:lnTo>
                  <a:lnTo>
                    <a:pt x="7" y="0"/>
                  </a:lnTo>
                  <a:lnTo>
                    <a:pt x="3" y="0"/>
                  </a:lnTo>
                  <a:lnTo>
                    <a:pt x="0" y="3"/>
                  </a:lnTo>
                  <a:close/>
                </a:path>
              </a:pathLst>
            </a:custGeom>
            <a:solidFill>
              <a:schemeClr val="tx1"/>
            </a:solidFill>
            <a:ln w="9525">
              <a:solidFill>
                <a:schemeClr val="tx1"/>
              </a:solidFill>
              <a:round/>
              <a:headEnd/>
              <a:tailEnd/>
            </a:ln>
          </p:spPr>
          <p:txBody>
            <a:bodyPr/>
            <a:lstStyle/>
            <a:p>
              <a:endParaRPr lang="en-US"/>
            </a:p>
          </p:txBody>
        </p:sp>
        <p:sp>
          <p:nvSpPr>
            <p:cNvPr id="21665" name="Freeform 308"/>
            <p:cNvSpPr>
              <a:spLocks/>
            </p:cNvSpPr>
            <p:nvPr/>
          </p:nvSpPr>
          <p:spPr bwMode="auto">
            <a:xfrm>
              <a:off x="2432" y="3293"/>
              <a:ext cx="34" cy="55"/>
            </a:xfrm>
            <a:custGeom>
              <a:avLst/>
              <a:gdLst>
                <a:gd name="T0" fmla="*/ 4 w 34"/>
                <a:gd name="T1" fmla="*/ 48 h 55"/>
                <a:gd name="T2" fmla="*/ 0 w 34"/>
                <a:gd name="T3" fmla="*/ 52 h 55"/>
                <a:gd name="T4" fmla="*/ 4 w 34"/>
                <a:gd name="T5" fmla="*/ 55 h 55"/>
                <a:gd name="T6" fmla="*/ 7 w 34"/>
                <a:gd name="T7" fmla="*/ 55 h 55"/>
                <a:gd name="T8" fmla="*/ 31 w 34"/>
                <a:gd name="T9" fmla="*/ 7 h 55"/>
                <a:gd name="T10" fmla="*/ 34 w 34"/>
                <a:gd name="T11" fmla="*/ 4 h 55"/>
                <a:gd name="T12" fmla="*/ 31 w 34"/>
                <a:gd name="T13" fmla="*/ 0 h 55"/>
                <a:gd name="T14" fmla="*/ 28 w 34"/>
                <a:gd name="T15" fmla="*/ 0 h 55"/>
                <a:gd name="T16" fmla="*/ 4 w 34"/>
                <a:gd name="T17" fmla="*/ 48 h 5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4"/>
                <a:gd name="T28" fmla="*/ 0 h 55"/>
                <a:gd name="T29" fmla="*/ 34 w 34"/>
                <a:gd name="T30" fmla="*/ 55 h 5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4" h="55">
                  <a:moveTo>
                    <a:pt x="4" y="48"/>
                  </a:moveTo>
                  <a:lnTo>
                    <a:pt x="0" y="52"/>
                  </a:lnTo>
                  <a:lnTo>
                    <a:pt x="4" y="55"/>
                  </a:lnTo>
                  <a:lnTo>
                    <a:pt x="7" y="55"/>
                  </a:lnTo>
                  <a:lnTo>
                    <a:pt x="31" y="7"/>
                  </a:lnTo>
                  <a:lnTo>
                    <a:pt x="34" y="4"/>
                  </a:lnTo>
                  <a:lnTo>
                    <a:pt x="31" y="0"/>
                  </a:lnTo>
                  <a:lnTo>
                    <a:pt x="28" y="0"/>
                  </a:lnTo>
                  <a:lnTo>
                    <a:pt x="4" y="48"/>
                  </a:lnTo>
                  <a:close/>
                </a:path>
              </a:pathLst>
            </a:custGeom>
            <a:solidFill>
              <a:schemeClr val="tx1"/>
            </a:solidFill>
            <a:ln w="9525">
              <a:solidFill>
                <a:schemeClr val="tx1"/>
              </a:solidFill>
              <a:round/>
              <a:headEnd/>
              <a:tailEnd/>
            </a:ln>
          </p:spPr>
          <p:txBody>
            <a:bodyPr/>
            <a:lstStyle/>
            <a:p>
              <a:endParaRPr lang="en-US"/>
            </a:p>
          </p:txBody>
        </p:sp>
        <p:sp>
          <p:nvSpPr>
            <p:cNvPr id="21666" name="Freeform 309"/>
            <p:cNvSpPr>
              <a:spLocks/>
            </p:cNvSpPr>
            <p:nvPr/>
          </p:nvSpPr>
          <p:spPr bwMode="auto">
            <a:xfrm>
              <a:off x="2470" y="3269"/>
              <a:ext cx="10" cy="14"/>
            </a:xfrm>
            <a:custGeom>
              <a:avLst/>
              <a:gdLst>
                <a:gd name="T0" fmla="*/ 0 w 10"/>
                <a:gd name="T1" fmla="*/ 7 h 14"/>
                <a:gd name="T2" fmla="*/ 0 w 10"/>
                <a:gd name="T3" fmla="*/ 11 h 14"/>
                <a:gd name="T4" fmla="*/ 0 w 10"/>
                <a:gd name="T5" fmla="*/ 14 h 14"/>
                <a:gd name="T6" fmla="*/ 3 w 10"/>
                <a:gd name="T7" fmla="*/ 14 h 14"/>
                <a:gd name="T8" fmla="*/ 7 w 10"/>
                <a:gd name="T9" fmla="*/ 7 h 14"/>
                <a:gd name="T10" fmla="*/ 10 w 10"/>
                <a:gd name="T11" fmla="*/ 4 h 14"/>
                <a:gd name="T12" fmla="*/ 7 w 10"/>
                <a:gd name="T13" fmla="*/ 0 h 14"/>
                <a:gd name="T14" fmla="*/ 3 w 10"/>
                <a:gd name="T15" fmla="*/ 0 h 14"/>
                <a:gd name="T16" fmla="*/ 0 w 10"/>
                <a:gd name="T17" fmla="*/ 7 h 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
                <a:gd name="T28" fmla="*/ 0 h 14"/>
                <a:gd name="T29" fmla="*/ 10 w 10"/>
                <a:gd name="T30" fmla="*/ 14 h 1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 h="14">
                  <a:moveTo>
                    <a:pt x="0" y="7"/>
                  </a:moveTo>
                  <a:lnTo>
                    <a:pt x="0" y="11"/>
                  </a:lnTo>
                  <a:lnTo>
                    <a:pt x="0" y="14"/>
                  </a:lnTo>
                  <a:lnTo>
                    <a:pt x="3" y="14"/>
                  </a:lnTo>
                  <a:lnTo>
                    <a:pt x="7" y="7"/>
                  </a:lnTo>
                  <a:lnTo>
                    <a:pt x="10" y="4"/>
                  </a:lnTo>
                  <a:lnTo>
                    <a:pt x="7" y="0"/>
                  </a:lnTo>
                  <a:lnTo>
                    <a:pt x="3" y="0"/>
                  </a:lnTo>
                  <a:lnTo>
                    <a:pt x="0" y="7"/>
                  </a:lnTo>
                  <a:close/>
                </a:path>
              </a:pathLst>
            </a:custGeom>
            <a:solidFill>
              <a:schemeClr val="tx1"/>
            </a:solidFill>
            <a:ln w="9525">
              <a:solidFill>
                <a:schemeClr val="tx1"/>
              </a:solidFill>
              <a:round/>
              <a:headEnd/>
              <a:tailEnd/>
            </a:ln>
          </p:spPr>
          <p:txBody>
            <a:bodyPr/>
            <a:lstStyle/>
            <a:p>
              <a:endParaRPr lang="en-US"/>
            </a:p>
          </p:txBody>
        </p:sp>
        <p:sp>
          <p:nvSpPr>
            <p:cNvPr id="21667" name="Freeform 310"/>
            <p:cNvSpPr>
              <a:spLocks/>
            </p:cNvSpPr>
            <p:nvPr/>
          </p:nvSpPr>
          <p:spPr bwMode="auto">
            <a:xfrm>
              <a:off x="2480" y="3245"/>
              <a:ext cx="10" cy="14"/>
            </a:xfrm>
            <a:custGeom>
              <a:avLst/>
              <a:gdLst>
                <a:gd name="T0" fmla="*/ 4 w 10"/>
                <a:gd name="T1" fmla="*/ 7 h 14"/>
                <a:gd name="T2" fmla="*/ 0 w 10"/>
                <a:gd name="T3" fmla="*/ 11 h 14"/>
                <a:gd name="T4" fmla="*/ 4 w 10"/>
                <a:gd name="T5" fmla="*/ 14 h 14"/>
                <a:gd name="T6" fmla="*/ 7 w 10"/>
                <a:gd name="T7" fmla="*/ 14 h 14"/>
                <a:gd name="T8" fmla="*/ 10 w 10"/>
                <a:gd name="T9" fmla="*/ 7 h 14"/>
                <a:gd name="T10" fmla="*/ 10 w 10"/>
                <a:gd name="T11" fmla="*/ 4 h 14"/>
                <a:gd name="T12" fmla="*/ 10 w 10"/>
                <a:gd name="T13" fmla="*/ 0 h 14"/>
                <a:gd name="T14" fmla="*/ 7 w 10"/>
                <a:gd name="T15" fmla="*/ 0 h 14"/>
                <a:gd name="T16" fmla="*/ 4 w 10"/>
                <a:gd name="T17" fmla="*/ 7 h 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
                <a:gd name="T28" fmla="*/ 0 h 14"/>
                <a:gd name="T29" fmla="*/ 10 w 10"/>
                <a:gd name="T30" fmla="*/ 14 h 1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 h="14">
                  <a:moveTo>
                    <a:pt x="4" y="7"/>
                  </a:moveTo>
                  <a:lnTo>
                    <a:pt x="0" y="11"/>
                  </a:lnTo>
                  <a:lnTo>
                    <a:pt x="4" y="14"/>
                  </a:lnTo>
                  <a:lnTo>
                    <a:pt x="7" y="14"/>
                  </a:lnTo>
                  <a:lnTo>
                    <a:pt x="10" y="7"/>
                  </a:lnTo>
                  <a:lnTo>
                    <a:pt x="10" y="4"/>
                  </a:lnTo>
                  <a:lnTo>
                    <a:pt x="10" y="0"/>
                  </a:lnTo>
                  <a:lnTo>
                    <a:pt x="7" y="0"/>
                  </a:lnTo>
                  <a:lnTo>
                    <a:pt x="4" y="7"/>
                  </a:lnTo>
                  <a:close/>
                </a:path>
              </a:pathLst>
            </a:custGeom>
            <a:solidFill>
              <a:schemeClr val="tx1"/>
            </a:solidFill>
            <a:ln w="9525">
              <a:solidFill>
                <a:schemeClr val="tx1"/>
              </a:solidFill>
              <a:round/>
              <a:headEnd/>
              <a:tailEnd/>
            </a:ln>
          </p:spPr>
          <p:txBody>
            <a:bodyPr/>
            <a:lstStyle/>
            <a:p>
              <a:endParaRPr lang="en-US"/>
            </a:p>
          </p:txBody>
        </p:sp>
        <p:sp>
          <p:nvSpPr>
            <p:cNvPr id="21668" name="Freeform 311"/>
            <p:cNvSpPr>
              <a:spLocks/>
            </p:cNvSpPr>
            <p:nvPr/>
          </p:nvSpPr>
          <p:spPr bwMode="auto">
            <a:xfrm>
              <a:off x="2494" y="3177"/>
              <a:ext cx="31" cy="58"/>
            </a:xfrm>
            <a:custGeom>
              <a:avLst/>
              <a:gdLst>
                <a:gd name="T0" fmla="*/ 0 w 31"/>
                <a:gd name="T1" fmla="*/ 51 h 58"/>
                <a:gd name="T2" fmla="*/ 0 w 31"/>
                <a:gd name="T3" fmla="*/ 55 h 58"/>
                <a:gd name="T4" fmla="*/ 0 w 31"/>
                <a:gd name="T5" fmla="*/ 58 h 58"/>
                <a:gd name="T6" fmla="*/ 3 w 31"/>
                <a:gd name="T7" fmla="*/ 58 h 58"/>
                <a:gd name="T8" fmla="*/ 31 w 31"/>
                <a:gd name="T9" fmla="*/ 7 h 58"/>
                <a:gd name="T10" fmla="*/ 31 w 31"/>
                <a:gd name="T11" fmla="*/ 3 h 58"/>
                <a:gd name="T12" fmla="*/ 31 w 31"/>
                <a:gd name="T13" fmla="*/ 0 h 58"/>
                <a:gd name="T14" fmla="*/ 27 w 31"/>
                <a:gd name="T15" fmla="*/ 0 h 58"/>
                <a:gd name="T16" fmla="*/ 0 w 31"/>
                <a:gd name="T17" fmla="*/ 51 h 5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1"/>
                <a:gd name="T28" fmla="*/ 0 h 58"/>
                <a:gd name="T29" fmla="*/ 31 w 31"/>
                <a:gd name="T30" fmla="*/ 58 h 5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1" h="58">
                  <a:moveTo>
                    <a:pt x="0" y="51"/>
                  </a:moveTo>
                  <a:lnTo>
                    <a:pt x="0" y="55"/>
                  </a:lnTo>
                  <a:lnTo>
                    <a:pt x="0" y="58"/>
                  </a:lnTo>
                  <a:lnTo>
                    <a:pt x="3" y="58"/>
                  </a:lnTo>
                  <a:lnTo>
                    <a:pt x="31" y="7"/>
                  </a:lnTo>
                  <a:lnTo>
                    <a:pt x="31" y="3"/>
                  </a:lnTo>
                  <a:lnTo>
                    <a:pt x="31" y="0"/>
                  </a:lnTo>
                  <a:lnTo>
                    <a:pt x="27" y="0"/>
                  </a:lnTo>
                  <a:lnTo>
                    <a:pt x="0" y="51"/>
                  </a:lnTo>
                  <a:close/>
                </a:path>
              </a:pathLst>
            </a:custGeom>
            <a:solidFill>
              <a:schemeClr val="tx1"/>
            </a:solidFill>
            <a:ln w="9525">
              <a:solidFill>
                <a:schemeClr val="tx1"/>
              </a:solidFill>
              <a:round/>
              <a:headEnd/>
              <a:tailEnd/>
            </a:ln>
          </p:spPr>
          <p:txBody>
            <a:bodyPr/>
            <a:lstStyle/>
            <a:p>
              <a:endParaRPr lang="en-US"/>
            </a:p>
          </p:txBody>
        </p:sp>
        <p:sp>
          <p:nvSpPr>
            <p:cNvPr id="21669" name="Freeform 312"/>
            <p:cNvSpPr>
              <a:spLocks/>
            </p:cNvSpPr>
            <p:nvPr/>
          </p:nvSpPr>
          <p:spPr bwMode="auto">
            <a:xfrm>
              <a:off x="2528" y="3153"/>
              <a:ext cx="10" cy="13"/>
            </a:xfrm>
            <a:custGeom>
              <a:avLst/>
              <a:gdLst>
                <a:gd name="T0" fmla="*/ 4 w 10"/>
                <a:gd name="T1" fmla="*/ 7 h 13"/>
                <a:gd name="T2" fmla="*/ 0 w 10"/>
                <a:gd name="T3" fmla="*/ 10 h 13"/>
                <a:gd name="T4" fmla="*/ 4 w 10"/>
                <a:gd name="T5" fmla="*/ 13 h 13"/>
                <a:gd name="T6" fmla="*/ 7 w 10"/>
                <a:gd name="T7" fmla="*/ 13 h 13"/>
                <a:gd name="T8" fmla="*/ 7 w 10"/>
                <a:gd name="T9" fmla="*/ 7 h 13"/>
                <a:gd name="T10" fmla="*/ 10 w 10"/>
                <a:gd name="T11" fmla="*/ 3 h 13"/>
                <a:gd name="T12" fmla="*/ 7 w 10"/>
                <a:gd name="T13" fmla="*/ 0 h 13"/>
                <a:gd name="T14" fmla="*/ 4 w 10"/>
                <a:gd name="T15" fmla="*/ 0 h 13"/>
                <a:gd name="T16" fmla="*/ 4 w 10"/>
                <a:gd name="T17" fmla="*/ 7 h 1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
                <a:gd name="T28" fmla="*/ 0 h 13"/>
                <a:gd name="T29" fmla="*/ 10 w 10"/>
                <a:gd name="T30" fmla="*/ 13 h 1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 h="13">
                  <a:moveTo>
                    <a:pt x="4" y="7"/>
                  </a:moveTo>
                  <a:lnTo>
                    <a:pt x="0" y="10"/>
                  </a:lnTo>
                  <a:lnTo>
                    <a:pt x="4" y="13"/>
                  </a:lnTo>
                  <a:lnTo>
                    <a:pt x="7" y="13"/>
                  </a:lnTo>
                  <a:lnTo>
                    <a:pt x="7" y="7"/>
                  </a:lnTo>
                  <a:lnTo>
                    <a:pt x="10" y="3"/>
                  </a:lnTo>
                  <a:lnTo>
                    <a:pt x="7" y="0"/>
                  </a:lnTo>
                  <a:lnTo>
                    <a:pt x="4" y="0"/>
                  </a:lnTo>
                  <a:lnTo>
                    <a:pt x="4" y="7"/>
                  </a:lnTo>
                  <a:close/>
                </a:path>
              </a:pathLst>
            </a:custGeom>
            <a:solidFill>
              <a:schemeClr val="tx1"/>
            </a:solidFill>
            <a:ln w="9525">
              <a:solidFill>
                <a:schemeClr val="tx1"/>
              </a:solidFill>
              <a:round/>
              <a:headEnd/>
              <a:tailEnd/>
            </a:ln>
          </p:spPr>
          <p:txBody>
            <a:bodyPr/>
            <a:lstStyle/>
            <a:p>
              <a:endParaRPr lang="en-US"/>
            </a:p>
          </p:txBody>
        </p:sp>
        <p:sp>
          <p:nvSpPr>
            <p:cNvPr id="21670" name="Freeform 313"/>
            <p:cNvSpPr>
              <a:spLocks/>
            </p:cNvSpPr>
            <p:nvPr/>
          </p:nvSpPr>
          <p:spPr bwMode="auto">
            <a:xfrm>
              <a:off x="2542" y="3129"/>
              <a:ext cx="10" cy="14"/>
            </a:xfrm>
            <a:custGeom>
              <a:avLst/>
              <a:gdLst>
                <a:gd name="T0" fmla="*/ 0 w 10"/>
                <a:gd name="T1" fmla="*/ 7 h 14"/>
                <a:gd name="T2" fmla="*/ 0 w 10"/>
                <a:gd name="T3" fmla="*/ 10 h 14"/>
                <a:gd name="T4" fmla="*/ 0 w 10"/>
                <a:gd name="T5" fmla="*/ 14 h 14"/>
                <a:gd name="T6" fmla="*/ 3 w 10"/>
                <a:gd name="T7" fmla="*/ 14 h 14"/>
                <a:gd name="T8" fmla="*/ 7 w 10"/>
                <a:gd name="T9" fmla="*/ 7 h 14"/>
                <a:gd name="T10" fmla="*/ 10 w 10"/>
                <a:gd name="T11" fmla="*/ 3 h 14"/>
                <a:gd name="T12" fmla="*/ 7 w 10"/>
                <a:gd name="T13" fmla="*/ 0 h 14"/>
                <a:gd name="T14" fmla="*/ 3 w 10"/>
                <a:gd name="T15" fmla="*/ 0 h 14"/>
                <a:gd name="T16" fmla="*/ 0 w 10"/>
                <a:gd name="T17" fmla="*/ 7 h 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
                <a:gd name="T28" fmla="*/ 0 h 14"/>
                <a:gd name="T29" fmla="*/ 10 w 10"/>
                <a:gd name="T30" fmla="*/ 14 h 1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 h="14">
                  <a:moveTo>
                    <a:pt x="0" y="7"/>
                  </a:moveTo>
                  <a:lnTo>
                    <a:pt x="0" y="10"/>
                  </a:lnTo>
                  <a:lnTo>
                    <a:pt x="0" y="14"/>
                  </a:lnTo>
                  <a:lnTo>
                    <a:pt x="3" y="14"/>
                  </a:lnTo>
                  <a:lnTo>
                    <a:pt x="7" y="7"/>
                  </a:lnTo>
                  <a:lnTo>
                    <a:pt x="10" y="3"/>
                  </a:lnTo>
                  <a:lnTo>
                    <a:pt x="7" y="0"/>
                  </a:lnTo>
                  <a:lnTo>
                    <a:pt x="3" y="0"/>
                  </a:lnTo>
                  <a:lnTo>
                    <a:pt x="0" y="7"/>
                  </a:lnTo>
                  <a:close/>
                </a:path>
              </a:pathLst>
            </a:custGeom>
            <a:solidFill>
              <a:schemeClr val="tx1"/>
            </a:solidFill>
            <a:ln w="9525">
              <a:solidFill>
                <a:schemeClr val="tx1"/>
              </a:solidFill>
              <a:round/>
              <a:headEnd/>
              <a:tailEnd/>
            </a:ln>
          </p:spPr>
          <p:txBody>
            <a:bodyPr/>
            <a:lstStyle/>
            <a:p>
              <a:endParaRPr lang="en-US"/>
            </a:p>
          </p:txBody>
        </p:sp>
        <p:sp>
          <p:nvSpPr>
            <p:cNvPr id="21671" name="Freeform 314"/>
            <p:cNvSpPr>
              <a:spLocks/>
            </p:cNvSpPr>
            <p:nvPr/>
          </p:nvSpPr>
          <p:spPr bwMode="auto">
            <a:xfrm>
              <a:off x="2552" y="3064"/>
              <a:ext cx="34" cy="55"/>
            </a:xfrm>
            <a:custGeom>
              <a:avLst/>
              <a:gdLst>
                <a:gd name="T0" fmla="*/ 3 w 34"/>
                <a:gd name="T1" fmla="*/ 48 h 55"/>
                <a:gd name="T2" fmla="*/ 0 w 34"/>
                <a:gd name="T3" fmla="*/ 51 h 55"/>
                <a:gd name="T4" fmla="*/ 3 w 34"/>
                <a:gd name="T5" fmla="*/ 55 h 55"/>
                <a:gd name="T6" fmla="*/ 7 w 34"/>
                <a:gd name="T7" fmla="*/ 55 h 55"/>
                <a:gd name="T8" fmla="*/ 31 w 34"/>
                <a:gd name="T9" fmla="*/ 7 h 55"/>
                <a:gd name="T10" fmla="*/ 34 w 34"/>
                <a:gd name="T11" fmla="*/ 3 h 55"/>
                <a:gd name="T12" fmla="*/ 31 w 34"/>
                <a:gd name="T13" fmla="*/ 0 h 55"/>
                <a:gd name="T14" fmla="*/ 27 w 34"/>
                <a:gd name="T15" fmla="*/ 0 h 55"/>
                <a:gd name="T16" fmla="*/ 3 w 34"/>
                <a:gd name="T17" fmla="*/ 48 h 5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4"/>
                <a:gd name="T28" fmla="*/ 0 h 55"/>
                <a:gd name="T29" fmla="*/ 34 w 34"/>
                <a:gd name="T30" fmla="*/ 55 h 5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4" h="55">
                  <a:moveTo>
                    <a:pt x="3" y="48"/>
                  </a:moveTo>
                  <a:lnTo>
                    <a:pt x="0" y="51"/>
                  </a:lnTo>
                  <a:lnTo>
                    <a:pt x="3" y="55"/>
                  </a:lnTo>
                  <a:lnTo>
                    <a:pt x="7" y="55"/>
                  </a:lnTo>
                  <a:lnTo>
                    <a:pt x="31" y="7"/>
                  </a:lnTo>
                  <a:lnTo>
                    <a:pt x="34" y="3"/>
                  </a:lnTo>
                  <a:lnTo>
                    <a:pt x="31" y="0"/>
                  </a:lnTo>
                  <a:lnTo>
                    <a:pt x="27" y="0"/>
                  </a:lnTo>
                  <a:lnTo>
                    <a:pt x="3" y="48"/>
                  </a:lnTo>
                  <a:close/>
                </a:path>
              </a:pathLst>
            </a:custGeom>
            <a:solidFill>
              <a:schemeClr val="tx1"/>
            </a:solidFill>
            <a:ln w="9525">
              <a:solidFill>
                <a:schemeClr val="tx1"/>
              </a:solidFill>
              <a:round/>
              <a:headEnd/>
              <a:tailEnd/>
            </a:ln>
          </p:spPr>
          <p:txBody>
            <a:bodyPr/>
            <a:lstStyle/>
            <a:p>
              <a:endParaRPr lang="en-US"/>
            </a:p>
          </p:txBody>
        </p:sp>
        <p:sp>
          <p:nvSpPr>
            <p:cNvPr id="21672" name="Freeform 315"/>
            <p:cNvSpPr>
              <a:spLocks/>
            </p:cNvSpPr>
            <p:nvPr/>
          </p:nvSpPr>
          <p:spPr bwMode="auto">
            <a:xfrm>
              <a:off x="2590" y="3040"/>
              <a:ext cx="7" cy="10"/>
            </a:xfrm>
            <a:custGeom>
              <a:avLst/>
              <a:gdLst>
                <a:gd name="T0" fmla="*/ 0 w 7"/>
                <a:gd name="T1" fmla="*/ 3 h 10"/>
                <a:gd name="T2" fmla="*/ 0 w 7"/>
                <a:gd name="T3" fmla="*/ 7 h 10"/>
                <a:gd name="T4" fmla="*/ 0 w 7"/>
                <a:gd name="T5" fmla="*/ 10 h 10"/>
                <a:gd name="T6" fmla="*/ 3 w 7"/>
                <a:gd name="T7" fmla="*/ 10 h 10"/>
                <a:gd name="T8" fmla="*/ 7 w 7"/>
                <a:gd name="T9" fmla="*/ 7 h 10"/>
                <a:gd name="T10" fmla="*/ 7 w 7"/>
                <a:gd name="T11" fmla="*/ 3 h 10"/>
                <a:gd name="T12" fmla="*/ 7 w 7"/>
                <a:gd name="T13" fmla="*/ 0 h 10"/>
                <a:gd name="T14" fmla="*/ 3 w 7"/>
                <a:gd name="T15" fmla="*/ 0 h 10"/>
                <a:gd name="T16" fmla="*/ 0 w 7"/>
                <a:gd name="T17" fmla="*/ 3 h 1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
                <a:gd name="T28" fmla="*/ 0 h 10"/>
                <a:gd name="T29" fmla="*/ 7 w 7"/>
                <a:gd name="T30" fmla="*/ 10 h 1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 h="10">
                  <a:moveTo>
                    <a:pt x="0" y="3"/>
                  </a:moveTo>
                  <a:lnTo>
                    <a:pt x="0" y="7"/>
                  </a:lnTo>
                  <a:lnTo>
                    <a:pt x="0" y="10"/>
                  </a:lnTo>
                  <a:lnTo>
                    <a:pt x="3" y="10"/>
                  </a:lnTo>
                  <a:lnTo>
                    <a:pt x="7" y="7"/>
                  </a:lnTo>
                  <a:lnTo>
                    <a:pt x="7" y="3"/>
                  </a:lnTo>
                  <a:lnTo>
                    <a:pt x="7" y="0"/>
                  </a:lnTo>
                  <a:lnTo>
                    <a:pt x="3" y="0"/>
                  </a:lnTo>
                  <a:lnTo>
                    <a:pt x="0" y="3"/>
                  </a:lnTo>
                  <a:close/>
                </a:path>
              </a:pathLst>
            </a:custGeom>
            <a:solidFill>
              <a:schemeClr val="tx1"/>
            </a:solidFill>
            <a:ln w="9525">
              <a:solidFill>
                <a:schemeClr val="tx1"/>
              </a:solidFill>
              <a:round/>
              <a:headEnd/>
              <a:tailEnd/>
            </a:ln>
          </p:spPr>
          <p:txBody>
            <a:bodyPr/>
            <a:lstStyle/>
            <a:p>
              <a:endParaRPr lang="en-US"/>
            </a:p>
          </p:txBody>
        </p:sp>
        <p:sp>
          <p:nvSpPr>
            <p:cNvPr id="21673" name="Freeform 316"/>
            <p:cNvSpPr>
              <a:spLocks/>
            </p:cNvSpPr>
            <p:nvPr/>
          </p:nvSpPr>
          <p:spPr bwMode="auto">
            <a:xfrm>
              <a:off x="2600" y="3012"/>
              <a:ext cx="10" cy="14"/>
            </a:xfrm>
            <a:custGeom>
              <a:avLst/>
              <a:gdLst>
                <a:gd name="T0" fmla="*/ 3 w 10"/>
                <a:gd name="T1" fmla="*/ 7 h 14"/>
                <a:gd name="T2" fmla="*/ 0 w 10"/>
                <a:gd name="T3" fmla="*/ 11 h 14"/>
                <a:gd name="T4" fmla="*/ 3 w 10"/>
                <a:gd name="T5" fmla="*/ 14 h 14"/>
                <a:gd name="T6" fmla="*/ 7 w 10"/>
                <a:gd name="T7" fmla="*/ 14 h 14"/>
                <a:gd name="T8" fmla="*/ 10 w 10"/>
                <a:gd name="T9" fmla="*/ 7 h 14"/>
                <a:gd name="T10" fmla="*/ 10 w 10"/>
                <a:gd name="T11" fmla="*/ 4 h 14"/>
                <a:gd name="T12" fmla="*/ 10 w 10"/>
                <a:gd name="T13" fmla="*/ 0 h 14"/>
                <a:gd name="T14" fmla="*/ 7 w 10"/>
                <a:gd name="T15" fmla="*/ 0 h 14"/>
                <a:gd name="T16" fmla="*/ 3 w 10"/>
                <a:gd name="T17" fmla="*/ 7 h 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
                <a:gd name="T28" fmla="*/ 0 h 14"/>
                <a:gd name="T29" fmla="*/ 10 w 10"/>
                <a:gd name="T30" fmla="*/ 14 h 1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 h="14">
                  <a:moveTo>
                    <a:pt x="3" y="7"/>
                  </a:moveTo>
                  <a:lnTo>
                    <a:pt x="0" y="11"/>
                  </a:lnTo>
                  <a:lnTo>
                    <a:pt x="3" y="14"/>
                  </a:lnTo>
                  <a:lnTo>
                    <a:pt x="7" y="14"/>
                  </a:lnTo>
                  <a:lnTo>
                    <a:pt x="10" y="7"/>
                  </a:lnTo>
                  <a:lnTo>
                    <a:pt x="10" y="4"/>
                  </a:lnTo>
                  <a:lnTo>
                    <a:pt x="10" y="0"/>
                  </a:lnTo>
                  <a:lnTo>
                    <a:pt x="7" y="0"/>
                  </a:lnTo>
                  <a:lnTo>
                    <a:pt x="3" y="7"/>
                  </a:lnTo>
                  <a:close/>
                </a:path>
              </a:pathLst>
            </a:custGeom>
            <a:solidFill>
              <a:schemeClr val="tx1"/>
            </a:solidFill>
            <a:ln w="9525">
              <a:solidFill>
                <a:schemeClr val="tx1"/>
              </a:solidFill>
              <a:round/>
              <a:headEnd/>
              <a:tailEnd/>
            </a:ln>
          </p:spPr>
          <p:txBody>
            <a:bodyPr/>
            <a:lstStyle/>
            <a:p>
              <a:endParaRPr lang="en-US"/>
            </a:p>
          </p:txBody>
        </p:sp>
        <p:sp>
          <p:nvSpPr>
            <p:cNvPr id="21674" name="Freeform 317"/>
            <p:cNvSpPr>
              <a:spLocks/>
            </p:cNvSpPr>
            <p:nvPr/>
          </p:nvSpPr>
          <p:spPr bwMode="auto">
            <a:xfrm>
              <a:off x="2614" y="2947"/>
              <a:ext cx="31" cy="55"/>
            </a:xfrm>
            <a:custGeom>
              <a:avLst/>
              <a:gdLst>
                <a:gd name="T0" fmla="*/ 0 w 31"/>
                <a:gd name="T1" fmla="*/ 48 h 55"/>
                <a:gd name="T2" fmla="*/ 0 w 31"/>
                <a:gd name="T3" fmla="*/ 52 h 55"/>
                <a:gd name="T4" fmla="*/ 0 w 31"/>
                <a:gd name="T5" fmla="*/ 55 h 55"/>
                <a:gd name="T6" fmla="*/ 3 w 31"/>
                <a:gd name="T7" fmla="*/ 55 h 55"/>
                <a:gd name="T8" fmla="*/ 31 w 31"/>
                <a:gd name="T9" fmla="*/ 7 h 55"/>
                <a:gd name="T10" fmla="*/ 31 w 31"/>
                <a:gd name="T11" fmla="*/ 4 h 55"/>
                <a:gd name="T12" fmla="*/ 31 w 31"/>
                <a:gd name="T13" fmla="*/ 0 h 55"/>
                <a:gd name="T14" fmla="*/ 27 w 31"/>
                <a:gd name="T15" fmla="*/ 0 h 55"/>
                <a:gd name="T16" fmla="*/ 0 w 31"/>
                <a:gd name="T17" fmla="*/ 48 h 5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1"/>
                <a:gd name="T28" fmla="*/ 0 h 55"/>
                <a:gd name="T29" fmla="*/ 31 w 31"/>
                <a:gd name="T30" fmla="*/ 55 h 5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1" h="55">
                  <a:moveTo>
                    <a:pt x="0" y="48"/>
                  </a:moveTo>
                  <a:lnTo>
                    <a:pt x="0" y="52"/>
                  </a:lnTo>
                  <a:lnTo>
                    <a:pt x="0" y="55"/>
                  </a:lnTo>
                  <a:lnTo>
                    <a:pt x="3" y="55"/>
                  </a:lnTo>
                  <a:lnTo>
                    <a:pt x="31" y="7"/>
                  </a:lnTo>
                  <a:lnTo>
                    <a:pt x="31" y="4"/>
                  </a:lnTo>
                  <a:lnTo>
                    <a:pt x="31" y="0"/>
                  </a:lnTo>
                  <a:lnTo>
                    <a:pt x="27" y="0"/>
                  </a:lnTo>
                  <a:lnTo>
                    <a:pt x="0" y="48"/>
                  </a:lnTo>
                  <a:close/>
                </a:path>
              </a:pathLst>
            </a:custGeom>
            <a:solidFill>
              <a:schemeClr val="tx1"/>
            </a:solidFill>
            <a:ln w="9525">
              <a:solidFill>
                <a:schemeClr val="tx1"/>
              </a:solidFill>
              <a:round/>
              <a:headEnd/>
              <a:tailEnd/>
            </a:ln>
          </p:spPr>
          <p:txBody>
            <a:bodyPr/>
            <a:lstStyle/>
            <a:p>
              <a:endParaRPr lang="en-US"/>
            </a:p>
          </p:txBody>
        </p:sp>
        <p:sp>
          <p:nvSpPr>
            <p:cNvPr id="21675" name="Freeform 318"/>
            <p:cNvSpPr>
              <a:spLocks/>
            </p:cNvSpPr>
            <p:nvPr/>
          </p:nvSpPr>
          <p:spPr bwMode="auto">
            <a:xfrm>
              <a:off x="2648" y="2923"/>
              <a:ext cx="10" cy="14"/>
            </a:xfrm>
            <a:custGeom>
              <a:avLst/>
              <a:gdLst>
                <a:gd name="T0" fmla="*/ 3 w 10"/>
                <a:gd name="T1" fmla="*/ 7 h 14"/>
                <a:gd name="T2" fmla="*/ 0 w 10"/>
                <a:gd name="T3" fmla="*/ 11 h 14"/>
                <a:gd name="T4" fmla="*/ 3 w 10"/>
                <a:gd name="T5" fmla="*/ 14 h 14"/>
                <a:gd name="T6" fmla="*/ 7 w 10"/>
                <a:gd name="T7" fmla="*/ 14 h 14"/>
                <a:gd name="T8" fmla="*/ 7 w 10"/>
                <a:gd name="T9" fmla="*/ 7 h 14"/>
                <a:gd name="T10" fmla="*/ 10 w 10"/>
                <a:gd name="T11" fmla="*/ 4 h 14"/>
                <a:gd name="T12" fmla="*/ 7 w 10"/>
                <a:gd name="T13" fmla="*/ 0 h 14"/>
                <a:gd name="T14" fmla="*/ 3 w 10"/>
                <a:gd name="T15" fmla="*/ 0 h 14"/>
                <a:gd name="T16" fmla="*/ 3 w 10"/>
                <a:gd name="T17" fmla="*/ 7 h 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
                <a:gd name="T28" fmla="*/ 0 h 14"/>
                <a:gd name="T29" fmla="*/ 10 w 10"/>
                <a:gd name="T30" fmla="*/ 14 h 1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 h="14">
                  <a:moveTo>
                    <a:pt x="3" y="7"/>
                  </a:moveTo>
                  <a:lnTo>
                    <a:pt x="0" y="11"/>
                  </a:lnTo>
                  <a:lnTo>
                    <a:pt x="3" y="14"/>
                  </a:lnTo>
                  <a:lnTo>
                    <a:pt x="7" y="14"/>
                  </a:lnTo>
                  <a:lnTo>
                    <a:pt x="7" y="7"/>
                  </a:lnTo>
                  <a:lnTo>
                    <a:pt x="10" y="4"/>
                  </a:lnTo>
                  <a:lnTo>
                    <a:pt x="7" y="0"/>
                  </a:lnTo>
                  <a:lnTo>
                    <a:pt x="3" y="0"/>
                  </a:lnTo>
                  <a:lnTo>
                    <a:pt x="3" y="7"/>
                  </a:lnTo>
                  <a:close/>
                </a:path>
              </a:pathLst>
            </a:custGeom>
            <a:solidFill>
              <a:schemeClr val="tx1"/>
            </a:solidFill>
            <a:ln w="9525">
              <a:solidFill>
                <a:schemeClr val="tx1"/>
              </a:solidFill>
              <a:round/>
              <a:headEnd/>
              <a:tailEnd/>
            </a:ln>
          </p:spPr>
          <p:txBody>
            <a:bodyPr/>
            <a:lstStyle/>
            <a:p>
              <a:endParaRPr lang="en-US"/>
            </a:p>
          </p:txBody>
        </p:sp>
        <p:sp>
          <p:nvSpPr>
            <p:cNvPr id="21676" name="Freeform 319"/>
            <p:cNvSpPr>
              <a:spLocks/>
            </p:cNvSpPr>
            <p:nvPr/>
          </p:nvSpPr>
          <p:spPr bwMode="auto">
            <a:xfrm>
              <a:off x="2662" y="2899"/>
              <a:ext cx="10" cy="11"/>
            </a:xfrm>
            <a:custGeom>
              <a:avLst/>
              <a:gdLst>
                <a:gd name="T0" fmla="*/ 0 w 10"/>
                <a:gd name="T1" fmla="*/ 4 h 11"/>
                <a:gd name="T2" fmla="*/ 0 w 10"/>
                <a:gd name="T3" fmla="*/ 7 h 11"/>
                <a:gd name="T4" fmla="*/ 0 w 10"/>
                <a:gd name="T5" fmla="*/ 11 h 11"/>
                <a:gd name="T6" fmla="*/ 3 w 10"/>
                <a:gd name="T7" fmla="*/ 11 h 11"/>
                <a:gd name="T8" fmla="*/ 7 w 10"/>
                <a:gd name="T9" fmla="*/ 7 h 11"/>
                <a:gd name="T10" fmla="*/ 10 w 10"/>
                <a:gd name="T11" fmla="*/ 4 h 11"/>
                <a:gd name="T12" fmla="*/ 7 w 10"/>
                <a:gd name="T13" fmla="*/ 0 h 11"/>
                <a:gd name="T14" fmla="*/ 3 w 10"/>
                <a:gd name="T15" fmla="*/ 0 h 11"/>
                <a:gd name="T16" fmla="*/ 0 w 10"/>
                <a:gd name="T17" fmla="*/ 4 h 1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
                <a:gd name="T28" fmla="*/ 0 h 11"/>
                <a:gd name="T29" fmla="*/ 10 w 10"/>
                <a:gd name="T30" fmla="*/ 11 h 1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 h="11">
                  <a:moveTo>
                    <a:pt x="0" y="4"/>
                  </a:moveTo>
                  <a:lnTo>
                    <a:pt x="0" y="7"/>
                  </a:lnTo>
                  <a:lnTo>
                    <a:pt x="0" y="11"/>
                  </a:lnTo>
                  <a:lnTo>
                    <a:pt x="3" y="11"/>
                  </a:lnTo>
                  <a:lnTo>
                    <a:pt x="7" y="7"/>
                  </a:lnTo>
                  <a:lnTo>
                    <a:pt x="10" y="4"/>
                  </a:lnTo>
                  <a:lnTo>
                    <a:pt x="7" y="0"/>
                  </a:lnTo>
                  <a:lnTo>
                    <a:pt x="3" y="0"/>
                  </a:lnTo>
                  <a:lnTo>
                    <a:pt x="0" y="4"/>
                  </a:lnTo>
                  <a:close/>
                </a:path>
              </a:pathLst>
            </a:custGeom>
            <a:solidFill>
              <a:schemeClr val="tx1"/>
            </a:solidFill>
            <a:ln w="9525">
              <a:solidFill>
                <a:schemeClr val="tx1"/>
              </a:solidFill>
              <a:round/>
              <a:headEnd/>
              <a:tailEnd/>
            </a:ln>
          </p:spPr>
          <p:txBody>
            <a:bodyPr/>
            <a:lstStyle/>
            <a:p>
              <a:endParaRPr lang="en-US"/>
            </a:p>
          </p:txBody>
        </p:sp>
        <p:sp>
          <p:nvSpPr>
            <p:cNvPr id="21677" name="Freeform 320"/>
            <p:cNvSpPr>
              <a:spLocks/>
            </p:cNvSpPr>
            <p:nvPr/>
          </p:nvSpPr>
          <p:spPr bwMode="auto">
            <a:xfrm>
              <a:off x="2672" y="2831"/>
              <a:ext cx="34" cy="55"/>
            </a:xfrm>
            <a:custGeom>
              <a:avLst/>
              <a:gdLst>
                <a:gd name="T0" fmla="*/ 3 w 34"/>
                <a:gd name="T1" fmla="*/ 48 h 55"/>
                <a:gd name="T2" fmla="*/ 0 w 34"/>
                <a:gd name="T3" fmla="*/ 51 h 55"/>
                <a:gd name="T4" fmla="*/ 3 w 34"/>
                <a:gd name="T5" fmla="*/ 55 h 55"/>
                <a:gd name="T6" fmla="*/ 7 w 34"/>
                <a:gd name="T7" fmla="*/ 55 h 55"/>
                <a:gd name="T8" fmla="*/ 31 w 34"/>
                <a:gd name="T9" fmla="*/ 7 h 55"/>
                <a:gd name="T10" fmla="*/ 34 w 34"/>
                <a:gd name="T11" fmla="*/ 3 h 55"/>
                <a:gd name="T12" fmla="*/ 31 w 34"/>
                <a:gd name="T13" fmla="*/ 0 h 55"/>
                <a:gd name="T14" fmla="*/ 27 w 34"/>
                <a:gd name="T15" fmla="*/ 0 h 55"/>
                <a:gd name="T16" fmla="*/ 3 w 34"/>
                <a:gd name="T17" fmla="*/ 48 h 5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4"/>
                <a:gd name="T28" fmla="*/ 0 h 55"/>
                <a:gd name="T29" fmla="*/ 34 w 34"/>
                <a:gd name="T30" fmla="*/ 55 h 5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4" h="55">
                  <a:moveTo>
                    <a:pt x="3" y="48"/>
                  </a:moveTo>
                  <a:lnTo>
                    <a:pt x="0" y="51"/>
                  </a:lnTo>
                  <a:lnTo>
                    <a:pt x="3" y="55"/>
                  </a:lnTo>
                  <a:lnTo>
                    <a:pt x="7" y="55"/>
                  </a:lnTo>
                  <a:lnTo>
                    <a:pt x="31" y="7"/>
                  </a:lnTo>
                  <a:lnTo>
                    <a:pt x="34" y="3"/>
                  </a:lnTo>
                  <a:lnTo>
                    <a:pt x="31" y="0"/>
                  </a:lnTo>
                  <a:lnTo>
                    <a:pt x="27" y="0"/>
                  </a:lnTo>
                  <a:lnTo>
                    <a:pt x="3" y="48"/>
                  </a:lnTo>
                  <a:close/>
                </a:path>
              </a:pathLst>
            </a:custGeom>
            <a:solidFill>
              <a:schemeClr val="tx1"/>
            </a:solidFill>
            <a:ln w="9525">
              <a:solidFill>
                <a:schemeClr val="tx1"/>
              </a:solidFill>
              <a:round/>
              <a:headEnd/>
              <a:tailEnd/>
            </a:ln>
          </p:spPr>
          <p:txBody>
            <a:bodyPr/>
            <a:lstStyle/>
            <a:p>
              <a:endParaRPr lang="en-US"/>
            </a:p>
          </p:txBody>
        </p:sp>
        <p:sp>
          <p:nvSpPr>
            <p:cNvPr id="21678" name="Freeform 321"/>
            <p:cNvSpPr>
              <a:spLocks/>
            </p:cNvSpPr>
            <p:nvPr/>
          </p:nvSpPr>
          <p:spPr bwMode="auto">
            <a:xfrm>
              <a:off x="2710" y="2807"/>
              <a:ext cx="6" cy="13"/>
            </a:xfrm>
            <a:custGeom>
              <a:avLst/>
              <a:gdLst>
                <a:gd name="T0" fmla="*/ 0 w 6"/>
                <a:gd name="T1" fmla="*/ 7 h 13"/>
                <a:gd name="T2" fmla="*/ 0 w 6"/>
                <a:gd name="T3" fmla="*/ 10 h 13"/>
                <a:gd name="T4" fmla="*/ 0 w 6"/>
                <a:gd name="T5" fmla="*/ 13 h 13"/>
                <a:gd name="T6" fmla="*/ 3 w 6"/>
                <a:gd name="T7" fmla="*/ 13 h 13"/>
                <a:gd name="T8" fmla="*/ 6 w 6"/>
                <a:gd name="T9" fmla="*/ 7 h 13"/>
                <a:gd name="T10" fmla="*/ 6 w 6"/>
                <a:gd name="T11" fmla="*/ 3 h 13"/>
                <a:gd name="T12" fmla="*/ 6 w 6"/>
                <a:gd name="T13" fmla="*/ 0 h 13"/>
                <a:gd name="T14" fmla="*/ 3 w 6"/>
                <a:gd name="T15" fmla="*/ 0 h 13"/>
                <a:gd name="T16" fmla="*/ 0 w 6"/>
                <a:gd name="T17" fmla="*/ 7 h 1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
                <a:gd name="T28" fmla="*/ 0 h 13"/>
                <a:gd name="T29" fmla="*/ 6 w 6"/>
                <a:gd name="T30" fmla="*/ 13 h 1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 h="13">
                  <a:moveTo>
                    <a:pt x="0" y="7"/>
                  </a:moveTo>
                  <a:lnTo>
                    <a:pt x="0" y="10"/>
                  </a:lnTo>
                  <a:lnTo>
                    <a:pt x="0" y="13"/>
                  </a:lnTo>
                  <a:lnTo>
                    <a:pt x="3" y="13"/>
                  </a:lnTo>
                  <a:lnTo>
                    <a:pt x="6" y="7"/>
                  </a:lnTo>
                  <a:lnTo>
                    <a:pt x="6" y="3"/>
                  </a:lnTo>
                  <a:lnTo>
                    <a:pt x="6" y="0"/>
                  </a:lnTo>
                  <a:lnTo>
                    <a:pt x="3" y="0"/>
                  </a:lnTo>
                  <a:lnTo>
                    <a:pt x="0" y="7"/>
                  </a:lnTo>
                  <a:close/>
                </a:path>
              </a:pathLst>
            </a:custGeom>
            <a:solidFill>
              <a:schemeClr val="tx1"/>
            </a:solidFill>
            <a:ln w="9525">
              <a:solidFill>
                <a:schemeClr val="tx1"/>
              </a:solidFill>
              <a:round/>
              <a:headEnd/>
              <a:tailEnd/>
            </a:ln>
          </p:spPr>
          <p:txBody>
            <a:bodyPr/>
            <a:lstStyle/>
            <a:p>
              <a:endParaRPr lang="en-US"/>
            </a:p>
          </p:txBody>
        </p:sp>
        <p:sp>
          <p:nvSpPr>
            <p:cNvPr id="21679" name="Freeform 322"/>
            <p:cNvSpPr>
              <a:spLocks/>
            </p:cNvSpPr>
            <p:nvPr/>
          </p:nvSpPr>
          <p:spPr bwMode="auto">
            <a:xfrm>
              <a:off x="2720" y="2783"/>
              <a:ext cx="10" cy="13"/>
            </a:xfrm>
            <a:custGeom>
              <a:avLst/>
              <a:gdLst>
                <a:gd name="T0" fmla="*/ 3 w 10"/>
                <a:gd name="T1" fmla="*/ 7 h 13"/>
                <a:gd name="T2" fmla="*/ 0 w 10"/>
                <a:gd name="T3" fmla="*/ 10 h 13"/>
                <a:gd name="T4" fmla="*/ 3 w 10"/>
                <a:gd name="T5" fmla="*/ 13 h 13"/>
                <a:gd name="T6" fmla="*/ 7 w 10"/>
                <a:gd name="T7" fmla="*/ 13 h 13"/>
                <a:gd name="T8" fmla="*/ 10 w 10"/>
                <a:gd name="T9" fmla="*/ 7 h 13"/>
                <a:gd name="T10" fmla="*/ 10 w 10"/>
                <a:gd name="T11" fmla="*/ 3 h 13"/>
                <a:gd name="T12" fmla="*/ 10 w 10"/>
                <a:gd name="T13" fmla="*/ 0 h 13"/>
                <a:gd name="T14" fmla="*/ 7 w 10"/>
                <a:gd name="T15" fmla="*/ 0 h 13"/>
                <a:gd name="T16" fmla="*/ 3 w 10"/>
                <a:gd name="T17" fmla="*/ 7 h 1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
                <a:gd name="T28" fmla="*/ 0 h 13"/>
                <a:gd name="T29" fmla="*/ 10 w 10"/>
                <a:gd name="T30" fmla="*/ 13 h 1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 h="13">
                  <a:moveTo>
                    <a:pt x="3" y="7"/>
                  </a:moveTo>
                  <a:lnTo>
                    <a:pt x="0" y="10"/>
                  </a:lnTo>
                  <a:lnTo>
                    <a:pt x="3" y="13"/>
                  </a:lnTo>
                  <a:lnTo>
                    <a:pt x="7" y="13"/>
                  </a:lnTo>
                  <a:lnTo>
                    <a:pt x="10" y="7"/>
                  </a:lnTo>
                  <a:lnTo>
                    <a:pt x="10" y="3"/>
                  </a:lnTo>
                  <a:lnTo>
                    <a:pt x="10" y="0"/>
                  </a:lnTo>
                  <a:lnTo>
                    <a:pt x="7" y="0"/>
                  </a:lnTo>
                  <a:lnTo>
                    <a:pt x="3" y="7"/>
                  </a:lnTo>
                  <a:close/>
                </a:path>
              </a:pathLst>
            </a:custGeom>
            <a:solidFill>
              <a:schemeClr val="tx1"/>
            </a:solidFill>
            <a:ln w="9525">
              <a:solidFill>
                <a:schemeClr val="tx1"/>
              </a:solidFill>
              <a:round/>
              <a:headEnd/>
              <a:tailEnd/>
            </a:ln>
          </p:spPr>
          <p:txBody>
            <a:bodyPr/>
            <a:lstStyle/>
            <a:p>
              <a:endParaRPr lang="en-US"/>
            </a:p>
          </p:txBody>
        </p:sp>
        <p:sp>
          <p:nvSpPr>
            <p:cNvPr id="21680" name="Freeform 323"/>
            <p:cNvSpPr>
              <a:spLocks/>
            </p:cNvSpPr>
            <p:nvPr/>
          </p:nvSpPr>
          <p:spPr bwMode="auto">
            <a:xfrm>
              <a:off x="2734" y="2714"/>
              <a:ext cx="30" cy="58"/>
            </a:xfrm>
            <a:custGeom>
              <a:avLst/>
              <a:gdLst>
                <a:gd name="T0" fmla="*/ 0 w 30"/>
                <a:gd name="T1" fmla="*/ 52 h 58"/>
                <a:gd name="T2" fmla="*/ 0 w 30"/>
                <a:gd name="T3" fmla="*/ 55 h 58"/>
                <a:gd name="T4" fmla="*/ 0 w 30"/>
                <a:gd name="T5" fmla="*/ 58 h 58"/>
                <a:gd name="T6" fmla="*/ 3 w 30"/>
                <a:gd name="T7" fmla="*/ 58 h 58"/>
                <a:gd name="T8" fmla="*/ 30 w 30"/>
                <a:gd name="T9" fmla="*/ 7 h 58"/>
                <a:gd name="T10" fmla="*/ 30 w 30"/>
                <a:gd name="T11" fmla="*/ 4 h 58"/>
                <a:gd name="T12" fmla="*/ 30 w 30"/>
                <a:gd name="T13" fmla="*/ 0 h 58"/>
                <a:gd name="T14" fmla="*/ 27 w 30"/>
                <a:gd name="T15" fmla="*/ 0 h 58"/>
                <a:gd name="T16" fmla="*/ 0 w 30"/>
                <a:gd name="T17" fmla="*/ 52 h 5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0"/>
                <a:gd name="T28" fmla="*/ 0 h 58"/>
                <a:gd name="T29" fmla="*/ 30 w 30"/>
                <a:gd name="T30" fmla="*/ 58 h 5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0" h="58">
                  <a:moveTo>
                    <a:pt x="0" y="52"/>
                  </a:moveTo>
                  <a:lnTo>
                    <a:pt x="0" y="55"/>
                  </a:lnTo>
                  <a:lnTo>
                    <a:pt x="0" y="58"/>
                  </a:lnTo>
                  <a:lnTo>
                    <a:pt x="3" y="58"/>
                  </a:lnTo>
                  <a:lnTo>
                    <a:pt x="30" y="7"/>
                  </a:lnTo>
                  <a:lnTo>
                    <a:pt x="30" y="4"/>
                  </a:lnTo>
                  <a:lnTo>
                    <a:pt x="30" y="0"/>
                  </a:lnTo>
                  <a:lnTo>
                    <a:pt x="27" y="0"/>
                  </a:lnTo>
                  <a:lnTo>
                    <a:pt x="0" y="52"/>
                  </a:lnTo>
                  <a:close/>
                </a:path>
              </a:pathLst>
            </a:custGeom>
            <a:solidFill>
              <a:schemeClr val="tx1"/>
            </a:solidFill>
            <a:ln w="9525">
              <a:solidFill>
                <a:schemeClr val="tx1"/>
              </a:solidFill>
              <a:round/>
              <a:headEnd/>
              <a:tailEnd/>
            </a:ln>
          </p:spPr>
          <p:txBody>
            <a:bodyPr/>
            <a:lstStyle/>
            <a:p>
              <a:endParaRPr lang="en-US"/>
            </a:p>
          </p:txBody>
        </p:sp>
        <p:sp>
          <p:nvSpPr>
            <p:cNvPr id="21681" name="Freeform 324"/>
            <p:cNvSpPr>
              <a:spLocks/>
            </p:cNvSpPr>
            <p:nvPr/>
          </p:nvSpPr>
          <p:spPr bwMode="auto">
            <a:xfrm>
              <a:off x="2768" y="2690"/>
              <a:ext cx="10" cy="14"/>
            </a:xfrm>
            <a:custGeom>
              <a:avLst/>
              <a:gdLst>
                <a:gd name="T0" fmla="*/ 3 w 10"/>
                <a:gd name="T1" fmla="*/ 7 h 14"/>
                <a:gd name="T2" fmla="*/ 0 w 10"/>
                <a:gd name="T3" fmla="*/ 11 h 14"/>
                <a:gd name="T4" fmla="*/ 3 w 10"/>
                <a:gd name="T5" fmla="*/ 14 h 14"/>
                <a:gd name="T6" fmla="*/ 7 w 10"/>
                <a:gd name="T7" fmla="*/ 14 h 14"/>
                <a:gd name="T8" fmla="*/ 7 w 10"/>
                <a:gd name="T9" fmla="*/ 7 h 14"/>
                <a:gd name="T10" fmla="*/ 10 w 10"/>
                <a:gd name="T11" fmla="*/ 4 h 14"/>
                <a:gd name="T12" fmla="*/ 7 w 10"/>
                <a:gd name="T13" fmla="*/ 0 h 14"/>
                <a:gd name="T14" fmla="*/ 3 w 10"/>
                <a:gd name="T15" fmla="*/ 0 h 14"/>
                <a:gd name="T16" fmla="*/ 3 w 10"/>
                <a:gd name="T17" fmla="*/ 7 h 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
                <a:gd name="T28" fmla="*/ 0 h 14"/>
                <a:gd name="T29" fmla="*/ 10 w 10"/>
                <a:gd name="T30" fmla="*/ 14 h 1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 h="14">
                  <a:moveTo>
                    <a:pt x="3" y="7"/>
                  </a:moveTo>
                  <a:lnTo>
                    <a:pt x="0" y="11"/>
                  </a:lnTo>
                  <a:lnTo>
                    <a:pt x="3" y="14"/>
                  </a:lnTo>
                  <a:lnTo>
                    <a:pt x="7" y="14"/>
                  </a:lnTo>
                  <a:lnTo>
                    <a:pt x="7" y="7"/>
                  </a:lnTo>
                  <a:lnTo>
                    <a:pt x="10" y="4"/>
                  </a:lnTo>
                  <a:lnTo>
                    <a:pt x="7" y="0"/>
                  </a:lnTo>
                  <a:lnTo>
                    <a:pt x="3" y="0"/>
                  </a:lnTo>
                  <a:lnTo>
                    <a:pt x="3" y="7"/>
                  </a:lnTo>
                  <a:close/>
                </a:path>
              </a:pathLst>
            </a:custGeom>
            <a:solidFill>
              <a:schemeClr val="tx1"/>
            </a:solidFill>
            <a:ln w="9525">
              <a:solidFill>
                <a:schemeClr val="tx1"/>
              </a:solidFill>
              <a:round/>
              <a:headEnd/>
              <a:tailEnd/>
            </a:ln>
          </p:spPr>
          <p:txBody>
            <a:bodyPr/>
            <a:lstStyle/>
            <a:p>
              <a:endParaRPr lang="en-US"/>
            </a:p>
          </p:txBody>
        </p:sp>
        <p:sp>
          <p:nvSpPr>
            <p:cNvPr id="21682" name="Freeform 325"/>
            <p:cNvSpPr>
              <a:spLocks/>
            </p:cNvSpPr>
            <p:nvPr/>
          </p:nvSpPr>
          <p:spPr bwMode="auto">
            <a:xfrm>
              <a:off x="2782" y="2666"/>
              <a:ext cx="10" cy="14"/>
            </a:xfrm>
            <a:custGeom>
              <a:avLst/>
              <a:gdLst>
                <a:gd name="T0" fmla="*/ 0 w 10"/>
                <a:gd name="T1" fmla="*/ 7 h 14"/>
                <a:gd name="T2" fmla="*/ 0 w 10"/>
                <a:gd name="T3" fmla="*/ 11 h 14"/>
                <a:gd name="T4" fmla="*/ 0 w 10"/>
                <a:gd name="T5" fmla="*/ 14 h 14"/>
                <a:gd name="T6" fmla="*/ 3 w 10"/>
                <a:gd name="T7" fmla="*/ 14 h 14"/>
                <a:gd name="T8" fmla="*/ 6 w 10"/>
                <a:gd name="T9" fmla="*/ 7 h 14"/>
                <a:gd name="T10" fmla="*/ 10 w 10"/>
                <a:gd name="T11" fmla="*/ 4 h 14"/>
                <a:gd name="T12" fmla="*/ 6 w 10"/>
                <a:gd name="T13" fmla="*/ 0 h 14"/>
                <a:gd name="T14" fmla="*/ 3 w 10"/>
                <a:gd name="T15" fmla="*/ 0 h 14"/>
                <a:gd name="T16" fmla="*/ 0 w 10"/>
                <a:gd name="T17" fmla="*/ 7 h 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
                <a:gd name="T28" fmla="*/ 0 h 14"/>
                <a:gd name="T29" fmla="*/ 10 w 10"/>
                <a:gd name="T30" fmla="*/ 14 h 1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 h="14">
                  <a:moveTo>
                    <a:pt x="0" y="7"/>
                  </a:moveTo>
                  <a:lnTo>
                    <a:pt x="0" y="11"/>
                  </a:lnTo>
                  <a:lnTo>
                    <a:pt x="0" y="14"/>
                  </a:lnTo>
                  <a:lnTo>
                    <a:pt x="3" y="14"/>
                  </a:lnTo>
                  <a:lnTo>
                    <a:pt x="6" y="7"/>
                  </a:lnTo>
                  <a:lnTo>
                    <a:pt x="10" y="4"/>
                  </a:lnTo>
                  <a:lnTo>
                    <a:pt x="6" y="0"/>
                  </a:lnTo>
                  <a:lnTo>
                    <a:pt x="3" y="0"/>
                  </a:lnTo>
                  <a:lnTo>
                    <a:pt x="0" y="7"/>
                  </a:lnTo>
                  <a:close/>
                </a:path>
              </a:pathLst>
            </a:custGeom>
            <a:solidFill>
              <a:schemeClr val="tx1"/>
            </a:solidFill>
            <a:ln w="9525">
              <a:solidFill>
                <a:schemeClr val="tx1"/>
              </a:solidFill>
              <a:round/>
              <a:headEnd/>
              <a:tailEnd/>
            </a:ln>
          </p:spPr>
          <p:txBody>
            <a:bodyPr/>
            <a:lstStyle/>
            <a:p>
              <a:endParaRPr lang="en-US"/>
            </a:p>
          </p:txBody>
        </p:sp>
        <p:sp>
          <p:nvSpPr>
            <p:cNvPr id="21683" name="Freeform 326"/>
            <p:cNvSpPr>
              <a:spLocks/>
            </p:cNvSpPr>
            <p:nvPr/>
          </p:nvSpPr>
          <p:spPr bwMode="auto">
            <a:xfrm>
              <a:off x="2792" y="2601"/>
              <a:ext cx="34" cy="55"/>
            </a:xfrm>
            <a:custGeom>
              <a:avLst/>
              <a:gdLst>
                <a:gd name="T0" fmla="*/ 3 w 34"/>
                <a:gd name="T1" fmla="*/ 48 h 55"/>
                <a:gd name="T2" fmla="*/ 0 w 34"/>
                <a:gd name="T3" fmla="*/ 52 h 55"/>
                <a:gd name="T4" fmla="*/ 3 w 34"/>
                <a:gd name="T5" fmla="*/ 55 h 55"/>
                <a:gd name="T6" fmla="*/ 7 w 34"/>
                <a:gd name="T7" fmla="*/ 55 h 55"/>
                <a:gd name="T8" fmla="*/ 31 w 34"/>
                <a:gd name="T9" fmla="*/ 7 h 55"/>
                <a:gd name="T10" fmla="*/ 34 w 34"/>
                <a:gd name="T11" fmla="*/ 4 h 55"/>
                <a:gd name="T12" fmla="*/ 31 w 34"/>
                <a:gd name="T13" fmla="*/ 0 h 55"/>
                <a:gd name="T14" fmla="*/ 27 w 34"/>
                <a:gd name="T15" fmla="*/ 0 h 55"/>
                <a:gd name="T16" fmla="*/ 3 w 34"/>
                <a:gd name="T17" fmla="*/ 48 h 5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4"/>
                <a:gd name="T28" fmla="*/ 0 h 55"/>
                <a:gd name="T29" fmla="*/ 34 w 34"/>
                <a:gd name="T30" fmla="*/ 55 h 5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4" h="55">
                  <a:moveTo>
                    <a:pt x="3" y="48"/>
                  </a:moveTo>
                  <a:lnTo>
                    <a:pt x="0" y="52"/>
                  </a:lnTo>
                  <a:lnTo>
                    <a:pt x="3" y="55"/>
                  </a:lnTo>
                  <a:lnTo>
                    <a:pt x="7" y="55"/>
                  </a:lnTo>
                  <a:lnTo>
                    <a:pt x="31" y="7"/>
                  </a:lnTo>
                  <a:lnTo>
                    <a:pt x="34" y="4"/>
                  </a:lnTo>
                  <a:lnTo>
                    <a:pt x="31" y="0"/>
                  </a:lnTo>
                  <a:lnTo>
                    <a:pt x="27" y="0"/>
                  </a:lnTo>
                  <a:lnTo>
                    <a:pt x="3" y="48"/>
                  </a:lnTo>
                  <a:close/>
                </a:path>
              </a:pathLst>
            </a:custGeom>
            <a:solidFill>
              <a:schemeClr val="tx1"/>
            </a:solidFill>
            <a:ln w="9525">
              <a:solidFill>
                <a:schemeClr val="tx1"/>
              </a:solidFill>
              <a:round/>
              <a:headEnd/>
              <a:tailEnd/>
            </a:ln>
          </p:spPr>
          <p:txBody>
            <a:bodyPr/>
            <a:lstStyle/>
            <a:p>
              <a:endParaRPr lang="en-US"/>
            </a:p>
          </p:txBody>
        </p:sp>
        <p:sp>
          <p:nvSpPr>
            <p:cNvPr id="21684" name="Freeform 327"/>
            <p:cNvSpPr>
              <a:spLocks/>
            </p:cNvSpPr>
            <p:nvPr/>
          </p:nvSpPr>
          <p:spPr bwMode="auto">
            <a:xfrm>
              <a:off x="2829" y="2577"/>
              <a:ext cx="7" cy="10"/>
            </a:xfrm>
            <a:custGeom>
              <a:avLst/>
              <a:gdLst>
                <a:gd name="T0" fmla="*/ 0 w 7"/>
                <a:gd name="T1" fmla="*/ 4 h 10"/>
                <a:gd name="T2" fmla="*/ 0 w 7"/>
                <a:gd name="T3" fmla="*/ 7 h 10"/>
                <a:gd name="T4" fmla="*/ 0 w 7"/>
                <a:gd name="T5" fmla="*/ 10 h 10"/>
                <a:gd name="T6" fmla="*/ 4 w 7"/>
                <a:gd name="T7" fmla="*/ 10 h 10"/>
                <a:gd name="T8" fmla="*/ 7 w 7"/>
                <a:gd name="T9" fmla="*/ 7 h 10"/>
                <a:gd name="T10" fmla="*/ 7 w 7"/>
                <a:gd name="T11" fmla="*/ 4 h 10"/>
                <a:gd name="T12" fmla="*/ 7 w 7"/>
                <a:gd name="T13" fmla="*/ 0 h 10"/>
                <a:gd name="T14" fmla="*/ 4 w 7"/>
                <a:gd name="T15" fmla="*/ 0 h 10"/>
                <a:gd name="T16" fmla="*/ 0 w 7"/>
                <a:gd name="T17" fmla="*/ 4 h 1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
                <a:gd name="T28" fmla="*/ 0 h 10"/>
                <a:gd name="T29" fmla="*/ 7 w 7"/>
                <a:gd name="T30" fmla="*/ 10 h 1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 h="10">
                  <a:moveTo>
                    <a:pt x="0" y="4"/>
                  </a:moveTo>
                  <a:lnTo>
                    <a:pt x="0" y="7"/>
                  </a:lnTo>
                  <a:lnTo>
                    <a:pt x="0" y="10"/>
                  </a:lnTo>
                  <a:lnTo>
                    <a:pt x="4" y="10"/>
                  </a:lnTo>
                  <a:lnTo>
                    <a:pt x="7" y="7"/>
                  </a:lnTo>
                  <a:lnTo>
                    <a:pt x="7" y="4"/>
                  </a:lnTo>
                  <a:lnTo>
                    <a:pt x="7" y="0"/>
                  </a:lnTo>
                  <a:lnTo>
                    <a:pt x="4" y="0"/>
                  </a:lnTo>
                  <a:lnTo>
                    <a:pt x="0" y="4"/>
                  </a:lnTo>
                  <a:close/>
                </a:path>
              </a:pathLst>
            </a:custGeom>
            <a:solidFill>
              <a:schemeClr val="tx1"/>
            </a:solidFill>
            <a:ln w="9525">
              <a:solidFill>
                <a:schemeClr val="tx1"/>
              </a:solidFill>
              <a:round/>
              <a:headEnd/>
              <a:tailEnd/>
            </a:ln>
          </p:spPr>
          <p:txBody>
            <a:bodyPr/>
            <a:lstStyle/>
            <a:p>
              <a:endParaRPr lang="en-US"/>
            </a:p>
          </p:txBody>
        </p:sp>
        <p:sp>
          <p:nvSpPr>
            <p:cNvPr id="21685" name="Freeform 328"/>
            <p:cNvSpPr>
              <a:spLocks/>
            </p:cNvSpPr>
            <p:nvPr/>
          </p:nvSpPr>
          <p:spPr bwMode="auto">
            <a:xfrm>
              <a:off x="2840" y="2553"/>
              <a:ext cx="10" cy="10"/>
            </a:xfrm>
            <a:custGeom>
              <a:avLst/>
              <a:gdLst>
                <a:gd name="T0" fmla="*/ 3 w 10"/>
                <a:gd name="T1" fmla="*/ 4 h 10"/>
                <a:gd name="T2" fmla="*/ 0 w 10"/>
                <a:gd name="T3" fmla="*/ 7 h 10"/>
                <a:gd name="T4" fmla="*/ 3 w 10"/>
                <a:gd name="T5" fmla="*/ 10 h 10"/>
                <a:gd name="T6" fmla="*/ 7 w 10"/>
                <a:gd name="T7" fmla="*/ 10 h 10"/>
                <a:gd name="T8" fmla="*/ 10 w 10"/>
                <a:gd name="T9" fmla="*/ 7 h 10"/>
                <a:gd name="T10" fmla="*/ 10 w 10"/>
                <a:gd name="T11" fmla="*/ 4 h 10"/>
                <a:gd name="T12" fmla="*/ 10 w 10"/>
                <a:gd name="T13" fmla="*/ 0 h 10"/>
                <a:gd name="T14" fmla="*/ 7 w 10"/>
                <a:gd name="T15" fmla="*/ 0 h 10"/>
                <a:gd name="T16" fmla="*/ 3 w 10"/>
                <a:gd name="T17" fmla="*/ 4 h 1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
                <a:gd name="T28" fmla="*/ 0 h 10"/>
                <a:gd name="T29" fmla="*/ 10 w 10"/>
                <a:gd name="T30" fmla="*/ 10 h 1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 h="10">
                  <a:moveTo>
                    <a:pt x="3" y="4"/>
                  </a:moveTo>
                  <a:lnTo>
                    <a:pt x="0" y="7"/>
                  </a:lnTo>
                  <a:lnTo>
                    <a:pt x="3" y="10"/>
                  </a:lnTo>
                  <a:lnTo>
                    <a:pt x="7" y="10"/>
                  </a:lnTo>
                  <a:lnTo>
                    <a:pt x="10" y="7"/>
                  </a:lnTo>
                  <a:lnTo>
                    <a:pt x="10" y="4"/>
                  </a:lnTo>
                  <a:lnTo>
                    <a:pt x="10" y="0"/>
                  </a:lnTo>
                  <a:lnTo>
                    <a:pt x="7" y="0"/>
                  </a:lnTo>
                  <a:lnTo>
                    <a:pt x="3" y="4"/>
                  </a:lnTo>
                  <a:close/>
                </a:path>
              </a:pathLst>
            </a:custGeom>
            <a:solidFill>
              <a:schemeClr val="tx1"/>
            </a:solidFill>
            <a:ln w="9525">
              <a:solidFill>
                <a:schemeClr val="tx1"/>
              </a:solidFill>
              <a:round/>
              <a:headEnd/>
              <a:tailEnd/>
            </a:ln>
          </p:spPr>
          <p:txBody>
            <a:bodyPr/>
            <a:lstStyle/>
            <a:p>
              <a:endParaRPr lang="en-US"/>
            </a:p>
          </p:txBody>
        </p:sp>
        <p:sp>
          <p:nvSpPr>
            <p:cNvPr id="21686" name="Freeform 329"/>
            <p:cNvSpPr>
              <a:spLocks/>
            </p:cNvSpPr>
            <p:nvPr/>
          </p:nvSpPr>
          <p:spPr bwMode="auto">
            <a:xfrm>
              <a:off x="2853" y="2485"/>
              <a:ext cx="31" cy="54"/>
            </a:xfrm>
            <a:custGeom>
              <a:avLst/>
              <a:gdLst>
                <a:gd name="T0" fmla="*/ 0 w 31"/>
                <a:gd name="T1" fmla="*/ 48 h 54"/>
                <a:gd name="T2" fmla="*/ 0 w 31"/>
                <a:gd name="T3" fmla="*/ 51 h 54"/>
                <a:gd name="T4" fmla="*/ 0 w 31"/>
                <a:gd name="T5" fmla="*/ 54 h 54"/>
                <a:gd name="T6" fmla="*/ 4 w 31"/>
                <a:gd name="T7" fmla="*/ 54 h 54"/>
                <a:gd name="T8" fmla="*/ 31 w 31"/>
                <a:gd name="T9" fmla="*/ 7 h 54"/>
                <a:gd name="T10" fmla="*/ 31 w 31"/>
                <a:gd name="T11" fmla="*/ 3 h 54"/>
                <a:gd name="T12" fmla="*/ 31 w 31"/>
                <a:gd name="T13" fmla="*/ 0 h 54"/>
                <a:gd name="T14" fmla="*/ 28 w 31"/>
                <a:gd name="T15" fmla="*/ 0 h 54"/>
                <a:gd name="T16" fmla="*/ 0 w 31"/>
                <a:gd name="T17" fmla="*/ 48 h 5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1"/>
                <a:gd name="T28" fmla="*/ 0 h 54"/>
                <a:gd name="T29" fmla="*/ 31 w 31"/>
                <a:gd name="T30" fmla="*/ 54 h 5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1" h="54">
                  <a:moveTo>
                    <a:pt x="0" y="48"/>
                  </a:moveTo>
                  <a:lnTo>
                    <a:pt x="0" y="51"/>
                  </a:lnTo>
                  <a:lnTo>
                    <a:pt x="0" y="54"/>
                  </a:lnTo>
                  <a:lnTo>
                    <a:pt x="4" y="54"/>
                  </a:lnTo>
                  <a:lnTo>
                    <a:pt x="31" y="7"/>
                  </a:lnTo>
                  <a:lnTo>
                    <a:pt x="31" y="3"/>
                  </a:lnTo>
                  <a:lnTo>
                    <a:pt x="31" y="0"/>
                  </a:lnTo>
                  <a:lnTo>
                    <a:pt x="28" y="0"/>
                  </a:lnTo>
                  <a:lnTo>
                    <a:pt x="0" y="48"/>
                  </a:lnTo>
                  <a:close/>
                </a:path>
              </a:pathLst>
            </a:custGeom>
            <a:solidFill>
              <a:schemeClr val="tx1"/>
            </a:solidFill>
            <a:ln w="9525">
              <a:solidFill>
                <a:schemeClr val="tx1"/>
              </a:solidFill>
              <a:round/>
              <a:headEnd/>
              <a:tailEnd/>
            </a:ln>
          </p:spPr>
          <p:txBody>
            <a:bodyPr/>
            <a:lstStyle/>
            <a:p>
              <a:endParaRPr lang="en-US"/>
            </a:p>
          </p:txBody>
        </p:sp>
        <p:sp>
          <p:nvSpPr>
            <p:cNvPr id="21687" name="Freeform 330"/>
            <p:cNvSpPr>
              <a:spLocks/>
            </p:cNvSpPr>
            <p:nvPr/>
          </p:nvSpPr>
          <p:spPr bwMode="auto">
            <a:xfrm>
              <a:off x="2888" y="2461"/>
              <a:ext cx="10" cy="13"/>
            </a:xfrm>
            <a:custGeom>
              <a:avLst/>
              <a:gdLst>
                <a:gd name="T0" fmla="*/ 3 w 10"/>
                <a:gd name="T1" fmla="*/ 7 h 13"/>
                <a:gd name="T2" fmla="*/ 0 w 10"/>
                <a:gd name="T3" fmla="*/ 10 h 13"/>
                <a:gd name="T4" fmla="*/ 3 w 10"/>
                <a:gd name="T5" fmla="*/ 13 h 13"/>
                <a:gd name="T6" fmla="*/ 7 w 10"/>
                <a:gd name="T7" fmla="*/ 13 h 13"/>
                <a:gd name="T8" fmla="*/ 7 w 10"/>
                <a:gd name="T9" fmla="*/ 7 h 13"/>
                <a:gd name="T10" fmla="*/ 10 w 10"/>
                <a:gd name="T11" fmla="*/ 3 h 13"/>
                <a:gd name="T12" fmla="*/ 7 w 10"/>
                <a:gd name="T13" fmla="*/ 0 h 13"/>
                <a:gd name="T14" fmla="*/ 3 w 10"/>
                <a:gd name="T15" fmla="*/ 0 h 13"/>
                <a:gd name="T16" fmla="*/ 3 w 10"/>
                <a:gd name="T17" fmla="*/ 7 h 1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
                <a:gd name="T28" fmla="*/ 0 h 13"/>
                <a:gd name="T29" fmla="*/ 10 w 10"/>
                <a:gd name="T30" fmla="*/ 13 h 1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 h="13">
                  <a:moveTo>
                    <a:pt x="3" y="7"/>
                  </a:moveTo>
                  <a:lnTo>
                    <a:pt x="0" y="10"/>
                  </a:lnTo>
                  <a:lnTo>
                    <a:pt x="3" y="13"/>
                  </a:lnTo>
                  <a:lnTo>
                    <a:pt x="7" y="13"/>
                  </a:lnTo>
                  <a:lnTo>
                    <a:pt x="7" y="7"/>
                  </a:lnTo>
                  <a:lnTo>
                    <a:pt x="10" y="3"/>
                  </a:lnTo>
                  <a:lnTo>
                    <a:pt x="7" y="0"/>
                  </a:lnTo>
                  <a:lnTo>
                    <a:pt x="3" y="0"/>
                  </a:lnTo>
                  <a:lnTo>
                    <a:pt x="3" y="7"/>
                  </a:lnTo>
                  <a:close/>
                </a:path>
              </a:pathLst>
            </a:custGeom>
            <a:solidFill>
              <a:schemeClr val="tx1"/>
            </a:solidFill>
            <a:ln w="9525">
              <a:solidFill>
                <a:schemeClr val="tx1"/>
              </a:solidFill>
              <a:round/>
              <a:headEnd/>
              <a:tailEnd/>
            </a:ln>
          </p:spPr>
          <p:txBody>
            <a:bodyPr/>
            <a:lstStyle/>
            <a:p>
              <a:endParaRPr lang="en-US"/>
            </a:p>
          </p:txBody>
        </p:sp>
        <p:sp>
          <p:nvSpPr>
            <p:cNvPr id="21688" name="Freeform 331"/>
            <p:cNvSpPr>
              <a:spLocks/>
            </p:cNvSpPr>
            <p:nvPr/>
          </p:nvSpPr>
          <p:spPr bwMode="auto">
            <a:xfrm>
              <a:off x="2901" y="2437"/>
              <a:ext cx="11" cy="13"/>
            </a:xfrm>
            <a:custGeom>
              <a:avLst/>
              <a:gdLst>
                <a:gd name="T0" fmla="*/ 0 w 11"/>
                <a:gd name="T1" fmla="*/ 7 h 13"/>
                <a:gd name="T2" fmla="*/ 0 w 11"/>
                <a:gd name="T3" fmla="*/ 10 h 13"/>
                <a:gd name="T4" fmla="*/ 0 w 11"/>
                <a:gd name="T5" fmla="*/ 13 h 13"/>
                <a:gd name="T6" fmla="*/ 4 w 11"/>
                <a:gd name="T7" fmla="*/ 13 h 13"/>
                <a:gd name="T8" fmla="*/ 7 w 11"/>
                <a:gd name="T9" fmla="*/ 7 h 13"/>
                <a:gd name="T10" fmla="*/ 11 w 11"/>
                <a:gd name="T11" fmla="*/ 3 h 13"/>
                <a:gd name="T12" fmla="*/ 7 w 11"/>
                <a:gd name="T13" fmla="*/ 0 h 13"/>
                <a:gd name="T14" fmla="*/ 4 w 11"/>
                <a:gd name="T15" fmla="*/ 0 h 13"/>
                <a:gd name="T16" fmla="*/ 0 w 11"/>
                <a:gd name="T17" fmla="*/ 7 h 1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1"/>
                <a:gd name="T28" fmla="*/ 0 h 13"/>
                <a:gd name="T29" fmla="*/ 11 w 11"/>
                <a:gd name="T30" fmla="*/ 13 h 1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1" h="13">
                  <a:moveTo>
                    <a:pt x="0" y="7"/>
                  </a:moveTo>
                  <a:lnTo>
                    <a:pt x="0" y="10"/>
                  </a:lnTo>
                  <a:lnTo>
                    <a:pt x="0" y="13"/>
                  </a:lnTo>
                  <a:lnTo>
                    <a:pt x="4" y="13"/>
                  </a:lnTo>
                  <a:lnTo>
                    <a:pt x="7" y="7"/>
                  </a:lnTo>
                  <a:lnTo>
                    <a:pt x="11" y="3"/>
                  </a:lnTo>
                  <a:lnTo>
                    <a:pt x="7" y="0"/>
                  </a:lnTo>
                  <a:lnTo>
                    <a:pt x="4" y="0"/>
                  </a:lnTo>
                  <a:lnTo>
                    <a:pt x="0" y="7"/>
                  </a:lnTo>
                  <a:close/>
                </a:path>
              </a:pathLst>
            </a:custGeom>
            <a:solidFill>
              <a:schemeClr val="tx1"/>
            </a:solidFill>
            <a:ln w="9525">
              <a:solidFill>
                <a:schemeClr val="tx1"/>
              </a:solidFill>
              <a:round/>
              <a:headEnd/>
              <a:tailEnd/>
            </a:ln>
          </p:spPr>
          <p:txBody>
            <a:bodyPr/>
            <a:lstStyle/>
            <a:p>
              <a:endParaRPr lang="en-US"/>
            </a:p>
          </p:txBody>
        </p:sp>
        <p:sp>
          <p:nvSpPr>
            <p:cNvPr id="21689" name="Freeform 332"/>
            <p:cNvSpPr>
              <a:spLocks/>
            </p:cNvSpPr>
            <p:nvPr/>
          </p:nvSpPr>
          <p:spPr bwMode="auto">
            <a:xfrm>
              <a:off x="2912" y="2368"/>
              <a:ext cx="34" cy="55"/>
            </a:xfrm>
            <a:custGeom>
              <a:avLst/>
              <a:gdLst>
                <a:gd name="T0" fmla="*/ 3 w 34"/>
                <a:gd name="T1" fmla="*/ 48 h 55"/>
                <a:gd name="T2" fmla="*/ 0 w 34"/>
                <a:gd name="T3" fmla="*/ 52 h 55"/>
                <a:gd name="T4" fmla="*/ 3 w 34"/>
                <a:gd name="T5" fmla="*/ 55 h 55"/>
                <a:gd name="T6" fmla="*/ 7 w 34"/>
                <a:gd name="T7" fmla="*/ 55 h 55"/>
                <a:gd name="T8" fmla="*/ 30 w 34"/>
                <a:gd name="T9" fmla="*/ 7 h 55"/>
                <a:gd name="T10" fmla="*/ 34 w 34"/>
                <a:gd name="T11" fmla="*/ 4 h 55"/>
                <a:gd name="T12" fmla="*/ 30 w 34"/>
                <a:gd name="T13" fmla="*/ 0 h 55"/>
                <a:gd name="T14" fmla="*/ 27 w 34"/>
                <a:gd name="T15" fmla="*/ 0 h 55"/>
                <a:gd name="T16" fmla="*/ 3 w 34"/>
                <a:gd name="T17" fmla="*/ 48 h 5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4"/>
                <a:gd name="T28" fmla="*/ 0 h 55"/>
                <a:gd name="T29" fmla="*/ 34 w 34"/>
                <a:gd name="T30" fmla="*/ 55 h 5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4" h="55">
                  <a:moveTo>
                    <a:pt x="3" y="48"/>
                  </a:moveTo>
                  <a:lnTo>
                    <a:pt x="0" y="52"/>
                  </a:lnTo>
                  <a:lnTo>
                    <a:pt x="3" y="55"/>
                  </a:lnTo>
                  <a:lnTo>
                    <a:pt x="7" y="55"/>
                  </a:lnTo>
                  <a:lnTo>
                    <a:pt x="30" y="7"/>
                  </a:lnTo>
                  <a:lnTo>
                    <a:pt x="34" y="4"/>
                  </a:lnTo>
                  <a:lnTo>
                    <a:pt x="30" y="0"/>
                  </a:lnTo>
                  <a:lnTo>
                    <a:pt x="27" y="0"/>
                  </a:lnTo>
                  <a:lnTo>
                    <a:pt x="3" y="48"/>
                  </a:lnTo>
                  <a:close/>
                </a:path>
              </a:pathLst>
            </a:custGeom>
            <a:solidFill>
              <a:schemeClr val="tx1"/>
            </a:solidFill>
            <a:ln w="9525">
              <a:solidFill>
                <a:schemeClr val="tx1"/>
              </a:solidFill>
              <a:round/>
              <a:headEnd/>
              <a:tailEnd/>
            </a:ln>
          </p:spPr>
          <p:txBody>
            <a:bodyPr/>
            <a:lstStyle/>
            <a:p>
              <a:endParaRPr lang="en-US"/>
            </a:p>
          </p:txBody>
        </p:sp>
        <p:sp>
          <p:nvSpPr>
            <p:cNvPr id="21690" name="Freeform 333"/>
            <p:cNvSpPr>
              <a:spLocks/>
            </p:cNvSpPr>
            <p:nvPr/>
          </p:nvSpPr>
          <p:spPr bwMode="auto">
            <a:xfrm>
              <a:off x="2949" y="2344"/>
              <a:ext cx="7" cy="14"/>
            </a:xfrm>
            <a:custGeom>
              <a:avLst/>
              <a:gdLst>
                <a:gd name="T0" fmla="*/ 0 w 7"/>
                <a:gd name="T1" fmla="*/ 7 h 14"/>
                <a:gd name="T2" fmla="*/ 0 w 7"/>
                <a:gd name="T3" fmla="*/ 10 h 14"/>
                <a:gd name="T4" fmla="*/ 0 w 7"/>
                <a:gd name="T5" fmla="*/ 14 h 14"/>
                <a:gd name="T6" fmla="*/ 4 w 7"/>
                <a:gd name="T7" fmla="*/ 14 h 14"/>
                <a:gd name="T8" fmla="*/ 7 w 7"/>
                <a:gd name="T9" fmla="*/ 7 h 14"/>
                <a:gd name="T10" fmla="*/ 7 w 7"/>
                <a:gd name="T11" fmla="*/ 4 h 14"/>
                <a:gd name="T12" fmla="*/ 7 w 7"/>
                <a:gd name="T13" fmla="*/ 0 h 14"/>
                <a:gd name="T14" fmla="*/ 4 w 7"/>
                <a:gd name="T15" fmla="*/ 0 h 14"/>
                <a:gd name="T16" fmla="*/ 0 w 7"/>
                <a:gd name="T17" fmla="*/ 7 h 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
                <a:gd name="T28" fmla="*/ 0 h 14"/>
                <a:gd name="T29" fmla="*/ 7 w 7"/>
                <a:gd name="T30" fmla="*/ 14 h 1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 h="14">
                  <a:moveTo>
                    <a:pt x="0" y="7"/>
                  </a:moveTo>
                  <a:lnTo>
                    <a:pt x="0" y="10"/>
                  </a:lnTo>
                  <a:lnTo>
                    <a:pt x="0" y="14"/>
                  </a:lnTo>
                  <a:lnTo>
                    <a:pt x="4" y="14"/>
                  </a:lnTo>
                  <a:lnTo>
                    <a:pt x="7" y="7"/>
                  </a:lnTo>
                  <a:lnTo>
                    <a:pt x="7" y="4"/>
                  </a:lnTo>
                  <a:lnTo>
                    <a:pt x="7" y="0"/>
                  </a:lnTo>
                  <a:lnTo>
                    <a:pt x="4" y="0"/>
                  </a:lnTo>
                  <a:lnTo>
                    <a:pt x="0" y="7"/>
                  </a:lnTo>
                  <a:close/>
                </a:path>
              </a:pathLst>
            </a:custGeom>
            <a:solidFill>
              <a:schemeClr val="tx1"/>
            </a:solidFill>
            <a:ln w="9525">
              <a:solidFill>
                <a:schemeClr val="tx1"/>
              </a:solidFill>
              <a:round/>
              <a:headEnd/>
              <a:tailEnd/>
            </a:ln>
          </p:spPr>
          <p:txBody>
            <a:bodyPr/>
            <a:lstStyle/>
            <a:p>
              <a:endParaRPr lang="en-US"/>
            </a:p>
          </p:txBody>
        </p:sp>
        <p:sp>
          <p:nvSpPr>
            <p:cNvPr id="21691" name="Freeform 334"/>
            <p:cNvSpPr>
              <a:spLocks/>
            </p:cNvSpPr>
            <p:nvPr/>
          </p:nvSpPr>
          <p:spPr bwMode="auto">
            <a:xfrm>
              <a:off x="2960" y="2320"/>
              <a:ext cx="10" cy="14"/>
            </a:xfrm>
            <a:custGeom>
              <a:avLst/>
              <a:gdLst>
                <a:gd name="T0" fmla="*/ 3 w 10"/>
                <a:gd name="T1" fmla="*/ 7 h 14"/>
                <a:gd name="T2" fmla="*/ 0 w 10"/>
                <a:gd name="T3" fmla="*/ 10 h 14"/>
                <a:gd name="T4" fmla="*/ 3 w 10"/>
                <a:gd name="T5" fmla="*/ 14 h 14"/>
                <a:gd name="T6" fmla="*/ 6 w 10"/>
                <a:gd name="T7" fmla="*/ 14 h 14"/>
                <a:gd name="T8" fmla="*/ 10 w 10"/>
                <a:gd name="T9" fmla="*/ 7 h 14"/>
                <a:gd name="T10" fmla="*/ 10 w 10"/>
                <a:gd name="T11" fmla="*/ 4 h 14"/>
                <a:gd name="T12" fmla="*/ 10 w 10"/>
                <a:gd name="T13" fmla="*/ 0 h 14"/>
                <a:gd name="T14" fmla="*/ 6 w 10"/>
                <a:gd name="T15" fmla="*/ 0 h 14"/>
                <a:gd name="T16" fmla="*/ 3 w 10"/>
                <a:gd name="T17" fmla="*/ 7 h 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
                <a:gd name="T28" fmla="*/ 0 h 14"/>
                <a:gd name="T29" fmla="*/ 10 w 10"/>
                <a:gd name="T30" fmla="*/ 14 h 1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 h="14">
                  <a:moveTo>
                    <a:pt x="3" y="7"/>
                  </a:moveTo>
                  <a:lnTo>
                    <a:pt x="0" y="10"/>
                  </a:lnTo>
                  <a:lnTo>
                    <a:pt x="3" y="14"/>
                  </a:lnTo>
                  <a:lnTo>
                    <a:pt x="6" y="14"/>
                  </a:lnTo>
                  <a:lnTo>
                    <a:pt x="10" y="7"/>
                  </a:lnTo>
                  <a:lnTo>
                    <a:pt x="10" y="4"/>
                  </a:lnTo>
                  <a:lnTo>
                    <a:pt x="10" y="0"/>
                  </a:lnTo>
                  <a:lnTo>
                    <a:pt x="6" y="0"/>
                  </a:lnTo>
                  <a:lnTo>
                    <a:pt x="3" y="7"/>
                  </a:lnTo>
                  <a:close/>
                </a:path>
              </a:pathLst>
            </a:custGeom>
            <a:solidFill>
              <a:schemeClr val="tx1"/>
            </a:solidFill>
            <a:ln w="9525">
              <a:solidFill>
                <a:schemeClr val="tx1"/>
              </a:solidFill>
              <a:round/>
              <a:headEnd/>
              <a:tailEnd/>
            </a:ln>
          </p:spPr>
          <p:txBody>
            <a:bodyPr/>
            <a:lstStyle/>
            <a:p>
              <a:endParaRPr lang="en-US"/>
            </a:p>
          </p:txBody>
        </p:sp>
        <p:sp>
          <p:nvSpPr>
            <p:cNvPr id="21692" name="Freeform 335"/>
            <p:cNvSpPr>
              <a:spLocks/>
            </p:cNvSpPr>
            <p:nvPr/>
          </p:nvSpPr>
          <p:spPr bwMode="auto">
            <a:xfrm>
              <a:off x="2973" y="2255"/>
              <a:ext cx="31" cy="55"/>
            </a:xfrm>
            <a:custGeom>
              <a:avLst/>
              <a:gdLst>
                <a:gd name="T0" fmla="*/ 0 w 31"/>
                <a:gd name="T1" fmla="*/ 48 h 55"/>
                <a:gd name="T2" fmla="*/ 0 w 31"/>
                <a:gd name="T3" fmla="*/ 51 h 55"/>
                <a:gd name="T4" fmla="*/ 0 w 31"/>
                <a:gd name="T5" fmla="*/ 55 h 55"/>
                <a:gd name="T6" fmla="*/ 4 w 31"/>
                <a:gd name="T7" fmla="*/ 55 h 55"/>
                <a:gd name="T8" fmla="*/ 31 w 31"/>
                <a:gd name="T9" fmla="*/ 7 h 55"/>
                <a:gd name="T10" fmla="*/ 31 w 31"/>
                <a:gd name="T11" fmla="*/ 4 h 55"/>
                <a:gd name="T12" fmla="*/ 31 w 31"/>
                <a:gd name="T13" fmla="*/ 0 h 55"/>
                <a:gd name="T14" fmla="*/ 28 w 31"/>
                <a:gd name="T15" fmla="*/ 0 h 55"/>
                <a:gd name="T16" fmla="*/ 0 w 31"/>
                <a:gd name="T17" fmla="*/ 48 h 5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1"/>
                <a:gd name="T28" fmla="*/ 0 h 55"/>
                <a:gd name="T29" fmla="*/ 31 w 31"/>
                <a:gd name="T30" fmla="*/ 55 h 5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1" h="55">
                  <a:moveTo>
                    <a:pt x="0" y="48"/>
                  </a:moveTo>
                  <a:lnTo>
                    <a:pt x="0" y="51"/>
                  </a:lnTo>
                  <a:lnTo>
                    <a:pt x="0" y="55"/>
                  </a:lnTo>
                  <a:lnTo>
                    <a:pt x="4" y="55"/>
                  </a:lnTo>
                  <a:lnTo>
                    <a:pt x="31" y="7"/>
                  </a:lnTo>
                  <a:lnTo>
                    <a:pt x="31" y="4"/>
                  </a:lnTo>
                  <a:lnTo>
                    <a:pt x="31" y="0"/>
                  </a:lnTo>
                  <a:lnTo>
                    <a:pt x="28" y="0"/>
                  </a:lnTo>
                  <a:lnTo>
                    <a:pt x="0" y="48"/>
                  </a:lnTo>
                  <a:close/>
                </a:path>
              </a:pathLst>
            </a:custGeom>
            <a:solidFill>
              <a:schemeClr val="tx1"/>
            </a:solidFill>
            <a:ln w="9525">
              <a:solidFill>
                <a:schemeClr val="tx1"/>
              </a:solidFill>
              <a:round/>
              <a:headEnd/>
              <a:tailEnd/>
            </a:ln>
          </p:spPr>
          <p:txBody>
            <a:bodyPr/>
            <a:lstStyle/>
            <a:p>
              <a:endParaRPr lang="en-US"/>
            </a:p>
          </p:txBody>
        </p:sp>
        <p:sp>
          <p:nvSpPr>
            <p:cNvPr id="21693" name="Freeform 336"/>
            <p:cNvSpPr>
              <a:spLocks/>
            </p:cNvSpPr>
            <p:nvPr/>
          </p:nvSpPr>
          <p:spPr bwMode="auto">
            <a:xfrm>
              <a:off x="3008" y="2228"/>
              <a:ext cx="10" cy="13"/>
            </a:xfrm>
            <a:custGeom>
              <a:avLst/>
              <a:gdLst>
                <a:gd name="T0" fmla="*/ 3 w 10"/>
                <a:gd name="T1" fmla="*/ 7 h 13"/>
                <a:gd name="T2" fmla="*/ 0 w 10"/>
                <a:gd name="T3" fmla="*/ 10 h 13"/>
                <a:gd name="T4" fmla="*/ 3 w 10"/>
                <a:gd name="T5" fmla="*/ 13 h 13"/>
                <a:gd name="T6" fmla="*/ 6 w 10"/>
                <a:gd name="T7" fmla="*/ 13 h 13"/>
                <a:gd name="T8" fmla="*/ 6 w 10"/>
                <a:gd name="T9" fmla="*/ 7 h 13"/>
                <a:gd name="T10" fmla="*/ 10 w 10"/>
                <a:gd name="T11" fmla="*/ 3 h 13"/>
                <a:gd name="T12" fmla="*/ 6 w 10"/>
                <a:gd name="T13" fmla="*/ 0 h 13"/>
                <a:gd name="T14" fmla="*/ 3 w 10"/>
                <a:gd name="T15" fmla="*/ 0 h 13"/>
                <a:gd name="T16" fmla="*/ 3 w 10"/>
                <a:gd name="T17" fmla="*/ 7 h 1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
                <a:gd name="T28" fmla="*/ 0 h 13"/>
                <a:gd name="T29" fmla="*/ 10 w 10"/>
                <a:gd name="T30" fmla="*/ 13 h 1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 h="13">
                  <a:moveTo>
                    <a:pt x="3" y="7"/>
                  </a:moveTo>
                  <a:lnTo>
                    <a:pt x="0" y="10"/>
                  </a:lnTo>
                  <a:lnTo>
                    <a:pt x="3" y="13"/>
                  </a:lnTo>
                  <a:lnTo>
                    <a:pt x="6" y="13"/>
                  </a:lnTo>
                  <a:lnTo>
                    <a:pt x="6" y="7"/>
                  </a:lnTo>
                  <a:lnTo>
                    <a:pt x="10" y="3"/>
                  </a:lnTo>
                  <a:lnTo>
                    <a:pt x="6" y="0"/>
                  </a:lnTo>
                  <a:lnTo>
                    <a:pt x="3" y="0"/>
                  </a:lnTo>
                  <a:lnTo>
                    <a:pt x="3" y="7"/>
                  </a:lnTo>
                  <a:close/>
                </a:path>
              </a:pathLst>
            </a:custGeom>
            <a:solidFill>
              <a:schemeClr val="tx1"/>
            </a:solidFill>
            <a:ln w="9525">
              <a:solidFill>
                <a:schemeClr val="tx1"/>
              </a:solidFill>
              <a:round/>
              <a:headEnd/>
              <a:tailEnd/>
            </a:ln>
          </p:spPr>
          <p:txBody>
            <a:bodyPr/>
            <a:lstStyle/>
            <a:p>
              <a:endParaRPr lang="en-US"/>
            </a:p>
          </p:txBody>
        </p:sp>
        <p:sp>
          <p:nvSpPr>
            <p:cNvPr id="21694" name="Freeform 337"/>
            <p:cNvSpPr>
              <a:spLocks/>
            </p:cNvSpPr>
            <p:nvPr/>
          </p:nvSpPr>
          <p:spPr bwMode="auto">
            <a:xfrm>
              <a:off x="3021" y="2204"/>
              <a:ext cx="11" cy="13"/>
            </a:xfrm>
            <a:custGeom>
              <a:avLst/>
              <a:gdLst>
                <a:gd name="T0" fmla="*/ 0 w 11"/>
                <a:gd name="T1" fmla="*/ 7 h 13"/>
                <a:gd name="T2" fmla="*/ 0 w 11"/>
                <a:gd name="T3" fmla="*/ 10 h 13"/>
                <a:gd name="T4" fmla="*/ 0 w 11"/>
                <a:gd name="T5" fmla="*/ 13 h 13"/>
                <a:gd name="T6" fmla="*/ 4 w 11"/>
                <a:gd name="T7" fmla="*/ 13 h 13"/>
                <a:gd name="T8" fmla="*/ 7 w 11"/>
                <a:gd name="T9" fmla="*/ 7 h 13"/>
                <a:gd name="T10" fmla="*/ 11 w 11"/>
                <a:gd name="T11" fmla="*/ 3 h 13"/>
                <a:gd name="T12" fmla="*/ 7 w 11"/>
                <a:gd name="T13" fmla="*/ 0 h 13"/>
                <a:gd name="T14" fmla="*/ 4 w 11"/>
                <a:gd name="T15" fmla="*/ 0 h 13"/>
                <a:gd name="T16" fmla="*/ 0 w 11"/>
                <a:gd name="T17" fmla="*/ 7 h 1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1"/>
                <a:gd name="T28" fmla="*/ 0 h 13"/>
                <a:gd name="T29" fmla="*/ 11 w 11"/>
                <a:gd name="T30" fmla="*/ 13 h 1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1" h="13">
                  <a:moveTo>
                    <a:pt x="0" y="7"/>
                  </a:moveTo>
                  <a:lnTo>
                    <a:pt x="0" y="10"/>
                  </a:lnTo>
                  <a:lnTo>
                    <a:pt x="0" y="13"/>
                  </a:lnTo>
                  <a:lnTo>
                    <a:pt x="4" y="13"/>
                  </a:lnTo>
                  <a:lnTo>
                    <a:pt x="7" y="7"/>
                  </a:lnTo>
                  <a:lnTo>
                    <a:pt x="11" y="3"/>
                  </a:lnTo>
                  <a:lnTo>
                    <a:pt x="7" y="0"/>
                  </a:lnTo>
                  <a:lnTo>
                    <a:pt x="4" y="0"/>
                  </a:lnTo>
                  <a:lnTo>
                    <a:pt x="0" y="7"/>
                  </a:lnTo>
                  <a:close/>
                </a:path>
              </a:pathLst>
            </a:custGeom>
            <a:solidFill>
              <a:schemeClr val="tx1"/>
            </a:solidFill>
            <a:ln w="9525">
              <a:solidFill>
                <a:schemeClr val="tx1"/>
              </a:solidFill>
              <a:round/>
              <a:headEnd/>
              <a:tailEnd/>
            </a:ln>
          </p:spPr>
          <p:txBody>
            <a:bodyPr/>
            <a:lstStyle/>
            <a:p>
              <a:endParaRPr lang="en-US"/>
            </a:p>
          </p:txBody>
        </p:sp>
        <p:sp>
          <p:nvSpPr>
            <p:cNvPr id="21695" name="Freeform 338"/>
            <p:cNvSpPr>
              <a:spLocks/>
            </p:cNvSpPr>
            <p:nvPr/>
          </p:nvSpPr>
          <p:spPr bwMode="auto">
            <a:xfrm>
              <a:off x="3032" y="2139"/>
              <a:ext cx="34" cy="54"/>
            </a:xfrm>
            <a:custGeom>
              <a:avLst/>
              <a:gdLst>
                <a:gd name="T0" fmla="*/ 3 w 34"/>
                <a:gd name="T1" fmla="*/ 48 h 54"/>
                <a:gd name="T2" fmla="*/ 0 w 34"/>
                <a:gd name="T3" fmla="*/ 51 h 54"/>
                <a:gd name="T4" fmla="*/ 3 w 34"/>
                <a:gd name="T5" fmla="*/ 54 h 54"/>
                <a:gd name="T6" fmla="*/ 6 w 34"/>
                <a:gd name="T7" fmla="*/ 54 h 54"/>
                <a:gd name="T8" fmla="*/ 30 w 34"/>
                <a:gd name="T9" fmla="*/ 6 h 54"/>
                <a:gd name="T10" fmla="*/ 34 w 34"/>
                <a:gd name="T11" fmla="*/ 3 h 54"/>
                <a:gd name="T12" fmla="*/ 30 w 34"/>
                <a:gd name="T13" fmla="*/ 0 h 54"/>
                <a:gd name="T14" fmla="*/ 27 w 34"/>
                <a:gd name="T15" fmla="*/ 0 h 54"/>
                <a:gd name="T16" fmla="*/ 3 w 34"/>
                <a:gd name="T17" fmla="*/ 48 h 5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4"/>
                <a:gd name="T28" fmla="*/ 0 h 54"/>
                <a:gd name="T29" fmla="*/ 34 w 34"/>
                <a:gd name="T30" fmla="*/ 54 h 5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4" h="54">
                  <a:moveTo>
                    <a:pt x="3" y="48"/>
                  </a:moveTo>
                  <a:lnTo>
                    <a:pt x="0" y="51"/>
                  </a:lnTo>
                  <a:lnTo>
                    <a:pt x="3" y="54"/>
                  </a:lnTo>
                  <a:lnTo>
                    <a:pt x="6" y="54"/>
                  </a:lnTo>
                  <a:lnTo>
                    <a:pt x="30" y="6"/>
                  </a:lnTo>
                  <a:lnTo>
                    <a:pt x="34" y="3"/>
                  </a:lnTo>
                  <a:lnTo>
                    <a:pt x="30" y="0"/>
                  </a:lnTo>
                  <a:lnTo>
                    <a:pt x="27" y="0"/>
                  </a:lnTo>
                  <a:lnTo>
                    <a:pt x="3" y="48"/>
                  </a:lnTo>
                  <a:close/>
                </a:path>
              </a:pathLst>
            </a:custGeom>
            <a:solidFill>
              <a:schemeClr val="tx1"/>
            </a:solidFill>
            <a:ln w="9525">
              <a:solidFill>
                <a:schemeClr val="tx1"/>
              </a:solidFill>
              <a:round/>
              <a:headEnd/>
              <a:tailEnd/>
            </a:ln>
          </p:spPr>
          <p:txBody>
            <a:bodyPr/>
            <a:lstStyle/>
            <a:p>
              <a:endParaRPr lang="en-US"/>
            </a:p>
          </p:txBody>
        </p:sp>
        <p:sp>
          <p:nvSpPr>
            <p:cNvPr id="21696" name="Freeform 339"/>
            <p:cNvSpPr>
              <a:spLocks/>
            </p:cNvSpPr>
            <p:nvPr/>
          </p:nvSpPr>
          <p:spPr bwMode="auto">
            <a:xfrm>
              <a:off x="3069" y="2115"/>
              <a:ext cx="7" cy="10"/>
            </a:xfrm>
            <a:custGeom>
              <a:avLst/>
              <a:gdLst>
                <a:gd name="T0" fmla="*/ 0 w 7"/>
                <a:gd name="T1" fmla="*/ 3 h 10"/>
                <a:gd name="T2" fmla="*/ 0 w 7"/>
                <a:gd name="T3" fmla="*/ 6 h 10"/>
                <a:gd name="T4" fmla="*/ 0 w 7"/>
                <a:gd name="T5" fmla="*/ 10 h 10"/>
                <a:gd name="T6" fmla="*/ 4 w 7"/>
                <a:gd name="T7" fmla="*/ 10 h 10"/>
                <a:gd name="T8" fmla="*/ 7 w 7"/>
                <a:gd name="T9" fmla="*/ 6 h 10"/>
                <a:gd name="T10" fmla="*/ 7 w 7"/>
                <a:gd name="T11" fmla="*/ 3 h 10"/>
                <a:gd name="T12" fmla="*/ 7 w 7"/>
                <a:gd name="T13" fmla="*/ 0 h 10"/>
                <a:gd name="T14" fmla="*/ 4 w 7"/>
                <a:gd name="T15" fmla="*/ 0 h 10"/>
                <a:gd name="T16" fmla="*/ 0 w 7"/>
                <a:gd name="T17" fmla="*/ 3 h 1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
                <a:gd name="T28" fmla="*/ 0 h 10"/>
                <a:gd name="T29" fmla="*/ 7 w 7"/>
                <a:gd name="T30" fmla="*/ 10 h 1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 h="10">
                  <a:moveTo>
                    <a:pt x="0" y="3"/>
                  </a:moveTo>
                  <a:lnTo>
                    <a:pt x="0" y="6"/>
                  </a:lnTo>
                  <a:lnTo>
                    <a:pt x="0" y="10"/>
                  </a:lnTo>
                  <a:lnTo>
                    <a:pt x="4" y="10"/>
                  </a:lnTo>
                  <a:lnTo>
                    <a:pt x="7" y="6"/>
                  </a:lnTo>
                  <a:lnTo>
                    <a:pt x="7" y="3"/>
                  </a:lnTo>
                  <a:lnTo>
                    <a:pt x="7" y="0"/>
                  </a:lnTo>
                  <a:lnTo>
                    <a:pt x="4" y="0"/>
                  </a:lnTo>
                  <a:lnTo>
                    <a:pt x="0" y="3"/>
                  </a:lnTo>
                  <a:close/>
                </a:path>
              </a:pathLst>
            </a:custGeom>
            <a:solidFill>
              <a:schemeClr val="tx1"/>
            </a:solidFill>
            <a:ln w="9525">
              <a:solidFill>
                <a:schemeClr val="tx1"/>
              </a:solidFill>
              <a:round/>
              <a:headEnd/>
              <a:tailEnd/>
            </a:ln>
          </p:spPr>
          <p:txBody>
            <a:bodyPr/>
            <a:lstStyle/>
            <a:p>
              <a:endParaRPr lang="en-US"/>
            </a:p>
          </p:txBody>
        </p:sp>
        <p:sp>
          <p:nvSpPr>
            <p:cNvPr id="21697" name="Freeform 340"/>
            <p:cNvSpPr>
              <a:spLocks/>
            </p:cNvSpPr>
            <p:nvPr/>
          </p:nvSpPr>
          <p:spPr bwMode="auto">
            <a:xfrm>
              <a:off x="3079" y="2091"/>
              <a:ext cx="11" cy="10"/>
            </a:xfrm>
            <a:custGeom>
              <a:avLst/>
              <a:gdLst>
                <a:gd name="T0" fmla="*/ 4 w 11"/>
                <a:gd name="T1" fmla="*/ 3 h 10"/>
                <a:gd name="T2" fmla="*/ 0 w 11"/>
                <a:gd name="T3" fmla="*/ 6 h 10"/>
                <a:gd name="T4" fmla="*/ 4 w 11"/>
                <a:gd name="T5" fmla="*/ 10 h 10"/>
                <a:gd name="T6" fmla="*/ 7 w 11"/>
                <a:gd name="T7" fmla="*/ 10 h 10"/>
                <a:gd name="T8" fmla="*/ 11 w 11"/>
                <a:gd name="T9" fmla="*/ 6 h 10"/>
                <a:gd name="T10" fmla="*/ 11 w 11"/>
                <a:gd name="T11" fmla="*/ 3 h 10"/>
                <a:gd name="T12" fmla="*/ 11 w 11"/>
                <a:gd name="T13" fmla="*/ 0 h 10"/>
                <a:gd name="T14" fmla="*/ 7 w 11"/>
                <a:gd name="T15" fmla="*/ 0 h 10"/>
                <a:gd name="T16" fmla="*/ 4 w 11"/>
                <a:gd name="T17" fmla="*/ 3 h 1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1"/>
                <a:gd name="T28" fmla="*/ 0 h 10"/>
                <a:gd name="T29" fmla="*/ 11 w 11"/>
                <a:gd name="T30" fmla="*/ 10 h 1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1" h="10">
                  <a:moveTo>
                    <a:pt x="4" y="3"/>
                  </a:moveTo>
                  <a:lnTo>
                    <a:pt x="0" y="6"/>
                  </a:lnTo>
                  <a:lnTo>
                    <a:pt x="4" y="10"/>
                  </a:lnTo>
                  <a:lnTo>
                    <a:pt x="7" y="10"/>
                  </a:lnTo>
                  <a:lnTo>
                    <a:pt x="11" y="6"/>
                  </a:lnTo>
                  <a:lnTo>
                    <a:pt x="11" y="3"/>
                  </a:lnTo>
                  <a:lnTo>
                    <a:pt x="11" y="0"/>
                  </a:lnTo>
                  <a:lnTo>
                    <a:pt x="7" y="0"/>
                  </a:lnTo>
                  <a:lnTo>
                    <a:pt x="4" y="3"/>
                  </a:lnTo>
                  <a:close/>
                </a:path>
              </a:pathLst>
            </a:custGeom>
            <a:solidFill>
              <a:schemeClr val="tx1"/>
            </a:solidFill>
            <a:ln w="9525">
              <a:solidFill>
                <a:schemeClr val="tx1"/>
              </a:solidFill>
              <a:round/>
              <a:headEnd/>
              <a:tailEnd/>
            </a:ln>
          </p:spPr>
          <p:txBody>
            <a:bodyPr/>
            <a:lstStyle/>
            <a:p>
              <a:endParaRPr lang="en-US"/>
            </a:p>
          </p:txBody>
        </p:sp>
        <p:sp>
          <p:nvSpPr>
            <p:cNvPr id="21698" name="Freeform 341"/>
            <p:cNvSpPr>
              <a:spLocks/>
            </p:cNvSpPr>
            <p:nvPr/>
          </p:nvSpPr>
          <p:spPr bwMode="auto">
            <a:xfrm>
              <a:off x="3093" y="2070"/>
              <a:ext cx="7" cy="7"/>
            </a:xfrm>
            <a:custGeom>
              <a:avLst/>
              <a:gdLst>
                <a:gd name="T0" fmla="*/ 0 w 7"/>
                <a:gd name="T1" fmla="*/ 0 h 7"/>
                <a:gd name="T2" fmla="*/ 0 w 7"/>
                <a:gd name="T3" fmla="*/ 3 h 7"/>
                <a:gd name="T4" fmla="*/ 0 w 7"/>
                <a:gd name="T5" fmla="*/ 7 h 7"/>
                <a:gd name="T6" fmla="*/ 4 w 7"/>
                <a:gd name="T7" fmla="*/ 7 h 7"/>
                <a:gd name="T8" fmla="*/ 7 w 7"/>
                <a:gd name="T9" fmla="*/ 7 h 7"/>
                <a:gd name="T10" fmla="*/ 7 w 7"/>
                <a:gd name="T11" fmla="*/ 3 h 7"/>
                <a:gd name="T12" fmla="*/ 4 w 7"/>
                <a:gd name="T13" fmla="*/ 0 h 7"/>
                <a:gd name="T14" fmla="*/ 4 w 7"/>
                <a:gd name="T15" fmla="*/ 0 h 7"/>
                <a:gd name="T16" fmla="*/ 0 w 7"/>
                <a:gd name="T17" fmla="*/ 0 h 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
                <a:gd name="T28" fmla="*/ 0 h 7"/>
                <a:gd name="T29" fmla="*/ 7 w 7"/>
                <a:gd name="T30" fmla="*/ 7 h 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 h="7">
                  <a:moveTo>
                    <a:pt x="0" y="0"/>
                  </a:moveTo>
                  <a:lnTo>
                    <a:pt x="0" y="3"/>
                  </a:lnTo>
                  <a:lnTo>
                    <a:pt x="0" y="7"/>
                  </a:lnTo>
                  <a:lnTo>
                    <a:pt x="4" y="7"/>
                  </a:lnTo>
                  <a:lnTo>
                    <a:pt x="7" y="7"/>
                  </a:lnTo>
                  <a:lnTo>
                    <a:pt x="7" y="3"/>
                  </a:lnTo>
                  <a:lnTo>
                    <a:pt x="4" y="0"/>
                  </a:lnTo>
                  <a:lnTo>
                    <a:pt x="0" y="0"/>
                  </a:lnTo>
                  <a:close/>
                </a:path>
              </a:pathLst>
            </a:custGeom>
            <a:solidFill>
              <a:schemeClr val="tx1"/>
            </a:solidFill>
            <a:ln w="9525">
              <a:solidFill>
                <a:schemeClr val="tx1"/>
              </a:solidFill>
              <a:round/>
              <a:headEnd/>
              <a:tailEnd/>
            </a:ln>
          </p:spPr>
          <p:txBody>
            <a:bodyPr/>
            <a:lstStyle/>
            <a:p>
              <a:endParaRPr lang="en-US"/>
            </a:p>
          </p:txBody>
        </p:sp>
      </p:grpSp>
      <p:grpSp>
        <p:nvGrpSpPr>
          <p:cNvPr id="21568" name="Group 342"/>
          <p:cNvGrpSpPr>
            <a:grpSpLocks/>
          </p:cNvGrpSpPr>
          <p:nvPr/>
        </p:nvGrpSpPr>
        <p:grpSpPr bwMode="auto">
          <a:xfrm>
            <a:off x="2312988" y="4705350"/>
            <a:ext cx="373062" cy="223838"/>
            <a:chOff x="1590" y="2964"/>
            <a:chExt cx="209" cy="141"/>
          </a:xfrm>
        </p:grpSpPr>
        <p:grpSp>
          <p:nvGrpSpPr>
            <p:cNvPr id="21644" name="Group 343"/>
            <p:cNvGrpSpPr>
              <a:grpSpLocks/>
            </p:cNvGrpSpPr>
            <p:nvPr/>
          </p:nvGrpSpPr>
          <p:grpSpPr bwMode="auto">
            <a:xfrm>
              <a:off x="1590" y="2964"/>
              <a:ext cx="209" cy="141"/>
              <a:chOff x="1590" y="2964"/>
              <a:chExt cx="209" cy="141"/>
            </a:xfrm>
          </p:grpSpPr>
          <p:sp>
            <p:nvSpPr>
              <p:cNvPr id="21646" name="Rectangle 344"/>
              <p:cNvSpPr>
                <a:spLocks noChangeArrowheads="1"/>
              </p:cNvSpPr>
              <p:nvPr/>
            </p:nvSpPr>
            <p:spPr bwMode="auto">
              <a:xfrm>
                <a:off x="1590" y="2964"/>
                <a:ext cx="205" cy="13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1647" name="Rectangle 345"/>
              <p:cNvSpPr>
                <a:spLocks noChangeArrowheads="1"/>
              </p:cNvSpPr>
              <p:nvPr/>
            </p:nvSpPr>
            <p:spPr bwMode="auto">
              <a:xfrm>
                <a:off x="1590" y="2964"/>
                <a:ext cx="205" cy="137"/>
              </a:xfrm>
              <a:prstGeom prst="rect">
                <a:avLst/>
              </a:prstGeom>
              <a:solidFill>
                <a:srgbClr val="FFFFFF"/>
              </a:solidFill>
              <a:ln w="0">
                <a:solidFill>
                  <a:srgbClr val="FFFFFF"/>
                </a:solidFill>
                <a:miter lim="800000"/>
                <a:headEnd/>
                <a:tailEnd/>
              </a:ln>
            </p:spPr>
            <p:txBody>
              <a:bodyPr/>
              <a:lstStyle/>
              <a:p>
                <a:endParaRPr lang="en-US"/>
              </a:p>
            </p:txBody>
          </p:sp>
          <p:sp>
            <p:nvSpPr>
              <p:cNvPr id="21648" name="Rectangle 346"/>
              <p:cNvSpPr>
                <a:spLocks noChangeArrowheads="1"/>
              </p:cNvSpPr>
              <p:nvPr/>
            </p:nvSpPr>
            <p:spPr bwMode="auto">
              <a:xfrm>
                <a:off x="1590" y="2964"/>
                <a:ext cx="209" cy="141"/>
              </a:xfrm>
              <a:prstGeom prst="rect">
                <a:avLst/>
              </a:prstGeom>
              <a:blipFill dpi="0" rotWithShape="0">
                <a:blip r:embed="rId3"/>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1649" name="Rectangle 347"/>
              <p:cNvSpPr>
                <a:spLocks noChangeArrowheads="1"/>
              </p:cNvSpPr>
              <p:nvPr/>
            </p:nvSpPr>
            <p:spPr bwMode="auto">
              <a:xfrm>
                <a:off x="1590" y="2964"/>
                <a:ext cx="205" cy="13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grpSp>
        <p:sp>
          <p:nvSpPr>
            <p:cNvPr id="21645" name="Rectangle 348"/>
            <p:cNvSpPr>
              <a:spLocks noChangeArrowheads="1"/>
            </p:cNvSpPr>
            <p:nvPr/>
          </p:nvSpPr>
          <p:spPr bwMode="auto">
            <a:xfrm>
              <a:off x="1590" y="2964"/>
              <a:ext cx="209" cy="141"/>
            </a:xfrm>
            <a:prstGeom prst="rect">
              <a:avLst/>
            </a:prstGeom>
            <a:noFill/>
            <a:ln w="11113">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pic>
        <p:nvPicPr>
          <p:cNvPr id="21569" name="Picture 34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16450" y="4267200"/>
            <a:ext cx="2081213" cy="184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70" name="Picture 350" descr="2006new"/>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73175" y="4495800"/>
            <a:ext cx="1843088" cy="1652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1571" name="Group 351"/>
          <p:cNvGrpSpPr>
            <a:grpSpLocks/>
          </p:cNvGrpSpPr>
          <p:nvPr/>
        </p:nvGrpSpPr>
        <p:grpSpPr bwMode="auto">
          <a:xfrm>
            <a:off x="2473325" y="4267200"/>
            <a:ext cx="2143125" cy="685800"/>
            <a:chOff x="1586" y="2755"/>
            <a:chExt cx="1309" cy="213"/>
          </a:xfrm>
        </p:grpSpPr>
        <p:sp>
          <p:nvSpPr>
            <p:cNvPr id="21613" name="Freeform 352"/>
            <p:cNvSpPr>
              <a:spLocks/>
            </p:cNvSpPr>
            <p:nvPr/>
          </p:nvSpPr>
          <p:spPr bwMode="auto">
            <a:xfrm>
              <a:off x="1586" y="2954"/>
              <a:ext cx="62" cy="14"/>
            </a:xfrm>
            <a:custGeom>
              <a:avLst/>
              <a:gdLst>
                <a:gd name="T0" fmla="*/ 4 w 62"/>
                <a:gd name="T1" fmla="*/ 7 h 14"/>
                <a:gd name="T2" fmla="*/ 0 w 62"/>
                <a:gd name="T3" fmla="*/ 10 h 14"/>
                <a:gd name="T4" fmla="*/ 4 w 62"/>
                <a:gd name="T5" fmla="*/ 14 h 14"/>
                <a:gd name="T6" fmla="*/ 7 w 62"/>
                <a:gd name="T7" fmla="*/ 14 h 14"/>
                <a:gd name="T8" fmla="*/ 58 w 62"/>
                <a:gd name="T9" fmla="*/ 7 h 14"/>
                <a:gd name="T10" fmla="*/ 62 w 62"/>
                <a:gd name="T11" fmla="*/ 3 h 14"/>
                <a:gd name="T12" fmla="*/ 58 w 62"/>
                <a:gd name="T13" fmla="*/ 0 h 14"/>
                <a:gd name="T14" fmla="*/ 55 w 62"/>
                <a:gd name="T15" fmla="*/ 0 h 14"/>
                <a:gd name="T16" fmla="*/ 4 w 62"/>
                <a:gd name="T17" fmla="*/ 7 h 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2"/>
                <a:gd name="T28" fmla="*/ 0 h 14"/>
                <a:gd name="T29" fmla="*/ 62 w 62"/>
                <a:gd name="T30" fmla="*/ 14 h 1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2" h="14">
                  <a:moveTo>
                    <a:pt x="4" y="7"/>
                  </a:moveTo>
                  <a:lnTo>
                    <a:pt x="0" y="10"/>
                  </a:lnTo>
                  <a:lnTo>
                    <a:pt x="4" y="14"/>
                  </a:lnTo>
                  <a:lnTo>
                    <a:pt x="7" y="14"/>
                  </a:lnTo>
                  <a:lnTo>
                    <a:pt x="58" y="7"/>
                  </a:lnTo>
                  <a:lnTo>
                    <a:pt x="62" y="3"/>
                  </a:lnTo>
                  <a:lnTo>
                    <a:pt x="58" y="0"/>
                  </a:lnTo>
                  <a:lnTo>
                    <a:pt x="55" y="0"/>
                  </a:lnTo>
                  <a:lnTo>
                    <a:pt x="4" y="7"/>
                  </a:lnTo>
                  <a:close/>
                </a:path>
              </a:pathLst>
            </a:custGeom>
            <a:solidFill>
              <a:schemeClr val="tx1"/>
            </a:solidFill>
            <a:ln w="9525">
              <a:solidFill>
                <a:schemeClr val="tx1"/>
              </a:solidFill>
              <a:round/>
              <a:headEnd/>
              <a:tailEnd/>
            </a:ln>
          </p:spPr>
          <p:txBody>
            <a:bodyPr/>
            <a:lstStyle/>
            <a:p>
              <a:endParaRPr lang="en-US"/>
            </a:p>
          </p:txBody>
        </p:sp>
        <p:sp>
          <p:nvSpPr>
            <p:cNvPr id="21614" name="Freeform 353"/>
            <p:cNvSpPr>
              <a:spLocks/>
            </p:cNvSpPr>
            <p:nvPr/>
          </p:nvSpPr>
          <p:spPr bwMode="auto">
            <a:xfrm>
              <a:off x="1662" y="2947"/>
              <a:ext cx="13" cy="10"/>
            </a:xfrm>
            <a:custGeom>
              <a:avLst/>
              <a:gdLst>
                <a:gd name="T0" fmla="*/ 0 w 13"/>
                <a:gd name="T1" fmla="*/ 4 h 10"/>
                <a:gd name="T2" fmla="*/ 0 w 13"/>
                <a:gd name="T3" fmla="*/ 7 h 10"/>
                <a:gd name="T4" fmla="*/ 0 w 13"/>
                <a:gd name="T5" fmla="*/ 10 h 10"/>
                <a:gd name="T6" fmla="*/ 3 w 13"/>
                <a:gd name="T7" fmla="*/ 10 h 10"/>
                <a:gd name="T8" fmla="*/ 10 w 13"/>
                <a:gd name="T9" fmla="*/ 7 h 10"/>
                <a:gd name="T10" fmla="*/ 13 w 13"/>
                <a:gd name="T11" fmla="*/ 4 h 10"/>
                <a:gd name="T12" fmla="*/ 10 w 13"/>
                <a:gd name="T13" fmla="*/ 0 h 10"/>
                <a:gd name="T14" fmla="*/ 6 w 13"/>
                <a:gd name="T15" fmla="*/ 0 h 10"/>
                <a:gd name="T16" fmla="*/ 0 w 13"/>
                <a:gd name="T17" fmla="*/ 4 h 1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
                <a:gd name="T28" fmla="*/ 0 h 10"/>
                <a:gd name="T29" fmla="*/ 13 w 13"/>
                <a:gd name="T30" fmla="*/ 10 h 1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 h="10">
                  <a:moveTo>
                    <a:pt x="0" y="4"/>
                  </a:moveTo>
                  <a:lnTo>
                    <a:pt x="0" y="7"/>
                  </a:lnTo>
                  <a:lnTo>
                    <a:pt x="0" y="10"/>
                  </a:lnTo>
                  <a:lnTo>
                    <a:pt x="3" y="10"/>
                  </a:lnTo>
                  <a:lnTo>
                    <a:pt x="10" y="7"/>
                  </a:lnTo>
                  <a:lnTo>
                    <a:pt x="13" y="4"/>
                  </a:lnTo>
                  <a:lnTo>
                    <a:pt x="10" y="0"/>
                  </a:lnTo>
                  <a:lnTo>
                    <a:pt x="6" y="0"/>
                  </a:lnTo>
                  <a:lnTo>
                    <a:pt x="0" y="4"/>
                  </a:lnTo>
                  <a:close/>
                </a:path>
              </a:pathLst>
            </a:custGeom>
            <a:solidFill>
              <a:schemeClr val="tx1"/>
            </a:solidFill>
            <a:ln w="9525">
              <a:solidFill>
                <a:schemeClr val="tx1"/>
              </a:solidFill>
              <a:round/>
              <a:headEnd/>
              <a:tailEnd/>
            </a:ln>
          </p:spPr>
          <p:txBody>
            <a:bodyPr/>
            <a:lstStyle/>
            <a:p>
              <a:endParaRPr lang="en-US"/>
            </a:p>
          </p:txBody>
        </p:sp>
        <p:sp>
          <p:nvSpPr>
            <p:cNvPr id="21615" name="Freeform 354"/>
            <p:cNvSpPr>
              <a:spLocks/>
            </p:cNvSpPr>
            <p:nvPr/>
          </p:nvSpPr>
          <p:spPr bwMode="auto">
            <a:xfrm>
              <a:off x="1689" y="2944"/>
              <a:ext cx="14" cy="7"/>
            </a:xfrm>
            <a:custGeom>
              <a:avLst/>
              <a:gdLst>
                <a:gd name="T0" fmla="*/ 0 w 14"/>
                <a:gd name="T1" fmla="*/ 0 h 7"/>
                <a:gd name="T2" fmla="*/ 0 w 14"/>
                <a:gd name="T3" fmla="*/ 3 h 7"/>
                <a:gd name="T4" fmla="*/ 0 w 14"/>
                <a:gd name="T5" fmla="*/ 7 h 7"/>
                <a:gd name="T6" fmla="*/ 3 w 14"/>
                <a:gd name="T7" fmla="*/ 7 h 7"/>
                <a:gd name="T8" fmla="*/ 10 w 14"/>
                <a:gd name="T9" fmla="*/ 7 h 7"/>
                <a:gd name="T10" fmla="*/ 14 w 14"/>
                <a:gd name="T11" fmla="*/ 3 h 7"/>
                <a:gd name="T12" fmla="*/ 10 w 14"/>
                <a:gd name="T13" fmla="*/ 0 h 7"/>
                <a:gd name="T14" fmla="*/ 7 w 14"/>
                <a:gd name="T15" fmla="*/ 0 h 7"/>
                <a:gd name="T16" fmla="*/ 0 w 14"/>
                <a:gd name="T17" fmla="*/ 0 h 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
                <a:gd name="T28" fmla="*/ 0 h 7"/>
                <a:gd name="T29" fmla="*/ 14 w 14"/>
                <a:gd name="T30" fmla="*/ 7 h 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 h="7">
                  <a:moveTo>
                    <a:pt x="0" y="0"/>
                  </a:moveTo>
                  <a:lnTo>
                    <a:pt x="0" y="3"/>
                  </a:lnTo>
                  <a:lnTo>
                    <a:pt x="0" y="7"/>
                  </a:lnTo>
                  <a:lnTo>
                    <a:pt x="3" y="7"/>
                  </a:lnTo>
                  <a:lnTo>
                    <a:pt x="10" y="7"/>
                  </a:lnTo>
                  <a:lnTo>
                    <a:pt x="14" y="3"/>
                  </a:lnTo>
                  <a:lnTo>
                    <a:pt x="10" y="0"/>
                  </a:lnTo>
                  <a:lnTo>
                    <a:pt x="7" y="0"/>
                  </a:lnTo>
                  <a:lnTo>
                    <a:pt x="0" y="0"/>
                  </a:lnTo>
                  <a:close/>
                </a:path>
              </a:pathLst>
            </a:custGeom>
            <a:solidFill>
              <a:schemeClr val="tx1"/>
            </a:solidFill>
            <a:ln w="9525">
              <a:solidFill>
                <a:schemeClr val="tx1"/>
              </a:solidFill>
              <a:round/>
              <a:headEnd/>
              <a:tailEnd/>
            </a:ln>
          </p:spPr>
          <p:txBody>
            <a:bodyPr/>
            <a:lstStyle/>
            <a:p>
              <a:endParaRPr lang="en-US"/>
            </a:p>
          </p:txBody>
        </p:sp>
        <p:sp>
          <p:nvSpPr>
            <p:cNvPr id="21616" name="Freeform 355"/>
            <p:cNvSpPr>
              <a:spLocks/>
            </p:cNvSpPr>
            <p:nvPr/>
          </p:nvSpPr>
          <p:spPr bwMode="auto">
            <a:xfrm>
              <a:off x="1716" y="2934"/>
              <a:ext cx="59" cy="13"/>
            </a:xfrm>
            <a:custGeom>
              <a:avLst/>
              <a:gdLst>
                <a:gd name="T0" fmla="*/ 0 w 59"/>
                <a:gd name="T1" fmla="*/ 6 h 13"/>
                <a:gd name="T2" fmla="*/ 0 w 59"/>
                <a:gd name="T3" fmla="*/ 10 h 13"/>
                <a:gd name="T4" fmla="*/ 0 w 59"/>
                <a:gd name="T5" fmla="*/ 13 h 13"/>
                <a:gd name="T6" fmla="*/ 4 w 59"/>
                <a:gd name="T7" fmla="*/ 13 h 13"/>
                <a:gd name="T8" fmla="*/ 59 w 59"/>
                <a:gd name="T9" fmla="*/ 6 h 13"/>
                <a:gd name="T10" fmla="*/ 59 w 59"/>
                <a:gd name="T11" fmla="*/ 3 h 13"/>
                <a:gd name="T12" fmla="*/ 59 w 59"/>
                <a:gd name="T13" fmla="*/ 0 h 13"/>
                <a:gd name="T14" fmla="*/ 55 w 59"/>
                <a:gd name="T15" fmla="*/ 0 h 13"/>
                <a:gd name="T16" fmla="*/ 0 w 59"/>
                <a:gd name="T17" fmla="*/ 6 h 1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9"/>
                <a:gd name="T28" fmla="*/ 0 h 13"/>
                <a:gd name="T29" fmla="*/ 59 w 59"/>
                <a:gd name="T30" fmla="*/ 13 h 1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9" h="13">
                  <a:moveTo>
                    <a:pt x="0" y="6"/>
                  </a:moveTo>
                  <a:lnTo>
                    <a:pt x="0" y="10"/>
                  </a:lnTo>
                  <a:lnTo>
                    <a:pt x="0" y="13"/>
                  </a:lnTo>
                  <a:lnTo>
                    <a:pt x="4" y="13"/>
                  </a:lnTo>
                  <a:lnTo>
                    <a:pt x="59" y="6"/>
                  </a:lnTo>
                  <a:lnTo>
                    <a:pt x="59" y="3"/>
                  </a:lnTo>
                  <a:lnTo>
                    <a:pt x="59" y="0"/>
                  </a:lnTo>
                  <a:lnTo>
                    <a:pt x="55" y="0"/>
                  </a:lnTo>
                  <a:lnTo>
                    <a:pt x="0" y="6"/>
                  </a:lnTo>
                  <a:close/>
                </a:path>
              </a:pathLst>
            </a:custGeom>
            <a:solidFill>
              <a:schemeClr val="tx1"/>
            </a:solidFill>
            <a:ln w="9525">
              <a:solidFill>
                <a:schemeClr val="tx1"/>
              </a:solidFill>
              <a:round/>
              <a:headEnd/>
              <a:tailEnd/>
            </a:ln>
          </p:spPr>
          <p:txBody>
            <a:bodyPr/>
            <a:lstStyle/>
            <a:p>
              <a:endParaRPr lang="en-US"/>
            </a:p>
          </p:txBody>
        </p:sp>
        <p:sp>
          <p:nvSpPr>
            <p:cNvPr id="21617" name="Freeform 356"/>
            <p:cNvSpPr>
              <a:spLocks/>
            </p:cNvSpPr>
            <p:nvPr/>
          </p:nvSpPr>
          <p:spPr bwMode="auto">
            <a:xfrm>
              <a:off x="1788" y="2927"/>
              <a:ext cx="14" cy="10"/>
            </a:xfrm>
            <a:custGeom>
              <a:avLst/>
              <a:gdLst>
                <a:gd name="T0" fmla="*/ 4 w 14"/>
                <a:gd name="T1" fmla="*/ 3 h 10"/>
                <a:gd name="T2" fmla="*/ 0 w 14"/>
                <a:gd name="T3" fmla="*/ 7 h 10"/>
                <a:gd name="T4" fmla="*/ 4 w 14"/>
                <a:gd name="T5" fmla="*/ 10 h 10"/>
                <a:gd name="T6" fmla="*/ 7 w 14"/>
                <a:gd name="T7" fmla="*/ 10 h 10"/>
                <a:gd name="T8" fmla="*/ 14 w 14"/>
                <a:gd name="T9" fmla="*/ 7 h 10"/>
                <a:gd name="T10" fmla="*/ 14 w 14"/>
                <a:gd name="T11" fmla="*/ 3 h 10"/>
                <a:gd name="T12" fmla="*/ 14 w 14"/>
                <a:gd name="T13" fmla="*/ 0 h 10"/>
                <a:gd name="T14" fmla="*/ 11 w 14"/>
                <a:gd name="T15" fmla="*/ 0 h 10"/>
                <a:gd name="T16" fmla="*/ 4 w 14"/>
                <a:gd name="T17" fmla="*/ 3 h 1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
                <a:gd name="T28" fmla="*/ 0 h 10"/>
                <a:gd name="T29" fmla="*/ 14 w 14"/>
                <a:gd name="T30" fmla="*/ 10 h 1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 h="10">
                  <a:moveTo>
                    <a:pt x="4" y="3"/>
                  </a:moveTo>
                  <a:lnTo>
                    <a:pt x="0" y="7"/>
                  </a:lnTo>
                  <a:lnTo>
                    <a:pt x="4" y="10"/>
                  </a:lnTo>
                  <a:lnTo>
                    <a:pt x="7" y="10"/>
                  </a:lnTo>
                  <a:lnTo>
                    <a:pt x="14" y="7"/>
                  </a:lnTo>
                  <a:lnTo>
                    <a:pt x="14" y="3"/>
                  </a:lnTo>
                  <a:lnTo>
                    <a:pt x="14" y="0"/>
                  </a:lnTo>
                  <a:lnTo>
                    <a:pt x="11" y="0"/>
                  </a:lnTo>
                  <a:lnTo>
                    <a:pt x="4" y="3"/>
                  </a:lnTo>
                  <a:close/>
                </a:path>
              </a:pathLst>
            </a:custGeom>
            <a:solidFill>
              <a:schemeClr val="tx1"/>
            </a:solidFill>
            <a:ln w="9525">
              <a:solidFill>
                <a:schemeClr val="tx1"/>
              </a:solidFill>
              <a:round/>
              <a:headEnd/>
              <a:tailEnd/>
            </a:ln>
          </p:spPr>
          <p:txBody>
            <a:bodyPr/>
            <a:lstStyle/>
            <a:p>
              <a:endParaRPr lang="en-US"/>
            </a:p>
          </p:txBody>
        </p:sp>
        <p:sp>
          <p:nvSpPr>
            <p:cNvPr id="21618" name="Freeform 357"/>
            <p:cNvSpPr>
              <a:spLocks/>
            </p:cNvSpPr>
            <p:nvPr/>
          </p:nvSpPr>
          <p:spPr bwMode="auto">
            <a:xfrm>
              <a:off x="1816" y="2923"/>
              <a:ext cx="13" cy="7"/>
            </a:xfrm>
            <a:custGeom>
              <a:avLst/>
              <a:gdLst>
                <a:gd name="T0" fmla="*/ 3 w 13"/>
                <a:gd name="T1" fmla="*/ 0 h 7"/>
                <a:gd name="T2" fmla="*/ 0 w 13"/>
                <a:gd name="T3" fmla="*/ 4 h 7"/>
                <a:gd name="T4" fmla="*/ 3 w 13"/>
                <a:gd name="T5" fmla="*/ 7 h 7"/>
                <a:gd name="T6" fmla="*/ 7 w 13"/>
                <a:gd name="T7" fmla="*/ 7 h 7"/>
                <a:gd name="T8" fmla="*/ 13 w 13"/>
                <a:gd name="T9" fmla="*/ 7 h 7"/>
                <a:gd name="T10" fmla="*/ 13 w 13"/>
                <a:gd name="T11" fmla="*/ 4 h 7"/>
                <a:gd name="T12" fmla="*/ 13 w 13"/>
                <a:gd name="T13" fmla="*/ 0 h 7"/>
                <a:gd name="T14" fmla="*/ 10 w 13"/>
                <a:gd name="T15" fmla="*/ 0 h 7"/>
                <a:gd name="T16" fmla="*/ 3 w 13"/>
                <a:gd name="T17" fmla="*/ 0 h 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
                <a:gd name="T28" fmla="*/ 0 h 7"/>
                <a:gd name="T29" fmla="*/ 13 w 13"/>
                <a:gd name="T30" fmla="*/ 7 h 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 h="7">
                  <a:moveTo>
                    <a:pt x="3" y="0"/>
                  </a:moveTo>
                  <a:lnTo>
                    <a:pt x="0" y="4"/>
                  </a:lnTo>
                  <a:lnTo>
                    <a:pt x="3" y="7"/>
                  </a:lnTo>
                  <a:lnTo>
                    <a:pt x="7" y="7"/>
                  </a:lnTo>
                  <a:lnTo>
                    <a:pt x="13" y="7"/>
                  </a:lnTo>
                  <a:lnTo>
                    <a:pt x="13" y="4"/>
                  </a:lnTo>
                  <a:lnTo>
                    <a:pt x="13" y="0"/>
                  </a:lnTo>
                  <a:lnTo>
                    <a:pt x="10" y="0"/>
                  </a:lnTo>
                  <a:lnTo>
                    <a:pt x="3" y="0"/>
                  </a:lnTo>
                  <a:close/>
                </a:path>
              </a:pathLst>
            </a:custGeom>
            <a:solidFill>
              <a:schemeClr val="tx1"/>
            </a:solidFill>
            <a:ln w="9525">
              <a:solidFill>
                <a:schemeClr val="tx1"/>
              </a:solidFill>
              <a:round/>
              <a:headEnd/>
              <a:tailEnd/>
            </a:ln>
          </p:spPr>
          <p:txBody>
            <a:bodyPr/>
            <a:lstStyle/>
            <a:p>
              <a:endParaRPr lang="en-US"/>
            </a:p>
          </p:txBody>
        </p:sp>
        <p:sp>
          <p:nvSpPr>
            <p:cNvPr id="21619" name="Freeform 358"/>
            <p:cNvSpPr>
              <a:spLocks/>
            </p:cNvSpPr>
            <p:nvPr/>
          </p:nvSpPr>
          <p:spPr bwMode="auto">
            <a:xfrm>
              <a:off x="1843" y="2913"/>
              <a:ext cx="62" cy="14"/>
            </a:xfrm>
            <a:custGeom>
              <a:avLst/>
              <a:gdLst>
                <a:gd name="T0" fmla="*/ 4 w 62"/>
                <a:gd name="T1" fmla="*/ 7 h 14"/>
                <a:gd name="T2" fmla="*/ 0 w 62"/>
                <a:gd name="T3" fmla="*/ 10 h 14"/>
                <a:gd name="T4" fmla="*/ 4 w 62"/>
                <a:gd name="T5" fmla="*/ 14 h 14"/>
                <a:gd name="T6" fmla="*/ 7 w 62"/>
                <a:gd name="T7" fmla="*/ 14 h 14"/>
                <a:gd name="T8" fmla="*/ 58 w 62"/>
                <a:gd name="T9" fmla="*/ 7 h 14"/>
                <a:gd name="T10" fmla="*/ 62 w 62"/>
                <a:gd name="T11" fmla="*/ 3 h 14"/>
                <a:gd name="T12" fmla="*/ 58 w 62"/>
                <a:gd name="T13" fmla="*/ 0 h 14"/>
                <a:gd name="T14" fmla="*/ 55 w 62"/>
                <a:gd name="T15" fmla="*/ 0 h 14"/>
                <a:gd name="T16" fmla="*/ 4 w 62"/>
                <a:gd name="T17" fmla="*/ 7 h 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2"/>
                <a:gd name="T28" fmla="*/ 0 h 14"/>
                <a:gd name="T29" fmla="*/ 62 w 62"/>
                <a:gd name="T30" fmla="*/ 14 h 1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2" h="14">
                  <a:moveTo>
                    <a:pt x="4" y="7"/>
                  </a:moveTo>
                  <a:lnTo>
                    <a:pt x="0" y="10"/>
                  </a:lnTo>
                  <a:lnTo>
                    <a:pt x="4" y="14"/>
                  </a:lnTo>
                  <a:lnTo>
                    <a:pt x="7" y="14"/>
                  </a:lnTo>
                  <a:lnTo>
                    <a:pt x="58" y="7"/>
                  </a:lnTo>
                  <a:lnTo>
                    <a:pt x="62" y="3"/>
                  </a:lnTo>
                  <a:lnTo>
                    <a:pt x="58" y="0"/>
                  </a:lnTo>
                  <a:lnTo>
                    <a:pt x="55" y="0"/>
                  </a:lnTo>
                  <a:lnTo>
                    <a:pt x="4" y="7"/>
                  </a:lnTo>
                  <a:close/>
                </a:path>
              </a:pathLst>
            </a:custGeom>
            <a:solidFill>
              <a:schemeClr val="tx1"/>
            </a:solidFill>
            <a:ln w="9525">
              <a:solidFill>
                <a:schemeClr val="tx1"/>
              </a:solidFill>
              <a:round/>
              <a:headEnd/>
              <a:tailEnd/>
            </a:ln>
          </p:spPr>
          <p:txBody>
            <a:bodyPr/>
            <a:lstStyle/>
            <a:p>
              <a:endParaRPr lang="en-US"/>
            </a:p>
          </p:txBody>
        </p:sp>
        <p:sp>
          <p:nvSpPr>
            <p:cNvPr id="21620" name="Freeform 359"/>
            <p:cNvSpPr>
              <a:spLocks/>
            </p:cNvSpPr>
            <p:nvPr/>
          </p:nvSpPr>
          <p:spPr bwMode="auto">
            <a:xfrm>
              <a:off x="1918" y="2906"/>
              <a:ext cx="14" cy="10"/>
            </a:xfrm>
            <a:custGeom>
              <a:avLst/>
              <a:gdLst>
                <a:gd name="T0" fmla="*/ 0 w 14"/>
                <a:gd name="T1" fmla="*/ 4 h 10"/>
                <a:gd name="T2" fmla="*/ 0 w 14"/>
                <a:gd name="T3" fmla="*/ 7 h 10"/>
                <a:gd name="T4" fmla="*/ 0 w 14"/>
                <a:gd name="T5" fmla="*/ 10 h 10"/>
                <a:gd name="T6" fmla="*/ 4 w 14"/>
                <a:gd name="T7" fmla="*/ 10 h 10"/>
                <a:gd name="T8" fmla="*/ 11 w 14"/>
                <a:gd name="T9" fmla="*/ 7 h 10"/>
                <a:gd name="T10" fmla="*/ 14 w 14"/>
                <a:gd name="T11" fmla="*/ 4 h 10"/>
                <a:gd name="T12" fmla="*/ 11 w 14"/>
                <a:gd name="T13" fmla="*/ 0 h 10"/>
                <a:gd name="T14" fmla="*/ 7 w 14"/>
                <a:gd name="T15" fmla="*/ 0 h 10"/>
                <a:gd name="T16" fmla="*/ 0 w 14"/>
                <a:gd name="T17" fmla="*/ 4 h 1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
                <a:gd name="T28" fmla="*/ 0 h 10"/>
                <a:gd name="T29" fmla="*/ 14 w 14"/>
                <a:gd name="T30" fmla="*/ 10 h 1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 h="10">
                  <a:moveTo>
                    <a:pt x="0" y="4"/>
                  </a:moveTo>
                  <a:lnTo>
                    <a:pt x="0" y="7"/>
                  </a:lnTo>
                  <a:lnTo>
                    <a:pt x="0" y="10"/>
                  </a:lnTo>
                  <a:lnTo>
                    <a:pt x="4" y="10"/>
                  </a:lnTo>
                  <a:lnTo>
                    <a:pt x="11" y="7"/>
                  </a:lnTo>
                  <a:lnTo>
                    <a:pt x="14" y="4"/>
                  </a:lnTo>
                  <a:lnTo>
                    <a:pt x="11" y="0"/>
                  </a:lnTo>
                  <a:lnTo>
                    <a:pt x="7" y="0"/>
                  </a:lnTo>
                  <a:lnTo>
                    <a:pt x="0" y="4"/>
                  </a:lnTo>
                  <a:close/>
                </a:path>
              </a:pathLst>
            </a:custGeom>
            <a:solidFill>
              <a:schemeClr val="tx1"/>
            </a:solidFill>
            <a:ln w="9525">
              <a:solidFill>
                <a:schemeClr val="tx1"/>
              </a:solidFill>
              <a:round/>
              <a:headEnd/>
              <a:tailEnd/>
            </a:ln>
          </p:spPr>
          <p:txBody>
            <a:bodyPr/>
            <a:lstStyle/>
            <a:p>
              <a:endParaRPr lang="en-US"/>
            </a:p>
          </p:txBody>
        </p:sp>
        <p:sp>
          <p:nvSpPr>
            <p:cNvPr id="21621" name="Freeform 360"/>
            <p:cNvSpPr>
              <a:spLocks/>
            </p:cNvSpPr>
            <p:nvPr/>
          </p:nvSpPr>
          <p:spPr bwMode="auto">
            <a:xfrm>
              <a:off x="1946" y="2903"/>
              <a:ext cx="14" cy="7"/>
            </a:xfrm>
            <a:custGeom>
              <a:avLst/>
              <a:gdLst>
                <a:gd name="T0" fmla="*/ 0 w 14"/>
                <a:gd name="T1" fmla="*/ 0 h 7"/>
                <a:gd name="T2" fmla="*/ 0 w 14"/>
                <a:gd name="T3" fmla="*/ 3 h 7"/>
                <a:gd name="T4" fmla="*/ 0 w 14"/>
                <a:gd name="T5" fmla="*/ 7 h 7"/>
                <a:gd name="T6" fmla="*/ 3 w 14"/>
                <a:gd name="T7" fmla="*/ 7 h 7"/>
                <a:gd name="T8" fmla="*/ 10 w 14"/>
                <a:gd name="T9" fmla="*/ 7 h 7"/>
                <a:gd name="T10" fmla="*/ 14 w 14"/>
                <a:gd name="T11" fmla="*/ 3 h 7"/>
                <a:gd name="T12" fmla="*/ 10 w 14"/>
                <a:gd name="T13" fmla="*/ 0 h 7"/>
                <a:gd name="T14" fmla="*/ 7 w 14"/>
                <a:gd name="T15" fmla="*/ 0 h 7"/>
                <a:gd name="T16" fmla="*/ 0 w 14"/>
                <a:gd name="T17" fmla="*/ 0 h 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
                <a:gd name="T28" fmla="*/ 0 h 7"/>
                <a:gd name="T29" fmla="*/ 14 w 14"/>
                <a:gd name="T30" fmla="*/ 7 h 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 h="7">
                  <a:moveTo>
                    <a:pt x="0" y="0"/>
                  </a:moveTo>
                  <a:lnTo>
                    <a:pt x="0" y="3"/>
                  </a:lnTo>
                  <a:lnTo>
                    <a:pt x="0" y="7"/>
                  </a:lnTo>
                  <a:lnTo>
                    <a:pt x="3" y="7"/>
                  </a:lnTo>
                  <a:lnTo>
                    <a:pt x="10" y="7"/>
                  </a:lnTo>
                  <a:lnTo>
                    <a:pt x="14" y="3"/>
                  </a:lnTo>
                  <a:lnTo>
                    <a:pt x="10" y="0"/>
                  </a:lnTo>
                  <a:lnTo>
                    <a:pt x="7" y="0"/>
                  </a:lnTo>
                  <a:lnTo>
                    <a:pt x="0" y="0"/>
                  </a:lnTo>
                  <a:close/>
                </a:path>
              </a:pathLst>
            </a:custGeom>
            <a:solidFill>
              <a:schemeClr val="tx1"/>
            </a:solidFill>
            <a:ln w="9525">
              <a:solidFill>
                <a:schemeClr val="tx1"/>
              </a:solidFill>
              <a:round/>
              <a:headEnd/>
              <a:tailEnd/>
            </a:ln>
          </p:spPr>
          <p:txBody>
            <a:bodyPr/>
            <a:lstStyle/>
            <a:p>
              <a:endParaRPr lang="en-US"/>
            </a:p>
          </p:txBody>
        </p:sp>
        <p:sp>
          <p:nvSpPr>
            <p:cNvPr id="21622" name="Freeform 361"/>
            <p:cNvSpPr>
              <a:spLocks/>
            </p:cNvSpPr>
            <p:nvPr/>
          </p:nvSpPr>
          <p:spPr bwMode="auto">
            <a:xfrm>
              <a:off x="1973" y="2892"/>
              <a:ext cx="58" cy="14"/>
            </a:xfrm>
            <a:custGeom>
              <a:avLst/>
              <a:gdLst>
                <a:gd name="T0" fmla="*/ 0 w 58"/>
                <a:gd name="T1" fmla="*/ 7 h 14"/>
                <a:gd name="T2" fmla="*/ 0 w 58"/>
                <a:gd name="T3" fmla="*/ 11 h 14"/>
                <a:gd name="T4" fmla="*/ 0 w 58"/>
                <a:gd name="T5" fmla="*/ 14 h 14"/>
                <a:gd name="T6" fmla="*/ 4 w 58"/>
                <a:gd name="T7" fmla="*/ 14 h 14"/>
                <a:gd name="T8" fmla="*/ 58 w 58"/>
                <a:gd name="T9" fmla="*/ 7 h 14"/>
                <a:gd name="T10" fmla="*/ 58 w 58"/>
                <a:gd name="T11" fmla="*/ 4 h 14"/>
                <a:gd name="T12" fmla="*/ 58 w 58"/>
                <a:gd name="T13" fmla="*/ 0 h 14"/>
                <a:gd name="T14" fmla="*/ 55 w 58"/>
                <a:gd name="T15" fmla="*/ 0 h 14"/>
                <a:gd name="T16" fmla="*/ 0 w 58"/>
                <a:gd name="T17" fmla="*/ 7 h 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8"/>
                <a:gd name="T28" fmla="*/ 0 h 14"/>
                <a:gd name="T29" fmla="*/ 58 w 58"/>
                <a:gd name="T30" fmla="*/ 14 h 1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8" h="14">
                  <a:moveTo>
                    <a:pt x="0" y="7"/>
                  </a:moveTo>
                  <a:lnTo>
                    <a:pt x="0" y="11"/>
                  </a:lnTo>
                  <a:lnTo>
                    <a:pt x="0" y="14"/>
                  </a:lnTo>
                  <a:lnTo>
                    <a:pt x="4" y="14"/>
                  </a:lnTo>
                  <a:lnTo>
                    <a:pt x="58" y="7"/>
                  </a:lnTo>
                  <a:lnTo>
                    <a:pt x="58" y="4"/>
                  </a:lnTo>
                  <a:lnTo>
                    <a:pt x="58" y="0"/>
                  </a:lnTo>
                  <a:lnTo>
                    <a:pt x="55" y="0"/>
                  </a:lnTo>
                  <a:lnTo>
                    <a:pt x="0" y="7"/>
                  </a:lnTo>
                  <a:close/>
                </a:path>
              </a:pathLst>
            </a:custGeom>
            <a:solidFill>
              <a:schemeClr val="tx1"/>
            </a:solidFill>
            <a:ln w="9525">
              <a:solidFill>
                <a:schemeClr val="tx1"/>
              </a:solidFill>
              <a:round/>
              <a:headEnd/>
              <a:tailEnd/>
            </a:ln>
          </p:spPr>
          <p:txBody>
            <a:bodyPr/>
            <a:lstStyle/>
            <a:p>
              <a:endParaRPr lang="en-US"/>
            </a:p>
          </p:txBody>
        </p:sp>
        <p:sp>
          <p:nvSpPr>
            <p:cNvPr id="21623" name="Freeform 362"/>
            <p:cNvSpPr>
              <a:spLocks/>
            </p:cNvSpPr>
            <p:nvPr/>
          </p:nvSpPr>
          <p:spPr bwMode="auto">
            <a:xfrm>
              <a:off x="2045" y="2886"/>
              <a:ext cx="14" cy="10"/>
            </a:xfrm>
            <a:custGeom>
              <a:avLst/>
              <a:gdLst>
                <a:gd name="T0" fmla="*/ 4 w 14"/>
                <a:gd name="T1" fmla="*/ 3 h 10"/>
                <a:gd name="T2" fmla="*/ 0 w 14"/>
                <a:gd name="T3" fmla="*/ 6 h 10"/>
                <a:gd name="T4" fmla="*/ 4 w 14"/>
                <a:gd name="T5" fmla="*/ 10 h 10"/>
                <a:gd name="T6" fmla="*/ 7 w 14"/>
                <a:gd name="T7" fmla="*/ 10 h 10"/>
                <a:gd name="T8" fmla="*/ 14 w 14"/>
                <a:gd name="T9" fmla="*/ 6 h 10"/>
                <a:gd name="T10" fmla="*/ 14 w 14"/>
                <a:gd name="T11" fmla="*/ 3 h 10"/>
                <a:gd name="T12" fmla="*/ 14 w 14"/>
                <a:gd name="T13" fmla="*/ 0 h 10"/>
                <a:gd name="T14" fmla="*/ 10 w 14"/>
                <a:gd name="T15" fmla="*/ 0 h 10"/>
                <a:gd name="T16" fmla="*/ 4 w 14"/>
                <a:gd name="T17" fmla="*/ 3 h 1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
                <a:gd name="T28" fmla="*/ 0 h 10"/>
                <a:gd name="T29" fmla="*/ 14 w 14"/>
                <a:gd name="T30" fmla="*/ 10 h 1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 h="10">
                  <a:moveTo>
                    <a:pt x="4" y="3"/>
                  </a:moveTo>
                  <a:lnTo>
                    <a:pt x="0" y="6"/>
                  </a:lnTo>
                  <a:lnTo>
                    <a:pt x="4" y="10"/>
                  </a:lnTo>
                  <a:lnTo>
                    <a:pt x="7" y="10"/>
                  </a:lnTo>
                  <a:lnTo>
                    <a:pt x="14" y="6"/>
                  </a:lnTo>
                  <a:lnTo>
                    <a:pt x="14" y="3"/>
                  </a:lnTo>
                  <a:lnTo>
                    <a:pt x="14" y="0"/>
                  </a:lnTo>
                  <a:lnTo>
                    <a:pt x="10" y="0"/>
                  </a:lnTo>
                  <a:lnTo>
                    <a:pt x="4" y="3"/>
                  </a:lnTo>
                  <a:close/>
                </a:path>
              </a:pathLst>
            </a:custGeom>
            <a:solidFill>
              <a:schemeClr val="tx1"/>
            </a:solidFill>
            <a:ln w="9525">
              <a:solidFill>
                <a:schemeClr val="tx1"/>
              </a:solidFill>
              <a:round/>
              <a:headEnd/>
              <a:tailEnd/>
            </a:ln>
          </p:spPr>
          <p:txBody>
            <a:bodyPr/>
            <a:lstStyle/>
            <a:p>
              <a:endParaRPr lang="en-US"/>
            </a:p>
          </p:txBody>
        </p:sp>
        <p:sp>
          <p:nvSpPr>
            <p:cNvPr id="21624" name="Freeform 363"/>
            <p:cNvSpPr>
              <a:spLocks/>
            </p:cNvSpPr>
            <p:nvPr/>
          </p:nvSpPr>
          <p:spPr bwMode="auto">
            <a:xfrm>
              <a:off x="2073" y="2882"/>
              <a:ext cx="13" cy="10"/>
            </a:xfrm>
            <a:custGeom>
              <a:avLst/>
              <a:gdLst>
                <a:gd name="T0" fmla="*/ 3 w 13"/>
                <a:gd name="T1" fmla="*/ 4 h 10"/>
                <a:gd name="T2" fmla="*/ 0 w 13"/>
                <a:gd name="T3" fmla="*/ 7 h 10"/>
                <a:gd name="T4" fmla="*/ 3 w 13"/>
                <a:gd name="T5" fmla="*/ 10 h 10"/>
                <a:gd name="T6" fmla="*/ 6 w 13"/>
                <a:gd name="T7" fmla="*/ 10 h 10"/>
                <a:gd name="T8" fmla="*/ 13 w 13"/>
                <a:gd name="T9" fmla="*/ 7 h 10"/>
                <a:gd name="T10" fmla="*/ 13 w 13"/>
                <a:gd name="T11" fmla="*/ 4 h 10"/>
                <a:gd name="T12" fmla="*/ 13 w 13"/>
                <a:gd name="T13" fmla="*/ 0 h 10"/>
                <a:gd name="T14" fmla="*/ 10 w 13"/>
                <a:gd name="T15" fmla="*/ 0 h 10"/>
                <a:gd name="T16" fmla="*/ 3 w 13"/>
                <a:gd name="T17" fmla="*/ 4 h 1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
                <a:gd name="T28" fmla="*/ 0 h 10"/>
                <a:gd name="T29" fmla="*/ 13 w 13"/>
                <a:gd name="T30" fmla="*/ 10 h 1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 h="10">
                  <a:moveTo>
                    <a:pt x="3" y="4"/>
                  </a:moveTo>
                  <a:lnTo>
                    <a:pt x="0" y="7"/>
                  </a:lnTo>
                  <a:lnTo>
                    <a:pt x="3" y="10"/>
                  </a:lnTo>
                  <a:lnTo>
                    <a:pt x="6" y="10"/>
                  </a:lnTo>
                  <a:lnTo>
                    <a:pt x="13" y="7"/>
                  </a:lnTo>
                  <a:lnTo>
                    <a:pt x="13" y="4"/>
                  </a:lnTo>
                  <a:lnTo>
                    <a:pt x="13" y="0"/>
                  </a:lnTo>
                  <a:lnTo>
                    <a:pt x="10" y="0"/>
                  </a:lnTo>
                  <a:lnTo>
                    <a:pt x="3" y="4"/>
                  </a:lnTo>
                  <a:close/>
                </a:path>
              </a:pathLst>
            </a:custGeom>
            <a:solidFill>
              <a:schemeClr val="tx1"/>
            </a:solidFill>
            <a:ln w="9525">
              <a:solidFill>
                <a:schemeClr val="tx1"/>
              </a:solidFill>
              <a:round/>
              <a:headEnd/>
              <a:tailEnd/>
            </a:ln>
          </p:spPr>
          <p:txBody>
            <a:bodyPr/>
            <a:lstStyle/>
            <a:p>
              <a:endParaRPr lang="en-US"/>
            </a:p>
          </p:txBody>
        </p:sp>
        <p:sp>
          <p:nvSpPr>
            <p:cNvPr id="21625" name="Freeform 364"/>
            <p:cNvSpPr>
              <a:spLocks/>
            </p:cNvSpPr>
            <p:nvPr/>
          </p:nvSpPr>
          <p:spPr bwMode="auto">
            <a:xfrm>
              <a:off x="2100" y="2872"/>
              <a:ext cx="62" cy="14"/>
            </a:xfrm>
            <a:custGeom>
              <a:avLst/>
              <a:gdLst>
                <a:gd name="T0" fmla="*/ 3 w 62"/>
                <a:gd name="T1" fmla="*/ 7 h 14"/>
                <a:gd name="T2" fmla="*/ 0 w 62"/>
                <a:gd name="T3" fmla="*/ 10 h 14"/>
                <a:gd name="T4" fmla="*/ 3 w 62"/>
                <a:gd name="T5" fmla="*/ 14 h 14"/>
                <a:gd name="T6" fmla="*/ 7 w 62"/>
                <a:gd name="T7" fmla="*/ 14 h 14"/>
                <a:gd name="T8" fmla="*/ 58 w 62"/>
                <a:gd name="T9" fmla="*/ 7 h 14"/>
                <a:gd name="T10" fmla="*/ 62 w 62"/>
                <a:gd name="T11" fmla="*/ 3 h 14"/>
                <a:gd name="T12" fmla="*/ 58 w 62"/>
                <a:gd name="T13" fmla="*/ 0 h 14"/>
                <a:gd name="T14" fmla="*/ 55 w 62"/>
                <a:gd name="T15" fmla="*/ 0 h 14"/>
                <a:gd name="T16" fmla="*/ 3 w 62"/>
                <a:gd name="T17" fmla="*/ 7 h 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2"/>
                <a:gd name="T28" fmla="*/ 0 h 14"/>
                <a:gd name="T29" fmla="*/ 62 w 62"/>
                <a:gd name="T30" fmla="*/ 14 h 1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2" h="14">
                  <a:moveTo>
                    <a:pt x="3" y="7"/>
                  </a:moveTo>
                  <a:lnTo>
                    <a:pt x="0" y="10"/>
                  </a:lnTo>
                  <a:lnTo>
                    <a:pt x="3" y="14"/>
                  </a:lnTo>
                  <a:lnTo>
                    <a:pt x="7" y="14"/>
                  </a:lnTo>
                  <a:lnTo>
                    <a:pt x="58" y="7"/>
                  </a:lnTo>
                  <a:lnTo>
                    <a:pt x="62" y="3"/>
                  </a:lnTo>
                  <a:lnTo>
                    <a:pt x="58" y="0"/>
                  </a:lnTo>
                  <a:lnTo>
                    <a:pt x="55" y="0"/>
                  </a:lnTo>
                  <a:lnTo>
                    <a:pt x="3" y="7"/>
                  </a:lnTo>
                  <a:close/>
                </a:path>
              </a:pathLst>
            </a:custGeom>
            <a:solidFill>
              <a:schemeClr val="tx1"/>
            </a:solidFill>
            <a:ln w="9525">
              <a:solidFill>
                <a:schemeClr val="tx1"/>
              </a:solidFill>
              <a:round/>
              <a:headEnd/>
              <a:tailEnd/>
            </a:ln>
          </p:spPr>
          <p:txBody>
            <a:bodyPr/>
            <a:lstStyle/>
            <a:p>
              <a:endParaRPr lang="en-US"/>
            </a:p>
          </p:txBody>
        </p:sp>
        <p:sp>
          <p:nvSpPr>
            <p:cNvPr id="21626" name="Freeform 365"/>
            <p:cNvSpPr>
              <a:spLocks/>
            </p:cNvSpPr>
            <p:nvPr/>
          </p:nvSpPr>
          <p:spPr bwMode="auto">
            <a:xfrm>
              <a:off x="2175" y="2868"/>
              <a:ext cx="14" cy="7"/>
            </a:xfrm>
            <a:custGeom>
              <a:avLst/>
              <a:gdLst>
                <a:gd name="T0" fmla="*/ 0 w 14"/>
                <a:gd name="T1" fmla="*/ 0 h 7"/>
                <a:gd name="T2" fmla="*/ 0 w 14"/>
                <a:gd name="T3" fmla="*/ 4 h 7"/>
                <a:gd name="T4" fmla="*/ 0 w 14"/>
                <a:gd name="T5" fmla="*/ 7 h 7"/>
                <a:gd name="T6" fmla="*/ 4 w 14"/>
                <a:gd name="T7" fmla="*/ 7 h 7"/>
                <a:gd name="T8" fmla="*/ 11 w 14"/>
                <a:gd name="T9" fmla="*/ 7 h 7"/>
                <a:gd name="T10" fmla="*/ 14 w 14"/>
                <a:gd name="T11" fmla="*/ 4 h 7"/>
                <a:gd name="T12" fmla="*/ 11 w 14"/>
                <a:gd name="T13" fmla="*/ 0 h 7"/>
                <a:gd name="T14" fmla="*/ 7 w 14"/>
                <a:gd name="T15" fmla="*/ 0 h 7"/>
                <a:gd name="T16" fmla="*/ 0 w 14"/>
                <a:gd name="T17" fmla="*/ 0 h 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
                <a:gd name="T28" fmla="*/ 0 h 7"/>
                <a:gd name="T29" fmla="*/ 14 w 14"/>
                <a:gd name="T30" fmla="*/ 7 h 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 h="7">
                  <a:moveTo>
                    <a:pt x="0" y="0"/>
                  </a:moveTo>
                  <a:lnTo>
                    <a:pt x="0" y="4"/>
                  </a:lnTo>
                  <a:lnTo>
                    <a:pt x="0" y="7"/>
                  </a:lnTo>
                  <a:lnTo>
                    <a:pt x="4" y="7"/>
                  </a:lnTo>
                  <a:lnTo>
                    <a:pt x="11" y="7"/>
                  </a:lnTo>
                  <a:lnTo>
                    <a:pt x="14" y="4"/>
                  </a:lnTo>
                  <a:lnTo>
                    <a:pt x="11" y="0"/>
                  </a:lnTo>
                  <a:lnTo>
                    <a:pt x="7" y="0"/>
                  </a:lnTo>
                  <a:lnTo>
                    <a:pt x="0" y="0"/>
                  </a:lnTo>
                  <a:close/>
                </a:path>
              </a:pathLst>
            </a:custGeom>
            <a:solidFill>
              <a:schemeClr val="tx1"/>
            </a:solidFill>
            <a:ln w="9525">
              <a:solidFill>
                <a:schemeClr val="tx1"/>
              </a:solidFill>
              <a:round/>
              <a:headEnd/>
              <a:tailEnd/>
            </a:ln>
          </p:spPr>
          <p:txBody>
            <a:bodyPr/>
            <a:lstStyle/>
            <a:p>
              <a:endParaRPr lang="en-US"/>
            </a:p>
          </p:txBody>
        </p:sp>
        <p:sp>
          <p:nvSpPr>
            <p:cNvPr id="21627" name="Freeform 366"/>
            <p:cNvSpPr>
              <a:spLocks/>
            </p:cNvSpPr>
            <p:nvPr/>
          </p:nvSpPr>
          <p:spPr bwMode="auto">
            <a:xfrm>
              <a:off x="2203" y="2862"/>
              <a:ext cx="13" cy="10"/>
            </a:xfrm>
            <a:custGeom>
              <a:avLst/>
              <a:gdLst>
                <a:gd name="T0" fmla="*/ 0 w 13"/>
                <a:gd name="T1" fmla="*/ 3 h 10"/>
                <a:gd name="T2" fmla="*/ 0 w 13"/>
                <a:gd name="T3" fmla="*/ 6 h 10"/>
                <a:gd name="T4" fmla="*/ 0 w 13"/>
                <a:gd name="T5" fmla="*/ 10 h 10"/>
                <a:gd name="T6" fmla="*/ 3 w 13"/>
                <a:gd name="T7" fmla="*/ 10 h 10"/>
                <a:gd name="T8" fmla="*/ 10 w 13"/>
                <a:gd name="T9" fmla="*/ 6 h 10"/>
                <a:gd name="T10" fmla="*/ 13 w 13"/>
                <a:gd name="T11" fmla="*/ 3 h 10"/>
                <a:gd name="T12" fmla="*/ 10 w 13"/>
                <a:gd name="T13" fmla="*/ 0 h 10"/>
                <a:gd name="T14" fmla="*/ 7 w 13"/>
                <a:gd name="T15" fmla="*/ 0 h 10"/>
                <a:gd name="T16" fmla="*/ 0 w 13"/>
                <a:gd name="T17" fmla="*/ 3 h 1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
                <a:gd name="T28" fmla="*/ 0 h 10"/>
                <a:gd name="T29" fmla="*/ 13 w 13"/>
                <a:gd name="T30" fmla="*/ 10 h 1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 h="10">
                  <a:moveTo>
                    <a:pt x="0" y="3"/>
                  </a:moveTo>
                  <a:lnTo>
                    <a:pt x="0" y="6"/>
                  </a:lnTo>
                  <a:lnTo>
                    <a:pt x="0" y="10"/>
                  </a:lnTo>
                  <a:lnTo>
                    <a:pt x="3" y="10"/>
                  </a:lnTo>
                  <a:lnTo>
                    <a:pt x="10" y="6"/>
                  </a:lnTo>
                  <a:lnTo>
                    <a:pt x="13" y="3"/>
                  </a:lnTo>
                  <a:lnTo>
                    <a:pt x="10" y="0"/>
                  </a:lnTo>
                  <a:lnTo>
                    <a:pt x="7" y="0"/>
                  </a:lnTo>
                  <a:lnTo>
                    <a:pt x="0" y="3"/>
                  </a:lnTo>
                  <a:close/>
                </a:path>
              </a:pathLst>
            </a:custGeom>
            <a:solidFill>
              <a:schemeClr val="tx1"/>
            </a:solidFill>
            <a:ln w="9525">
              <a:solidFill>
                <a:schemeClr val="tx1"/>
              </a:solidFill>
              <a:round/>
              <a:headEnd/>
              <a:tailEnd/>
            </a:ln>
          </p:spPr>
          <p:txBody>
            <a:bodyPr/>
            <a:lstStyle/>
            <a:p>
              <a:endParaRPr lang="en-US"/>
            </a:p>
          </p:txBody>
        </p:sp>
        <p:sp>
          <p:nvSpPr>
            <p:cNvPr id="21628" name="Freeform 367"/>
            <p:cNvSpPr>
              <a:spLocks/>
            </p:cNvSpPr>
            <p:nvPr/>
          </p:nvSpPr>
          <p:spPr bwMode="auto">
            <a:xfrm>
              <a:off x="2230" y="2851"/>
              <a:ext cx="58" cy="14"/>
            </a:xfrm>
            <a:custGeom>
              <a:avLst/>
              <a:gdLst>
                <a:gd name="T0" fmla="*/ 0 w 58"/>
                <a:gd name="T1" fmla="*/ 7 h 14"/>
                <a:gd name="T2" fmla="*/ 0 w 58"/>
                <a:gd name="T3" fmla="*/ 11 h 14"/>
                <a:gd name="T4" fmla="*/ 0 w 58"/>
                <a:gd name="T5" fmla="*/ 14 h 14"/>
                <a:gd name="T6" fmla="*/ 4 w 58"/>
                <a:gd name="T7" fmla="*/ 14 h 14"/>
                <a:gd name="T8" fmla="*/ 58 w 58"/>
                <a:gd name="T9" fmla="*/ 7 h 14"/>
                <a:gd name="T10" fmla="*/ 58 w 58"/>
                <a:gd name="T11" fmla="*/ 4 h 14"/>
                <a:gd name="T12" fmla="*/ 58 w 58"/>
                <a:gd name="T13" fmla="*/ 0 h 14"/>
                <a:gd name="T14" fmla="*/ 55 w 58"/>
                <a:gd name="T15" fmla="*/ 0 h 14"/>
                <a:gd name="T16" fmla="*/ 0 w 58"/>
                <a:gd name="T17" fmla="*/ 7 h 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8"/>
                <a:gd name="T28" fmla="*/ 0 h 14"/>
                <a:gd name="T29" fmla="*/ 58 w 58"/>
                <a:gd name="T30" fmla="*/ 14 h 1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8" h="14">
                  <a:moveTo>
                    <a:pt x="0" y="7"/>
                  </a:moveTo>
                  <a:lnTo>
                    <a:pt x="0" y="11"/>
                  </a:lnTo>
                  <a:lnTo>
                    <a:pt x="0" y="14"/>
                  </a:lnTo>
                  <a:lnTo>
                    <a:pt x="4" y="14"/>
                  </a:lnTo>
                  <a:lnTo>
                    <a:pt x="58" y="7"/>
                  </a:lnTo>
                  <a:lnTo>
                    <a:pt x="58" y="4"/>
                  </a:lnTo>
                  <a:lnTo>
                    <a:pt x="58" y="0"/>
                  </a:lnTo>
                  <a:lnTo>
                    <a:pt x="55" y="0"/>
                  </a:lnTo>
                  <a:lnTo>
                    <a:pt x="0" y="7"/>
                  </a:lnTo>
                  <a:close/>
                </a:path>
              </a:pathLst>
            </a:custGeom>
            <a:solidFill>
              <a:schemeClr val="tx1"/>
            </a:solidFill>
            <a:ln w="9525">
              <a:solidFill>
                <a:schemeClr val="tx1"/>
              </a:solidFill>
              <a:round/>
              <a:headEnd/>
              <a:tailEnd/>
            </a:ln>
          </p:spPr>
          <p:txBody>
            <a:bodyPr/>
            <a:lstStyle/>
            <a:p>
              <a:endParaRPr lang="en-US"/>
            </a:p>
          </p:txBody>
        </p:sp>
        <p:sp>
          <p:nvSpPr>
            <p:cNvPr id="21629" name="Freeform 368"/>
            <p:cNvSpPr>
              <a:spLocks/>
            </p:cNvSpPr>
            <p:nvPr/>
          </p:nvSpPr>
          <p:spPr bwMode="auto">
            <a:xfrm>
              <a:off x="2302" y="2848"/>
              <a:ext cx="14" cy="7"/>
            </a:xfrm>
            <a:custGeom>
              <a:avLst/>
              <a:gdLst>
                <a:gd name="T0" fmla="*/ 3 w 14"/>
                <a:gd name="T1" fmla="*/ 0 h 7"/>
                <a:gd name="T2" fmla="*/ 0 w 14"/>
                <a:gd name="T3" fmla="*/ 3 h 7"/>
                <a:gd name="T4" fmla="*/ 3 w 14"/>
                <a:gd name="T5" fmla="*/ 7 h 7"/>
                <a:gd name="T6" fmla="*/ 7 w 14"/>
                <a:gd name="T7" fmla="*/ 7 h 7"/>
                <a:gd name="T8" fmla="*/ 14 w 14"/>
                <a:gd name="T9" fmla="*/ 7 h 7"/>
                <a:gd name="T10" fmla="*/ 14 w 14"/>
                <a:gd name="T11" fmla="*/ 3 h 7"/>
                <a:gd name="T12" fmla="*/ 14 w 14"/>
                <a:gd name="T13" fmla="*/ 0 h 7"/>
                <a:gd name="T14" fmla="*/ 10 w 14"/>
                <a:gd name="T15" fmla="*/ 0 h 7"/>
                <a:gd name="T16" fmla="*/ 3 w 14"/>
                <a:gd name="T17" fmla="*/ 0 h 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
                <a:gd name="T28" fmla="*/ 0 h 7"/>
                <a:gd name="T29" fmla="*/ 14 w 14"/>
                <a:gd name="T30" fmla="*/ 7 h 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 h="7">
                  <a:moveTo>
                    <a:pt x="3" y="0"/>
                  </a:moveTo>
                  <a:lnTo>
                    <a:pt x="0" y="3"/>
                  </a:lnTo>
                  <a:lnTo>
                    <a:pt x="3" y="7"/>
                  </a:lnTo>
                  <a:lnTo>
                    <a:pt x="7" y="7"/>
                  </a:lnTo>
                  <a:lnTo>
                    <a:pt x="14" y="7"/>
                  </a:lnTo>
                  <a:lnTo>
                    <a:pt x="14" y="3"/>
                  </a:lnTo>
                  <a:lnTo>
                    <a:pt x="14" y="0"/>
                  </a:lnTo>
                  <a:lnTo>
                    <a:pt x="10" y="0"/>
                  </a:lnTo>
                  <a:lnTo>
                    <a:pt x="3" y="0"/>
                  </a:lnTo>
                  <a:close/>
                </a:path>
              </a:pathLst>
            </a:custGeom>
            <a:solidFill>
              <a:schemeClr val="tx1"/>
            </a:solidFill>
            <a:ln w="9525">
              <a:solidFill>
                <a:schemeClr val="tx1"/>
              </a:solidFill>
              <a:round/>
              <a:headEnd/>
              <a:tailEnd/>
            </a:ln>
          </p:spPr>
          <p:txBody>
            <a:bodyPr/>
            <a:lstStyle/>
            <a:p>
              <a:endParaRPr lang="en-US"/>
            </a:p>
          </p:txBody>
        </p:sp>
        <p:sp>
          <p:nvSpPr>
            <p:cNvPr id="21630" name="Freeform 369"/>
            <p:cNvSpPr>
              <a:spLocks/>
            </p:cNvSpPr>
            <p:nvPr/>
          </p:nvSpPr>
          <p:spPr bwMode="auto">
            <a:xfrm>
              <a:off x="2329" y="2841"/>
              <a:ext cx="14" cy="10"/>
            </a:xfrm>
            <a:custGeom>
              <a:avLst/>
              <a:gdLst>
                <a:gd name="T0" fmla="*/ 4 w 14"/>
                <a:gd name="T1" fmla="*/ 3 h 10"/>
                <a:gd name="T2" fmla="*/ 0 w 14"/>
                <a:gd name="T3" fmla="*/ 7 h 10"/>
                <a:gd name="T4" fmla="*/ 4 w 14"/>
                <a:gd name="T5" fmla="*/ 10 h 10"/>
                <a:gd name="T6" fmla="*/ 7 w 14"/>
                <a:gd name="T7" fmla="*/ 10 h 10"/>
                <a:gd name="T8" fmla="*/ 14 w 14"/>
                <a:gd name="T9" fmla="*/ 7 h 10"/>
                <a:gd name="T10" fmla="*/ 14 w 14"/>
                <a:gd name="T11" fmla="*/ 3 h 10"/>
                <a:gd name="T12" fmla="*/ 14 w 14"/>
                <a:gd name="T13" fmla="*/ 0 h 10"/>
                <a:gd name="T14" fmla="*/ 11 w 14"/>
                <a:gd name="T15" fmla="*/ 0 h 10"/>
                <a:gd name="T16" fmla="*/ 4 w 14"/>
                <a:gd name="T17" fmla="*/ 3 h 1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
                <a:gd name="T28" fmla="*/ 0 h 10"/>
                <a:gd name="T29" fmla="*/ 14 w 14"/>
                <a:gd name="T30" fmla="*/ 10 h 1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 h="10">
                  <a:moveTo>
                    <a:pt x="4" y="3"/>
                  </a:moveTo>
                  <a:lnTo>
                    <a:pt x="0" y="7"/>
                  </a:lnTo>
                  <a:lnTo>
                    <a:pt x="4" y="10"/>
                  </a:lnTo>
                  <a:lnTo>
                    <a:pt x="7" y="10"/>
                  </a:lnTo>
                  <a:lnTo>
                    <a:pt x="14" y="7"/>
                  </a:lnTo>
                  <a:lnTo>
                    <a:pt x="14" y="3"/>
                  </a:lnTo>
                  <a:lnTo>
                    <a:pt x="14" y="0"/>
                  </a:lnTo>
                  <a:lnTo>
                    <a:pt x="11" y="0"/>
                  </a:lnTo>
                  <a:lnTo>
                    <a:pt x="4" y="3"/>
                  </a:lnTo>
                  <a:close/>
                </a:path>
              </a:pathLst>
            </a:custGeom>
            <a:solidFill>
              <a:schemeClr val="tx1"/>
            </a:solidFill>
            <a:ln w="9525">
              <a:solidFill>
                <a:schemeClr val="tx1"/>
              </a:solidFill>
              <a:round/>
              <a:headEnd/>
              <a:tailEnd/>
            </a:ln>
          </p:spPr>
          <p:txBody>
            <a:bodyPr/>
            <a:lstStyle/>
            <a:p>
              <a:endParaRPr lang="en-US"/>
            </a:p>
          </p:txBody>
        </p:sp>
        <p:sp>
          <p:nvSpPr>
            <p:cNvPr id="21631" name="Freeform 370"/>
            <p:cNvSpPr>
              <a:spLocks/>
            </p:cNvSpPr>
            <p:nvPr/>
          </p:nvSpPr>
          <p:spPr bwMode="auto">
            <a:xfrm>
              <a:off x="2357" y="2831"/>
              <a:ext cx="61" cy="13"/>
            </a:xfrm>
            <a:custGeom>
              <a:avLst/>
              <a:gdLst>
                <a:gd name="T0" fmla="*/ 3 w 61"/>
                <a:gd name="T1" fmla="*/ 7 h 13"/>
                <a:gd name="T2" fmla="*/ 0 w 61"/>
                <a:gd name="T3" fmla="*/ 10 h 13"/>
                <a:gd name="T4" fmla="*/ 3 w 61"/>
                <a:gd name="T5" fmla="*/ 13 h 13"/>
                <a:gd name="T6" fmla="*/ 7 w 61"/>
                <a:gd name="T7" fmla="*/ 13 h 13"/>
                <a:gd name="T8" fmla="*/ 61 w 61"/>
                <a:gd name="T9" fmla="*/ 7 h 13"/>
                <a:gd name="T10" fmla="*/ 61 w 61"/>
                <a:gd name="T11" fmla="*/ 3 h 13"/>
                <a:gd name="T12" fmla="*/ 61 w 61"/>
                <a:gd name="T13" fmla="*/ 0 h 13"/>
                <a:gd name="T14" fmla="*/ 58 w 61"/>
                <a:gd name="T15" fmla="*/ 0 h 13"/>
                <a:gd name="T16" fmla="*/ 3 w 61"/>
                <a:gd name="T17" fmla="*/ 7 h 1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1"/>
                <a:gd name="T28" fmla="*/ 0 h 13"/>
                <a:gd name="T29" fmla="*/ 61 w 61"/>
                <a:gd name="T30" fmla="*/ 13 h 1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1" h="13">
                  <a:moveTo>
                    <a:pt x="3" y="7"/>
                  </a:moveTo>
                  <a:lnTo>
                    <a:pt x="0" y="10"/>
                  </a:lnTo>
                  <a:lnTo>
                    <a:pt x="3" y="13"/>
                  </a:lnTo>
                  <a:lnTo>
                    <a:pt x="7" y="13"/>
                  </a:lnTo>
                  <a:lnTo>
                    <a:pt x="61" y="7"/>
                  </a:lnTo>
                  <a:lnTo>
                    <a:pt x="61" y="3"/>
                  </a:lnTo>
                  <a:lnTo>
                    <a:pt x="61" y="0"/>
                  </a:lnTo>
                  <a:lnTo>
                    <a:pt x="58" y="0"/>
                  </a:lnTo>
                  <a:lnTo>
                    <a:pt x="3" y="7"/>
                  </a:lnTo>
                  <a:close/>
                </a:path>
              </a:pathLst>
            </a:custGeom>
            <a:solidFill>
              <a:schemeClr val="tx1"/>
            </a:solidFill>
            <a:ln w="9525">
              <a:solidFill>
                <a:schemeClr val="tx1"/>
              </a:solidFill>
              <a:round/>
              <a:headEnd/>
              <a:tailEnd/>
            </a:ln>
          </p:spPr>
          <p:txBody>
            <a:bodyPr/>
            <a:lstStyle/>
            <a:p>
              <a:endParaRPr lang="en-US"/>
            </a:p>
          </p:txBody>
        </p:sp>
        <p:sp>
          <p:nvSpPr>
            <p:cNvPr id="21632" name="Freeform 371"/>
            <p:cNvSpPr>
              <a:spLocks/>
            </p:cNvSpPr>
            <p:nvPr/>
          </p:nvSpPr>
          <p:spPr bwMode="auto">
            <a:xfrm>
              <a:off x="2432" y="2827"/>
              <a:ext cx="14" cy="7"/>
            </a:xfrm>
            <a:custGeom>
              <a:avLst/>
              <a:gdLst>
                <a:gd name="T0" fmla="*/ 0 w 14"/>
                <a:gd name="T1" fmla="*/ 0 h 7"/>
                <a:gd name="T2" fmla="*/ 0 w 14"/>
                <a:gd name="T3" fmla="*/ 4 h 7"/>
                <a:gd name="T4" fmla="*/ 0 w 14"/>
                <a:gd name="T5" fmla="*/ 7 h 7"/>
                <a:gd name="T6" fmla="*/ 4 w 14"/>
                <a:gd name="T7" fmla="*/ 7 h 7"/>
                <a:gd name="T8" fmla="*/ 10 w 14"/>
                <a:gd name="T9" fmla="*/ 7 h 7"/>
                <a:gd name="T10" fmla="*/ 14 w 14"/>
                <a:gd name="T11" fmla="*/ 4 h 7"/>
                <a:gd name="T12" fmla="*/ 10 w 14"/>
                <a:gd name="T13" fmla="*/ 0 h 7"/>
                <a:gd name="T14" fmla="*/ 7 w 14"/>
                <a:gd name="T15" fmla="*/ 0 h 7"/>
                <a:gd name="T16" fmla="*/ 0 w 14"/>
                <a:gd name="T17" fmla="*/ 0 h 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
                <a:gd name="T28" fmla="*/ 0 h 7"/>
                <a:gd name="T29" fmla="*/ 14 w 14"/>
                <a:gd name="T30" fmla="*/ 7 h 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 h="7">
                  <a:moveTo>
                    <a:pt x="0" y="0"/>
                  </a:moveTo>
                  <a:lnTo>
                    <a:pt x="0" y="4"/>
                  </a:lnTo>
                  <a:lnTo>
                    <a:pt x="0" y="7"/>
                  </a:lnTo>
                  <a:lnTo>
                    <a:pt x="4" y="7"/>
                  </a:lnTo>
                  <a:lnTo>
                    <a:pt x="10" y="7"/>
                  </a:lnTo>
                  <a:lnTo>
                    <a:pt x="14" y="4"/>
                  </a:lnTo>
                  <a:lnTo>
                    <a:pt x="10" y="0"/>
                  </a:lnTo>
                  <a:lnTo>
                    <a:pt x="7" y="0"/>
                  </a:lnTo>
                  <a:lnTo>
                    <a:pt x="0" y="0"/>
                  </a:lnTo>
                  <a:close/>
                </a:path>
              </a:pathLst>
            </a:custGeom>
            <a:solidFill>
              <a:schemeClr val="tx1"/>
            </a:solidFill>
            <a:ln w="9525">
              <a:solidFill>
                <a:schemeClr val="tx1"/>
              </a:solidFill>
              <a:round/>
              <a:headEnd/>
              <a:tailEnd/>
            </a:ln>
          </p:spPr>
          <p:txBody>
            <a:bodyPr/>
            <a:lstStyle/>
            <a:p>
              <a:endParaRPr lang="en-US"/>
            </a:p>
          </p:txBody>
        </p:sp>
        <p:sp>
          <p:nvSpPr>
            <p:cNvPr id="21633" name="Freeform 372"/>
            <p:cNvSpPr>
              <a:spLocks/>
            </p:cNvSpPr>
            <p:nvPr/>
          </p:nvSpPr>
          <p:spPr bwMode="auto">
            <a:xfrm>
              <a:off x="2460" y="2820"/>
              <a:ext cx="13" cy="11"/>
            </a:xfrm>
            <a:custGeom>
              <a:avLst/>
              <a:gdLst>
                <a:gd name="T0" fmla="*/ 0 w 13"/>
                <a:gd name="T1" fmla="*/ 4 h 11"/>
                <a:gd name="T2" fmla="*/ 0 w 13"/>
                <a:gd name="T3" fmla="*/ 7 h 11"/>
                <a:gd name="T4" fmla="*/ 0 w 13"/>
                <a:gd name="T5" fmla="*/ 11 h 11"/>
                <a:gd name="T6" fmla="*/ 3 w 13"/>
                <a:gd name="T7" fmla="*/ 11 h 11"/>
                <a:gd name="T8" fmla="*/ 10 w 13"/>
                <a:gd name="T9" fmla="*/ 7 h 11"/>
                <a:gd name="T10" fmla="*/ 13 w 13"/>
                <a:gd name="T11" fmla="*/ 4 h 11"/>
                <a:gd name="T12" fmla="*/ 10 w 13"/>
                <a:gd name="T13" fmla="*/ 0 h 11"/>
                <a:gd name="T14" fmla="*/ 6 w 13"/>
                <a:gd name="T15" fmla="*/ 0 h 11"/>
                <a:gd name="T16" fmla="*/ 0 w 13"/>
                <a:gd name="T17" fmla="*/ 4 h 1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
                <a:gd name="T28" fmla="*/ 0 h 11"/>
                <a:gd name="T29" fmla="*/ 13 w 13"/>
                <a:gd name="T30" fmla="*/ 11 h 1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 h="11">
                  <a:moveTo>
                    <a:pt x="0" y="4"/>
                  </a:moveTo>
                  <a:lnTo>
                    <a:pt x="0" y="7"/>
                  </a:lnTo>
                  <a:lnTo>
                    <a:pt x="0" y="11"/>
                  </a:lnTo>
                  <a:lnTo>
                    <a:pt x="3" y="11"/>
                  </a:lnTo>
                  <a:lnTo>
                    <a:pt x="10" y="7"/>
                  </a:lnTo>
                  <a:lnTo>
                    <a:pt x="13" y="4"/>
                  </a:lnTo>
                  <a:lnTo>
                    <a:pt x="10" y="0"/>
                  </a:lnTo>
                  <a:lnTo>
                    <a:pt x="6" y="0"/>
                  </a:lnTo>
                  <a:lnTo>
                    <a:pt x="0" y="4"/>
                  </a:lnTo>
                  <a:close/>
                </a:path>
              </a:pathLst>
            </a:custGeom>
            <a:solidFill>
              <a:schemeClr val="tx1"/>
            </a:solidFill>
            <a:ln w="9525">
              <a:solidFill>
                <a:schemeClr val="tx1"/>
              </a:solidFill>
              <a:round/>
              <a:headEnd/>
              <a:tailEnd/>
            </a:ln>
          </p:spPr>
          <p:txBody>
            <a:bodyPr/>
            <a:lstStyle/>
            <a:p>
              <a:endParaRPr lang="en-US"/>
            </a:p>
          </p:txBody>
        </p:sp>
        <p:sp>
          <p:nvSpPr>
            <p:cNvPr id="21634" name="Freeform 373"/>
            <p:cNvSpPr>
              <a:spLocks/>
            </p:cNvSpPr>
            <p:nvPr/>
          </p:nvSpPr>
          <p:spPr bwMode="auto">
            <a:xfrm>
              <a:off x="2487" y="2810"/>
              <a:ext cx="62" cy="17"/>
            </a:xfrm>
            <a:custGeom>
              <a:avLst/>
              <a:gdLst>
                <a:gd name="T0" fmla="*/ 0 w 62"/>
                <a:gd name="T1" fmla="*/ 10 h 17"/>
                <a:gd name="T2" fmla="*/ 0 w 62"/>
                <a:gd name="T3" fmla="*/ 14 h 17"/>
                <a:gd name="T4" fmla="*/ 0 w 62"/>
                <a:gd name="T5" fmla="*/ 17 h 17"/>
                <a:gd name="T6" fmla="*/ 3 w 62"/>
                <a:gd name="T7" fmla="*/ 17 h 17"/>
                <a:gd name="T8" fmla="*/ 58 w 62"/>
                <a:gd name="T9" fmla="*/ 7 h 17"/>
                <a:gd name="T10" fmla="*/ 62 w 62"/>
                <a:gd name="T11" fmla="*/ 4 h 17"/>
                <a:gd name="T12" fmla="*/ 58 w 62"/>
                <a:gd name="T13" fmla="*/ 0 h 17"/>
                <a:gd name="T14" fmla="*/ 55 w 62"/>
                <a:gd name="T15" fmla="*/ 0 h 17"/>
                <a:gd name="T16" fmla="*/ 0 w 62"/>
                <a:gd name="T17" fmla="*/ 10 h 1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2"/>
                <a:gd name="T28" fmla="*/ 0 h 17"/>
                <a:gd name="T29" fmla="*/ 62 w 62"/>
                <a:gd name="T30" fmla="*/ 17 h 1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2" h="17">
                  <a:moveTo>
                    <a:pt x="0" y="10"/>
                  </a:moveTo>
                  <a:lnTo>
                    <a:pt x="0" y="14"/>
                  </a:lnTo>
                  <a:lnTo>
                    <a:pt x="0" y="17"/>
                  </a:lnTo>
                  <a:lnTo>
                    <a:pt x="3" y="17"/>
                  </a:lnTo>
                  <a:lnTo>
                    <a:pt x="58" y="7"/>
                  </a:lnTo>
                  <a:lnTo>
                    <a:pt x="62" y="4"/>
                  </a:lnTo>
                  <a:lnTo>
                    <a:pt x="58" y="0"/>
                  </a:lnTo>
                  <a:lnTo>
                    <a:pt x="55" y="0"/>
                  </a:lnTo>
                  <a:lnTo>
                    <a:pt x="0" y="10"/>
                  </a:lnTo>
                  <a:close/>
                </a:path>
              </a:pathLst>
            </a:custGeom>
            <a:solidFill>
              <a:schemeClr val="tx1"/>
            </a:solidFill>
            <a:ln w="9525">
              <a:solidFill>
                <a:schemeClr val="tx1"/>
              </a:solidFill>
              <a:round/>
              <a:headEnd/>
              <a:tailEnd/>
            </a:ln>
          </p:spPr>
          <p:txBody>
            <a:bodyPr/>
            <a:lstStyle/>
            <a:p>
              <a:endParaRPr lang="en-US"/>
            </a:p>
          </p:txBody>
        </p:sp>
        <p:sp>
          <p:nvSpPr>
            <p:cNvPr id="21635" name="Freeform 374"/>
            <p:cNvSpPr>
              <a:spLocks/>
            </p:cNvSpPr>
            <p:nvPr/>
          </p:nvSpPr>
          <p:spPr bwMode="auto">
            <a:xfrm>
              <a:off x="2559" y="2807"/>
              <a:ext cx="14" cy="7"/>
            </a:xfrm>
            <a:custGeom>
              <a:avLst/>
              <a:gdLst>
                <a:gd name="T0" fmla="*/ 3 w 14"/>
                <a:gd name="T1" fmla="*/ 0 h 7"/>
                <a:gd name="T2" fmla="*/ 0 w 14"/>
                <a:gd name="T3" fmla="*/ 3 h 7"/>
                <a:gd name="T4" fmla="*/ 3 w 14"/>
                <a:gd name="T5" fmla="*/ 7 h 7"/>
                <a:gd name="T6" fmla="*/ 7 w 14"/>
                <a:gd name="T7" fmla="*/ 7 h 7"/>
                <a:gd name="T8" fmla="*/ 14 w 14"/>
                <a:gd name="T9" fmla="*/ 7 h 7"/>
                <a:gd name="T10" fmla="*/ 14 w 14"/>
                <a:gd name="T11" fmla="*/ 3 h 7"/>
                <a:gd name="T12" fmla="*/ 14 w 14"/>
                <a:gd name="T13" fmla="*/ 0 h 7"/>
                <a:gd name="T14" fmla="*/ 10 w 14"/>
                <a:gd name="T15" fmla="*/ 0 h 7"/>
                <a:gd name="T16" fmla="*/ 3 w 14"/>
                <a:gd name="T17" fmla="*/ 0 h 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
                <a:gd name="T28" fmla="*/ 0 h 7"/>
                <a:gd name="T29" fmla="*/ 14 w 14"/>
                <a:gd name="T30" fmla="*/ 7 h 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 h="7">
                  <a:moveTo>
                    <a:pt x="3" y="0"/>
                  </a:moveTo>
                  <a:lnTo>
                    <a:pt x="0" y="3"/>
                  </a:lnTo>
                  <a:lnTo>
                    <a:pt x="3" y="7"/>
                  </a:lnTo>
                  <a:lnTo>
                    <a:pt x="7" y="7"/>
                  </a:lnTo>
                  <a:lnTo>
                    <a:pt x="14" y="7"/>
                  </a:lnTo>
                  <a:lnTo>
                    <a:pt x="14" y="3"/>
                  </a:lnTo>
                  <a:lnTo>
                    <a:pt x="14" y="0"/>
                  </a:lnTo>
                  <a:lnTo>
                    <a:pt x="10" y="0"/>
                  </a:lnTo>
                  <a:lnTo>
                    <a:pt x="3" y="0"/>
                  </a:lnTo>
                  <a:close/>
                </a:path>
              </a:pathLst>
            </a:custGeom>
            <a:solidFill>
              <a:schemeClr val="tx1"/>
            </a:solidFill>
            <a:ln w="9525">
              <a:solidFill>
                <a:schemeClr val="tx1"/>
              </a:solidFill>
              <a:round/>
              <a:headEnd/>
              <a:tailEnd/>
            </a:ln>
          </p:spPr>
          <p:txBody>
            <a:bodyPr/>
            <a:lstStyle/>
            <a:p>
              <a:endParaRPr lang="en-US"/>
            </a:p>
          </p:txBody>
        </p:sp>
        <p:sp>
          <p:nvSpPr>
            <p:cNvPr id="21636" name="Freeform 375"/>
            <p:cNvSpPr>
              <a:spLocks/>
            </p:cNvSpPr>
            <p:nvPr/>
          </p:nvSpPr>
          <p:spPr bwMode="auto">
            <a:xfrm>
              <a:off x="2586" y="2803"/>
              <a:ext cx="14" cy="7"/>
            </a:xfrm>
            <a:custGeom>
              <a:avLst/>
              <a:gdLst>
                <a:gd name="T0" fmla="*/ 4 w 14"/>
                <a:gd name="T1" fmla="*/ 0 h 7"/>
                <a:gd name="T2" fmla="*/ 0 w 14"/>
                <a:gd name="T3" fmla="*/ 4 h 7"/>
                <a:gd name="T4" fmla="*/ 4 w 14"/>
                <a:gd name="T5" fmla="*/ 7 h 7"/>
                <a:gd name="T6" fmla="*/ 7 w 14"/>
                <a:gd name="T7" fmla="*/ 7 h 7"/>
                <a:gd name="T8" fmla="*/ 14 w 14"/>
                <a:gd name="T9" fmla="*/ 7 h 7"/>
                <a:gd name="T10" fmla="*/ 14 w 14"/>
                <a:gd name="T11" fmla="*/ 4 h 7"/>
                <a:gd name="T12" fmla="*/ 14 w 14"/>
                <a:gd name="T13" fmla="*/ 0 h 7"/>
                <a:gd name="T14" fmla="*/ 11 w 14"/>
                <a:gd name="T15" fmla="*/ 0 h 7"/>
                <a:gd name="T16" fmla="*/ 4 w 14"/>
                <a:gd name="T17" fmla="*/ 0 h 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
                <a:gd name="T28" fmla="*/ 0 h 7"/>
                <a:gd name="T29" fmla="*/ 14 w 14"/>
                <a:gd name="T30" fmla="*/ 7 h 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 h="7">
                  <a:moveTo>
                    <a:pt x="4" y="0"/>
                  </a:moveTo>
                  <a:lnTo>
                    <a:pt x="0" y="4"/>
                  </a:lnTo>
                  <a:lnTo>
                    <a:pt x="4" y="7"/>
                  </a:lnTo>
                  <a:lnTo>
                    <a:pt x="7" y="7"/>
                  </a:lnTo>
                  <a:lnTo>
                    <a:pt x="14" y="7"/>
                  </a:lnTo>
                  <a:lnTo>
                    <a:pt x="14" y="4"/>
                  </a:lnTo>
                  <a:lnTo>
                    <a:pt x="14" y="0"/>
                  </a:lnTo>
                  <a:lnTo>
                    <a:pt x="11" y="0"/>
                  </a:lnTo>
                  <a:lnTo>
                    <a:pt x="4" y="0"/>
                  </a:lnTo>
                  <a:close/>
                </a:path>
              </a:pathLst>
            </a:custGeom>
            <a:solidFill>
              <a:schemeClr val="tx1"/>
            </a:solidFill>
            <a:ln w="9525">
              <a:solidFill>
                <a:schemeClr val="tx1"/>
              </a:solidFill>
              <a:round/>
              <a:headEnd/>
              <a:tailEnd/>
            </a:ln>
          </p:spPr>
          <p:txBody>
            <a:bodyPr/>
            <a:lstStyle/>
            <a:p>
              <a:endParaRPr lang="en-US"/>
            </a:p>
          </p:txBody>
        </p:sp>
        <p:sp>
          <p:nvSpPr>
            <p:cNvPr id="21637" name="Freeform 376"/>
            <p:cNvSpPr>
              <a:spLocks/>
            </p:cNvSpPr>
            <p:nvPr/>
          </p:nvSpPr>
          <p:spPr bwMode="auto">
            <a:xfrm>
              <a:off x="2614" y="2790"/>
              <a:ext cx="61" cy="17"/>
            </a:xfrm>
            <a:custGeom>
              <a:avLst/>
              <a:gdLst>
                <a:gd name="T0" fmla="*/ 3 w 61"/>
                <a:gd name="T1" fmla="*/ 10 h 17"/>
                <a:gd name="T2" fmla="*/ 0 w 61"/>
                <a:gd name="T3" fmla="*/ 13 h 17"/>
                <a:gd name="T4" fmla="*/ 3 w 61"/>
                <a:gd name="T5" fmla="*/ 17 h 17"/>
                <a:gd name="T6" fmla="*/ 7 w 61"/>
                <a:gd name="T7" fmla="*/ 17 h 17"/>
                <a:gd name="T8" fmla="*/ 61 w 61"/>
                <a:gd name="T9" fmla="*/ 6 h 17"/>
                <a:gd name="T10" fmla="*/ 61 w 61"/>
                <a:gd name="T11" fmla="*/ 3 h 17"/>
                <a:gd name="T12" fmla="*/ 61 w 61"/>
                <a:gd name="T13" fmla="*/ 0 h 17"/>
                <a:gd name="T14" fmla="*/ 58 w 61"/>
                <a:gd name="T15" fmla="*/ 0 h 17"/>
                <a:gd name="T16" fmla="*/ 3 w 61"/>
                <a:gd name="T17" fmla="*/ 10 h 1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1"/>
                <a:gd name="T28" fmla="*/ 0 h 17"/>
                <a:gd name="T29" fmla="*/ 61 w 61"/>
                <a:gd name="T30" fmla="*/ 17 h 1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1" h="17">
                  <a:moveTo>
                    <a:pt x="3" y="10"/>
                  </a:moveTo>
                  <a:lnTo>
                    <a:pt x="0" y="13"/>
                  </a:lnTo>
                  <a:lnTo>
                    <a:pt x="3" y="17"/>
                  </a:lnTo>
                  <a:lnTo>
                    <a:pt x="7" y="17"/>
                  </a:lnTo>
                  <a:lnTo>
                    <a:pt x="61" y="6"/>
                  </a:lnTo>
                  <a:lnTo>
                    <a:pt x="61" y="3"/>
                  </a:lnTo>
                  <a:lnTo>
                    <a:pt x="61" y="0"/>
                  </a:lnTo>
                  <a:lnTo>
                    <a:pt x="58" y="0"/>
                  </a:lnTo>
                  <a:lnTo>
                    <a:pt x="3" y="10"/>
                  </a:lnTo>
                  <a:close/>
                </a:path>
              </a:pathLst>
            </a:custGeom>
            <a:solidFill>
              <a:schemeClr val="tx1"/>
            </a:solidFill>
            <a:ln w="9525">
              <a:solidFill>
                <a:schemeClr val="tx1"/>
              </a:solidFill>
              <a:round/>
              <a:headEnd/>
              <a:tailEnd/>
            </a:ln>
          </p:spPr>
          <p:txBody>
            <a:bodyPr/>
            <a:lstStyle/>
            <a:p>
              <a:endParaRPr lang="en-US"/>
            </a:p>
          </p:txBody>
        </p:sp>
        <p:sp>
          <p:nvSpPr>
            <p:cNvPr id="21638" name="Freeform 377"/>
            <p:cNvSpPr>
              <a:spLocks/>
            </p:cNvSpPr>
            <p:nvPr/>
          </p:nvSpPr>
          <p:spPr bwMode="auto">
            <a:xfrm>
              <a:off x="2689" y="2786"/>
              <a:ext cx="14" cy="7"/>
            </a:xfrm>
            <a:custGeom>
              <a:avLst/>
              <a:gdLst>
                <a:gd name="T0" fmla="*/ 3 w 14"/>
                <a:gd name="T1" fmla="*/ 0 h 7"/>
                <a:gd name="T2" fmla="*/ 0 w 14"/>
                <a:gd name="T3" fmla="*/ 4 h 7"/>
                <a:gd name="T4" fmla="*/ 3 w 14"/>
                <a:gd name="T5" fmla="*/ 7 h 7"/>
                <a:gd name="T6" fmla="*/ 7 w 14"/>
                <a:gd name="T7" fmla="*/ 7 h 7"/>
                <a:gd name="T8" fmla="*/ 10 w 14"/>
                <a:gd name="T9" fmla="*/ 7 h 7"/>
                <a:gd name="T10" fmla="*/ 14 w 14"/>
                <a:gd name="T11" fmla="*/ 4 h 7"/>
                <a:gd name="T12" fmla="*/ 10 w 14"/>
                <a:gd name="T13" fmla="*/ 0 h 7"/>
                <a:gd name="T14" fmla="*/ 7 w 14"/>
                <a:gd name="T15" fmla="*/ 0 h 7"/>
                <a:gd name="T16" fmla="*/ 3 w 14"/>
                <a:gd name="T17" fmla="*/ 0 h 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
                <a:gd name="T28" fmla="*/ 0 h 7"/>
                <a:gd name="T29" fmla="*/ 14 w 14"/>
                <a:gd name="T30" fmla="*/ 7 h 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 h="7">
                  <a:moveTo>
                    <a:pt x="3" y="0"/>
                  </a:moveTo>
                  <a:lnTo>
                    <a:pt x="0" y="4"/>
                  </a:lnTo>
                  <a:lnTo>
                    <a:pt x="3" y="7"/>
                  </a:lnTo>
                  <a:lnTo>
                    <a:pt x="7" y="7"/>
                  </a:lnTo>
                  <a:lnTo>
                    <a:pt x="10" y="7"/>
                  </a:lnTo>
                  <a:lnTo>
                    <a:pt x="14" y="4"/>
                  </a:lnTo>
                  <a:lnTo>
                    <a:pt x="10" y="0"/>
                  </a:lnTo>
                  <a:lnTo>
                    <a:pt x="7" y="0"/>
                  </a:lnTo>
                  <a:lnTo>
                    <a:pt x="3" y="0"/>
                  </a:lnTo>
                  <a:close/>
                </a:path>
              </a:pathLst>
            </a:custGeom>
            <a:solidFill>
              <a:schemeClr val="tx1"/>
            </a:solidFill>
            <a:ln w="9525">
              <a:solidFill>
                <a:schemeClr val="tx1"/>
              </a:solidFill>
              <a:round/>
              <a:headEnd/>
              <a:tailEnd/>
            </a:ln>
          </p:spPr>
          <p:txBody>
            <a:bodyPr/>
            <a:lstStyle/>
            <a:p>
              <a:endParaRPr lang="en-US"/>
            </a:p>
          </p:txBody>
        </p:sp>
        <p:sp>
          <p:nvSpPr>
            <p:cNvPr id="21639" name="Freeform 378"/>
            <p:cNvSpPr>
              <a:spLocks/>
            </p:cNvSpPr>
            <p:nvPr/>
          </p:nvSpPr>
          <p:spPr bwMode="auto">
            <a:xfrm>
              <a:off x="2716" y="2783"/>
              <a:ext cx="14" cy="7"/>
            </a:xfrm>
            <a:custGeom>
              <a:avLst/>
              <a:gdLst>
                <a:gd name="T0" fmla="*/ 0 w 14"/>
                <a:gd name="T1" fmla="*/ 0 h 7"/>
                <a:gd name="T2" fmla="*/ 0 w 14"/>
                <a:gd name="T3" fmla="*/ 3 h 7"/>
                <a:gd name="T4" fmla="*/ 0 w 14"/>
                <a:gd name="T5" fmla="*/ 7 h 7"/>
                <a:gd name="T6" fmla="*/ 4 w 14"/>
                <a:gd name="T7" fmla="*/ 7 h 7"/>
                <a:gd name="T8" fmla="*/ 11 w 14"/>
                <a:gd name="T9" fmla="*/ 7 h 7"/>
                <a:gd name="T10" fmla="*/ 14 w 14"/>
                <a:gd name="T11" fmla="*/ 3 h 7"/>
                <a:gd name="T12" fmla="*/ 11 w 14"/>
                <a:gd name="T13" fmla="*/ 0 h 7"/>
                <a:gd name="T14" fmla="*/ 7 w 14"/>
                <a:gd name="T15" fmla="*/ 0 h 7"/>
                <a:gd name="T16" fmla="*/ 0 w 14"/>
                <a:gd name="T17" fmla="*/ 0 h 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
                <a:gd name="T28" fmla="*/ 0 h 7"/>
                <a:gd name="T29" fmla="*/ 14 w 14"/>
                <a:gd name="T30" fmla="*/ 7 h 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 h="7">
                  <a:moveTo>
                    <a:pt x="0" y="0"/>
                  </a:moveTo>
                  <a:lnTo>
                    <a:pt x="0" y="3"/>
                  </a:lnTo>
                  <a:lnTo>
                    <a:pt x="0" y="7"/>
                  </a:lnTo>
                  <a:lnTo>
                    <a:pt x="4" y="7"/>
                  </a:lnTo>
                  <a:lnTo>
                    <a:pt x="11" y="7"/>
                  </a:lnTo>
                  <a:lnTo>
                    <a:pt x="14" y="3"/>
                  </a:lnTo>
                  <a:lnTo>
                    <a:pt x="11" y="0"/>
                  </a:lnTo>
                  <a:lnTo>
                    <a:pt x="7" y="0"/>
                  </a:lnTo>
                  <a:lnTo>
                    <a:pt x="0" y="0"/>
                  </a:lnTo>
                  <a:close/>
                </a:path>
              </a:pathLst>
            </a:custGeom>
            <a:solidFill>
              <a:schemeClr val="tx1"/>
            </a:solidFill>
            <a:ln w="9525">
              <a:solidFill>
                <a:schemeClr val="tx1"/>
              </a:solidFill>
              <a:round/>
              <a:headEnd/>
              <a:tailEnd/>
            </a:ln>
          </p:spPr>
          <p:txBody>
            <a:bodyPr/>
            <a:lstStyle/>
            <a:p>
              <a:endParaRPr lang="en-US"/>
            </a:p>
          </p:txBody>
        </p:sp>
        <p:sp>
          <p:nvSpPr>
            <p:cNvPr id="21640" name="Freeform 379"/>
            <p:cNvSpPr>
              <a:spLocks/>
            </p:cNvSpPr>
            <p:nvPr/>
          </p:nvSpPr>
          <p:spPr bwMode="auto">
            <a:xfrm>
              <a:off x="2744" y="2769"/>
              <a:ext cx="62" cy="17"/>
            </a:xfrm>
            <a:custGeom>
              <a:avLst/>
              <a:gdLst>
                <a:gd name="T0" fmla="*/ 0 w 62"/>
                <a:gd name="T1" fmla="*/ 10 h 17"/>
                <a:gd name="T2" fmla="*/ 0 w 62"/>
                <a:gd name="T3" fmla="*/ 14 h 17"/>
                <a:gd name="T4" fmla="*/ 0 w 62"/>
                <a:gd name="T5" fmla="*/ 17 h 17"/>
                <a:gd name="T6" fmla="*/ 3 w 62"/>
                <a:gd name="T7" fmla="*/ 17 h 17"/>
                <a:gd name="T8" fmla="*/ 58 w 62"/>
                <a:gd name="T9" fmla="*/ 7 h 17"/>
                <a:gd name="T10" fmla="*/ 62 w 62"/>
                <a:gd name="T11" fmla="*/ 3 h 17"/>
                <a:gd name="T12" fmla="*/ 58 w 62"/>
                <a:gd name="T13" fmla="*/ 0 h 17"/>
                <a:gd name="T14" fmla="*/ 55 w 62"/>
                <a:gd name="T15" fmla="*/ 0 h 17"/>
                <a:gd name="T16" fmla="*/ 0 w 62"/>
                <a:gd name="T17" fmla="*/ 10 h 1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2"/>
                <a:gd name="T28" fmla="*/ 0 h 17"/>
                <a:gd name="T29" fmla="*/ 62 w 62"/>
                <a:gd name="T30" fmla="*/ 17 h 1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2" h="17">
                  <a:moveTo>
                    <a:pt x="0" y="10"/>
                  </a:moveTo>
                  <a:lnTo>
                    <a:pt x="0" y="14"/>
                  </a:lnTo>
                  <a:lnTo>
                    <a:pt x="0" y="17"/>
                  </a:lnTo>
                  <a:lnTo>
                    <a:pt x="3" y="17"/>
                  </a:lnTo>
                  <a:lnTo>
                    <a:pt x="58" y="7"/>
                  </a:lnTo>
                  <a:lnTo>
                    <a:pt x="62" y="3"/>
                  </a:lnTo>
                  <a:lnTo>
                    <a:pt x="58" y="0"/>
                  </a:lnTo>
                  <a:lnTo>
                    <a:pt x="55" y="0"/>
                  </a:lnTo>
                  <a:lnTo>
                    <a:pt x="0" y="10"/>
                  </a:lnTo>
                  <a:close/>
                </a:path>
              </a:pathLst>
            </a:custGeom>
            <a:solidFill>
              <a:schemeClr val="tx1"/>
            </a:solidFill>
            <a:ln w="9525">
              <a:solidFill>
                <a:schemeClr val="tx1"/>
              </a:solidFill>
              <a:round/>
              <a:headEnd/>
              <a:tailEnd/>
            </a:ln>
          </p:spPr>
          <p:txBody>
            <a:bodyPr/>
            <a:lstStyle/>
            <a:p>
              <a:endParaRPr lang="en-US"/>
            </a:p>
          </p:txBody>
        </p:sp>
        <p:sp>
          <p:nvSpPr>
            <p:cNvPr id="21641" name="Freeform 380"/>
            <p:cNvSpPr>
              <a:spLocks/>
            </p:cNvSpPr>
            <p:nvPr/>
          </p:nvSpPr>
          <p:spPr bwMode="auto">
            <a:xfrm>
              <a:off x="2819" y="2766"/>
              <a:ext cx="14" cy="6"/>
            </a:xfrm>
            <a:custGeom>
              <a:avLst/>
              <a:gdLst>
                <a:gd name="T0" fmla="*/ 0 w 14"/>
                <a:gd name="T1" fmla="*/ 0 h 6"/>
                <a:gd name="T2" fmla="*/ 0 w 14"/>
                <a:gd name="T3" fmla="*/ 3 h 6"/>
                <a:gd name="T4" fmla="*/ 0 w 14"/>
                <a:gd name="T5" fmla="*/ 6 h 6"/>
                <a:gd name="T6" fmla="*/ 4 w 14"/>
                <a:gd name="T7" fmla="*/ 6 h 6"/>
                <a:gd name="T8" fmla="*/ 10 w 14"/>
                <a:gd name="T9" fmla="*/ 6 h 6"/>
                <a:gd name="T10" fmla="*/ 14 w 14"/>
                <a:gd name="T11" fmla="*/ 3 h 6"/>
                <a:gd name="T12" fmla="*/ 10 w 14"/>
                <a:gd name="T13" fmla="*/ 0 h 6"/>
                <a:gd name="T14" fmla="*/ 7 w 14"/>
                <a:gd name="T15" fmla="*/ 0 h 6"/>
                <a:gd name="T16" fmla="*/ 0 w 14"/>
                <a:gd name="T17" fmla="*/ 0 h 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
                <a:gd name="T28" fmla="*/ 0 h 6"/>
                <a:gd name="T29" fmla="*/ 14 w 14"/>
                <a:gd name="T30" fmla="*/ 6 h 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 h="6">
                  <a:moveTo>
                    <a:pt x="0" y="0"/>
                  </a:moveTo>
                  <a:lnTo>
                    <a:pt x="0" y="3"/>
                  </a:lnTo>
                  <a:lnTo>
                    <a:pt x="0" y="6"/>
                  </a:lnTo>
                  <a:lnTo>
                    <a:pt x="4" y="6"/>
                  </a:lnTo>
                  <a:lnTo>
                    <a:pt x="10" y="6"/>
                  </a:lnTo>
                  <a:lnTo>
                    <a:pt x="14" y="3"/>
                  </a:lnTo>
                  <a:lnTo>
                    <a:pt x="10" y="0"/>
                  </a:lnTo>
                  <a:lnTo>
                    <a:pt x="7" y="0"/>
                  </a:lnTo>
                  <a:lnTo>
                    <a:pt x="0" y="0"/>
                  </a:lnTo>
                  <a:close/>
                </a:path>
              </a:pathLst>
            </a:custGeom>
            <a:solidFill>
              <a:schemeClr val="tx1"/>
            </a:solidFill>
            <a:ln w="9525">
              <a:solidFill>
                <a:schemeClr val="tx1"/>
              </a:solidFill>
              <a:round/>
              <a:headEnd/>
              <a:tailEnd/>
            </a:ln>
          </p:spPr>
          <p:txBody>
            <a:bodyPr/>
            <a:lstStyle/>
            <a:p>
              <a:endParaRPr lang="en-US"/>
            </a:p>
          </p:txBody>
        </p:sp>
        <p:sp>
          <p:nvSpPr>
            <p:cNvPr id="21642" name="Freeform 381"/>
            <p:cNvSpPr>
              <a:spLocks/>
            </p:cNvSpPr>
            <p:nvPr/>
          </p:nvSpPr>
          <p:spPr bwMode="auto">
            <a:xfrm>
              <a:off x="2843" y="2762"/>
              <a:ext cx="14" cy="7"/>
            </a:xfrm>
            <a:custGeom>
              <a:avLst/>
              <a:gdLst>
                <a:gd name="T0" fmla="*/ 4 w 14"/>
                <a:gd name="T1" fmla="*/ 0 h 7"/>
                <a:gd name="T2" fmla="*/ 0 w 14"/>
                <a:gd name="T3" fmla="*/ 4 h 7"/>
                <a:gd name="T4" fmla="*/ 4 w 14"/>
                <a:gd name="T5" fmla="*/ 7 h 7"/>
                <a:gd name="T6" fmla="*/ 7 w 14"/>
                <a:gd name="T7" fmla="*/ 7 h 7"/>
                <a:gd name="T8" fmla="*/ 14 w 14"/>
                <a:gd name="T9" fmla="*/ 7 h 7"/>
                <a:gd name="T10" fmla="*/ 14 w 14"/>
                <a:gd name="T11" fmla="*/ 4 h 7"/>
                <a:gd name="T12" fmla="*/ 14 w 14"/>
                <a:gd name="T13" fmla="*/ 0 h 7"/>
                <a:gd name="T14" fmla="*/ 10 w 14"/>
                <a:gd name="T15" fmla="*/ 0 h 7"/>
                <a:gd name="T16" fmla="*/ 4 w 14"/>
                <a:gd name="T17" fmla="*/ 0 h 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
                <a:gd name="T28" fmla="*/ 0 h 7"/>
                <a:gd name="T29" fmla="*/ 14 w 14"/>
                <a:gd name="T30" fmla="*/ 7 h 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 h="7">
                  <a:moveTo>
                    <a:pt x="4" y="0"/>
                  </a:moveTo>
                  <a:lnTo>
                    <a:pt x="0" y="4"/>
                  </a:lnTo>
                  <a:lnTo>
                    <a:pt x="4" y="7"/>
                  </a:lnTo>
                  <a:lnTo>
                    <a:pt x="7" y="7"/>
                  </a:lnTo>
                  <a:lnTo>
                    <a:pt x="14" y="7"/>
                  </a:lnTo>
                  <a:lnTo>
                    <a:pt x="14" y="4"/>
                  </a:lnTo>
                  <a:lnTo>
                    <a:pt x="14" y="0"/>
                  </a:lnTo>
                  <a:lnTo>
                    <a:pt x="10" y="0"/>
                  </a:lnTo>
                  <a:lnTo>
                    <a:pt x="4" y="0"/>
                  </a:lnTo>
                  <a:close/>
                </a:path>
              </a:pathLst>
            </a:custGeom>
            <a:solidFill>
              <a:schemeClr val="tx1"/>
            </a:solidFill>
            <a:ln w="9525">
              <a:solidFill>
                <a:schemeClr val="tx1"/>
              </a:solidFill>
              <a:round/>
              <a:headEnd/>
              <a:tailEnd/>
            </a:ln>
          </p:spPr>
          <p:txBody>
            <a:bodyPr/>
            <a:lstStyle/>
            <a:p>
              <a:endParaRPr lang="en-US"/>
            </a:p>
          </p:txBody>
        </p:sp>
        <p:sp>
          <p:nvSpPr>
            <p:cNvPr id="21643" name="Freeform 382"/>
            <p:cNvSpPr>
              <a:spLocks/>
            </p:cNvSpPr>
            <p:nvPr/>
          </p:nvSpPr>
          <p:spPr bwMode="auto">
            <a:xfrm>
              <a:off x="2871" y="2755"/>
              <a:ext cx="24" cy="11"/>
            </a:xfrm>
            <a:custGeom>
              <a:avLst/>
              <a:gdLst>
                <a:gd name="T0" fmla="*/ 3 w 24"/>
                <a:gd name="T1" fmla="*/ 4 h 11"/>
                <a:gd name="T2" fmla="*/ 0 w 24"/>
                <a:gd name="T3" fmla="*/ 7 h 11"/>
                <a:gd name="T4" fmla="*/ 3 w 24"/>
                <a:gd name="T5" fmla="*/ 11 h 11"/>
                <a:gd name="T6" fmla="*/ 6 w 24"/>
                <a:gd name="T7" fmla="*/ 11 h 11"/>
                <a:gd name="T8" fmla="*/ 24 w 24"/>
                <a:gd name="T9" fmla="*/ 7 h 11"/>
                <a:gd name="T10" fmla="*/ 24 w 24"/>
                <a:gd name="T11" fmla="*/ 4 h 11"/>
                <a:gd name="T12" fmla="*/ 20 w 24"/>
                <a:gd name="T13" fmla="*/ 0 h 11"/>
                <a:gd name="T14" fmla="*/ 20 w 24"/>
                <a:gd name="T15" fmla="*/ 0 h 11"/>
                <a:gd name="T16" fmla="*/ 3 w 24"/>
                <a:gd name="T17" fmla="*/ 4 h 1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4"/>
                <a:gd name="T28" fmla="*/ 0 h 11"/>
                <a:gd name="T29" fmla="*/ 24 w 24"/>
                <a:gd name="T30" fmla="*/ 11 h 1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4" h="11">
                  <a:moveTo>
                    <a:pt x="3" y="4"/>
                  </a:moveTo>
                  <a:lnTo>
                    <a:pt x="0" y="7"/>
                  </a:lnTo>
                  <a:lnTo>
                    <a:pt x="3" y="11"/>
                  </a:lnTo>
                  <a:lnTo>
                    <a:pt x="6" y="11"/>
                  </a:lnTo>
                  <a:lnTo>
                    <a:pt x="24" y="7"/>
                  </a:lnTo>
                  <a:lnTo>
                    <a:pt x="24" y="4"/>
                  </a:lnTo>
                  <a:lnTo>
                    <a:pt x="20" y="0"/>
                  </a:lnTo>
                  <a:lnTo>
                    <a:pt x="3" y="4"/>
                  </a:lnTo>
                  <a:close/>
                </a:path>
              </a:pathLst>
            </a:custGeom>
            <a:solidFill>
              <a:schemeClr val="tx1"/>
            </a:solidFill>
            <a:ln w="9525">
              <a:solidFill>
                <a:schemeClr val="tx1"/>
              </a:solidFill>
              <a:round/>
              <a:headEnd/>
              <a:tailEnd/>
            </a:ln>
          </p:spPr>
          <p:txBody>
            <a:bodyPr/>
            <a:lstStyle/>
            <a:p>
              <a:endParaRPr lang="en-US"/>
            </a:p>
          </p:txBody>
        </p:sp>
      </p:grpSp>
      <p:grpSp>
        <p:nvGrpSpPr>
          <p:cNvPr id="21572" name="Group 383"/>
          <p:cNvGrpSpPr>
            <a:grpSpLocks/>
          </p:cNvGrpSpPr>
          <p:nvPr/>
        </p:nvGrpSpPr>
        <p:grpSpPr bwMode="auto">
          <a:xfrm>
            <a:off x="2473325" y="5029200"/>
            <a:ext cx="2228850" cy="1143000"/>
            <a:chOff x="1586" y="3098"/>
            <a:chExt cx="1309" cy="829"/>
          </a:xfrm>
        </p:grpSpPr>
        <p:sp>
          <p:nvSpPr>
            <p:cNvPr id="21577" name="Freeform 384"/>
            <p:cNvSpPr>
              <a:spLocks/>
            </p:cNvSpPr>
            <p:nvPr/>
          </p:nvSpPr>
          <p:spPr bwMode="auto">
            <a:xfrm>
              <a:off x="1586" y="3098"/>
              <a:ext cx="55" cy="38"/>
            </a:xfrm>
            <a:custGeom>
              <a:avLst/>
              <a:gdLst>
                <a:gd name="T0" fmla="*/ 7 w 55"/>
                <a:gd name="T1" fmla="*/ 0 h 38"/>
                <a:gd name="T2" fmla="*/ 4 w 55"/>
                <a:gd name="T3" fmla="*/ 0 h 38"/>
                <a:gd name="T4" fmla="*/ 0 w 55"/>
                <a:gd name="T5" fmla="*/ 3 h 38"/>
                <a:gd name="T6" fmla="*/ 4 w 55"/>
                <a:gd name="T7" fmla="*/ 7 h 38"/>
                <a:gd name="T8" fmla="*/ 48 w 55"/>
                <a:gd name="T9" fmla="*/ 38 h 38"/>
                <a:gd name="T10" fmla="*/ 52 w 55"/>
                <a:gd name="T11" fmla="*/ 38 h 38"/>
                <a:gd name="T12" fmla="*/ 55 w 55"/>
                <a:gd name="T13" fmla="*/ 34 h 38"/>
                <a:gd name="T14" fmla="*/ 52 w 55"/>
                <a:gd name="T15" fmla="*/ 31 h 38"/>
                <a:gd name="T16" fmla="*/ 7 w 55"/>
                <a:gd name="T17" fmla="*/ 0 h 3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5"/>
                <a:gd name="T28" fmla="*/ 0 h 38"/>
                <a:gd name="T29" fmla="*/ 55 w 55"/>
                <a:gd name="T30" fmla="*/ 38 h 3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5" h="38">
                  <a:moveTo>
                    <a:pt x="7" y="0"/>
                  </a:moveTo>
                  <a:lnTo>
                    <a:pt x="4" y="0"/>
                  </a:lnTo>
                  <a:lnTo>
                    <a:pt x="0" y="3"/>
                  </a:lnTo>
                  <a:lnTo>
                    <a:pt x="4" y="7"/>
                  </a:lnTo>
                  <a:lnTo>
                    <a:pt x="48" y="38"/>
                  </a:lnTo>
                  <a:lnTo>
                    <a:pt x="52" y="38"/>
                  </a:lnTo>
                  <a:lnTo>
                    <a:pt x="55" y="34"/>
                  </a:lnTo>
                  <a:lnTo>
                    <a:pt x="52" y="31"/>
                  </a:lnTo>
                  <a:lnTo>
                    <a:pt x="7" y="0"/>
                  </a:lnTo>
                  <a:close/>
                </a:path>
              </a:pathLst>
            </a:custGeom>
            <a:solidFill>
              <a:schemeClr val="tx1"/>
            </a:solidFill>
            <a:ln w="9525">
              <a:solidFill>
                <a:schemeClr val="tx1"/>
              </a:solidFill>
              <a:round/>
              <a:headEnd/>
              <a:tailEnd/>
            </a:ln>
          </p:spPr>
          <p:txBody>
            <a:bodyPr/>
            <a:lstStyle/>
            <a:p>
              <a:endParaRPr lang="en-US"/>
            </a:p>
          </p:txBody>
        </p:sp>
        <p:sp>
          <p:nvSpPr>
            <p:cNvPr id="21578" name="Freeform 385"/>
            <p:cNvSpPr>
              <a:spLocks/>
            </p:cNvSpPr>
            <p:nvPr/>
          </p:nvSpPr>
          <p:spPr bwMode="auto">
            <a:xfrm>
              <a:off x="1651" y="3139"/>
              <a:ext cx="11" cy="10"/>
            </a:xfrm>
            <a:custGeom>
              <a:avLst/>
              <a:gdLst>
                <a:gd name="T0" fmla="*/ 4 w 11"/>
                <a:gd name="T1" fmla="*/ 0 h 10"/>
                <a:gd name="T2" fmla="*/ 0 w 11"/>
                <a:gd name="T3" fmla="*/ 0 h 10"/>
                <a:gd name="T4" fmla="*/ 0 w 11"/>
                <a:gd name="T5" fmla="*/ 4 h 10"/>
                <a:gd name="T6" fmla="*/ 0 w 11"/>
                <a:gd name="T7" fmla="*/ 7 h 10"/>
                <a:gd name="T8" fmla="*/ 7 w 11"/>
                <a:gd name="T9" fmla="*/ 10 h 10"/>
                <a:gd name="T10" fmla="*/ 11 w 11"/>
                <a:gd name="T11" fmla="*/ 10 h 10"/>
                <a:gd name="T12" fmla="*/ 11 w 11"/>
                <a:gd name="T13" fmla="*/ 7 h 10"/>
                <a:gd name="T14" fmla="*/ 11 w 11"/>
                <a:gd name="T15" fmla="*/ 4 h 10"/>
                <a:gd name="T16" fmla="*/ 4 w 11"/>
                <a:gd name="T17" fmla="*/ 0 h 1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1"/>
                <a:gd name="T28" fmla="*/ 0 h 10"/>
                <a:gd name="T29" fmla="*/ 11 w 11"/>
                <a:gd name="T30" fmla="*/ 10 h 1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1" h="10">
                  <a:moveTo>
                    <a:pt x="4" y="0"/>
                  </a:moveTo>
                  <a:lnTo>
                    <a:pt x="0" y="0"/>
                  </a:lnTo>
                  <a:lnTo>
                    <a:pt x="0" y="4"/>
                  </a:lnTo>
                  <a:lnTo>
                    <a:pt x="0" y="7"/>
                  </a:lnTo>
                  <a:lnTo>
                    <a:pt x="7" y="10"/>
                  </a:lnTo>
                  <a:lnTo>
                    <a:pt x="11" y="10"/>
                  </a:lnTo>
                  <a:lnTo>
                    <a:pt x="11" y="7"/>
                  </a:lnTo>
                  <a:lnTo>
                    <a:pt x="11" y="4"/>
                  </a:lnTo>
                  <a:lnTo>
                    <a:pt x="4" y="0"/>
                  </a:lnTo>
                  <a:close/>
                </a:path>
              </a:pathLst>
            </a:custGeom>
            <a:solidFill>
              <a:schemeClr val="tx1"/>
            </a:solidFill>
            <a:ln w="9525">
              <a:solidFill>
                <a:schemeClr val="tx1"/>
              </a:solidFill>
              <a:round/>
              <a:headEnd/>
              <a:tailEnd/>
            </a:ln>
          </p:spPr>
          <p:txBody>
            <a:bodyPr/>
            <a:lstStyle/>
            <a:p>
              <a:endParaRPr lang="en-US"/>
            </a:p>
          </p:txBody>
        </p:sp>
        <p:sp>
          <p:nvSpPr>
            <p:cNvPr id="21579" name="Freeform 386"/>
            <p:cNvSpPr>
              <a:spLocks/>
            </p:cNvSpPr>
            <p:nvPr/>
          </p:nvSpPr>
          <p:spPr bwMode="auto">
            <a:xfrm>
              <a:off x="1672" y="3153"/>
              <a:ext cx="14" cy="10"/>
            </a:xfrm>
            <a:custGeom>
              <a:avLst/>
              <a:gdLst>
                <a:gd name="T0" fmla="*/ 7 w 14"/>
                <a:gd name="T1" fmla="*/ 0 h 10"/>
                <a:gd name="T2" fmla="*/ 3 w 14"/>
                <a:gd name="T3" fmla="*/ 0 h 10"/>
                <a:gd name="T4" fmla="*/ 0 w 14"/>
                <a:gd name="T5" fmla="*/ 3 h 10"/>
                <a:gd name="T6" fmla="*/ 3 w 14"/>
                <a:gd name="T7" fmla="*/ 7 h 10"/>
                <a:gd name="T8" fmla="*/ 10 w 14"/>
                <a:gd name="T9" fmla="*/ 10 h 10"/>
                <a:gd name="T10" fmla="*/ 14 w 14"/>
                <a:gd name="T11" fmla="*/ 10 h 10"/>
                <a:gd name="T12" fmla="*/ 14 w 14"/>
                <a:gd name="T13" fmla="*/ 7 h 10"/>
                <a:gd name="T14" fmla="*/ 14 w 14"/>
                <a:gd name="T15" fmla="*/ 3 h 10"/>
                <a:gd name="T16" fmla="*/ 7 w 14"/>
                <a:gd name="T17" fmla="*/ 0 h 1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
                <a:gd name="T28" fmla="*/ 0 h 10"/>
                <a:gd name="T29" fmla="*/ 14 w 14"/>
                <a:gd name="T30" fmla="*/ 10 h 1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 h="10">
                  <a:moveTo>
                    <a:pt x="7" y="0"/>
                  </a:moveTo>
                  <a:lnTo>
                    <a:pt x="3" y="0"/>
                  </a:lnTo>
                  <a:lnTo>
                    <a:pt x="0" y="3"/>
                  </a:lnTo>
                  <a:lnTo>
                    <a:pt x="3" y="7"/>
                  </a:lnTo>
                  <a:lnTo>
                    <a:pt x="10" y="10"/>
                  </a:lnTo>
                  <a:lnTo>
                    <a:pt x="14" y="10"/>
                  </a:lnTo>
                  <a:lnTo>
                    <a:pt x="14" y="7"/>
                  </a:lnTo>
                  <a:lnTo>
                    <a:pt x="14" y="3"/>
                  </a:lnTo>
                  <a:lnTo>
                    <a:pt x="7" y="0"/>
                  </a:lnTo>
                  <a:close/>
                </a:path>
              </a:pathLst>
            </a:custGeom>
            <a:solidFill>
              <a:schemeClr val="tx1"/>
            </a:solidFill>
            <a:ln w="9525">
              <a:solidFill>
                <a:schemeClr val="tx1"/>
              </a:solidFill>
              <a:round/>
              <a:headEnd/>
              <a:tailEnd/>
            </a:ln>
          </p:spPr>
          <p:txBody>
            <a:bodyPr/>
            <a:lstStyle/>
            <a:p>
              <a:endParaRPr lang="en-US"/>
            </a:p>
          </p:txBody>
        </p:sp>
        <p:sp>
          <p:nvSpPr>
            <p:cNvPr id="21580" name="Freeform 387"/>
            <p:cNvSpPr>
              <a:spLocks/>
            </p:cNvSpPr>
            <p:nvPr/>
          </p:nvSpPr>
          <p:spPr bwMode="auto">
            <a:xfrm>
              <a:off x="1696" y="3166"/>
              <a:ext cx="55" cy="38"/>
            </a:xfrm>
            <a:custGeom>
              <a:avLst/>
              <a:gdLst>
                <a:gd name="T0" fmla="*/ 7 w 55"/>
                <a:gd name="T1" fmla="*/ 0 h 38"/>
                <a:gd name="T2" fmla="*/ 3 w 55"/>
                <a:gd name="T3" fmla="*/ 0 h 38"/>
                <a:gd name="T4" fmla="*/ 0 w 55"/>
                <a:gd name="T5" fmla="*/ 4 h 38"/>
                <a:gd name="T6" fmla="*/ 3 w 55"/>
                <a:gd name="T7" fmla="*/ 7 h 38"/>
                <a:gd name="T8" fmla="*/ 48 w 55"/>
                <a:gd name="T9" fmla="*/ 38 h 38"/>
                <a:gd name="T10" fmla="*/ 51 w 55"/>
                <a:gd name="T11" fmla="*/ 38 h 38"/>
                <a:gd name="T12" fmla="*/ 55 w 55"/>
                <a:gd name="T13" fmla="*/ 35 h 38"/>
                <a:gd name="T14" fmla="*/ 51 w 55"/>
                <a:gd name="T15" fmla="*/ 31 h 38"/>
                <a:gd name="T16" fmla="*/ 7 w 55"/>
                <a:gd name="T17" fmla="*/ 0 h 3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5"/>
                <a:gd name="T28" fmla="*/ 0 h 38"/>
                <a:gd name="T29" fmla="*/ 55 w 55"/>
                <a:gd name="T30" fmla="*/ 38 h 3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5" h="38">
                  <a:moveTo>
                    <a:pt x="7" y="0"/>
                  </a:moveTo>
                  <a:lnTo>
                    <a:pt x="3" y="0"/>
                  </a:lnTo>
                  <a:lnTo>
                    <a:pt x="0" y="4"/>
                  </a:lnTo>
                  <a:lnTo>
                    <a:pt x="3" y="7"/>
                  </a:lnTo>
                  <a:lnTo>
                    <a:pt x="48" y="38"/>
                  </a:lnTo>
                  <a:lnTo>
                    <a:pt x="51" y="38"/>
                  </a:lnTo>
                  <a:lnTo>
                    <a:pt x="55" y="35"/>
                  </a:lnTo>
                  <a:lnTo>
                    <a:pt x="51" y="31"/>
                  </a:lnTo>
                  <a:lnTo>
                    <a:pt x="7" y="0"/>
                  </a:lnTo>
                  <a:close/>
                </a:path>
              </a:pathLst>
            </a:custGeom>
            <a:solidFill>
              <a:schemeClr val="tx1"/>
            </a:solidFill>
            <a:ln w="9525">
              <a:solidFill>
                <a:schemeClr val="tx1"/>
              </a:solidFill>
              <a:round/>
              <a:headEnd/>
              <a:tailEnd/>
            </a:ln>
          </p:spPr>
          <p:txBody>
            <a:bodyPr/>
            <a:lstStyle/>
            <a:p>
              <a:endParaRPr lang="en-US"/>
            </a:p>
          </p:txBody>
        </p:sp>
        <p:sp>
          <p:nvSpPr>
            <p:cNvPr id="21581" name="Freeform 388"/>
            <p:cNvSpPr>
              <a:spLocks/>
            </p:cNvSpPr>
            <p:nvPr/>
          </p:nvSpPr>
          <p:spPr bwMode="auto">
            <a:xfrm>
              <a:off x="1761" y="3208"/>
              <a:ext cx="10" cy="10"/>
            </a:xfrm>
            <a:custGeom>
              <a:avLst/>
              <a:gdLst>
                <a:gd name="T0" fmla="*/ 3 w 10"/>
                <a:gd name="T1" fmla="*/ 0 h 10"/>
                <a:gd name="T2" fmla="*/ 0 w 10"/>
                <a:gd name="T3" fmla="*/ 0 h 10"/>
                <a:gd name="T4" fmla="*/ 0 w 10"/>
                <a:gd name="T5" fmla="*/ 3 h 10"/>
                <a:gd name="T6" fmla="*/ 0 w 10"/>
                <a:gd name="T7" fmla="*/ 6 h 10"/>
                <a:gd name="T8" fmla="*/ 7 w 10"/>
                <a:gd name="T9" fmla="*/ 10 h 10"/>
                <a:gd name="T10" fmla="*/ 10 w 10"/>
                <a:gd name="T11" fmla="*/ 10 h 10"/>
                <a:gd name="T12" fmla="*/ 10 w 10"/>
                <a:gd name="T13" fmla="*/ 6 h 10"/>
                <a:gd name="T14" fmla="*/ 10 w 10"/>
                <a:gd name="T15" fmla="*/ 3 h 10"/>
                <a:gd name="T16" fmla="*/ 3 w 10"/>
                <a:gd name="T17" fmla="*/ 0 h 1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
                <a:gd name="T28" fmla="*/ 0 h 10"/>
                <a:gd name="T29" fmla="*/ 10 w 10"/>
                <a:gd name="T30" fmla="*/ 10 h 1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 h="10">
                  <a:moveTo>
                    <a:pt x="3" y="0"/>
                  </a:moveTo>
                  <a:lnTo>
                    <a:pt x="0" y="0"/>
                  </a:lnTo>
                  <a:lnTo>
                    <a:pt x="0" y="3"/>
                  </a:lnTo>
                  <a:lnTo>
                    <a:pt x="0" y="6"/>
                  </a:lnTo>
                  <a:lnTo>
                    <a:pt x="7" y="10"/>
                  </a:lnTo>
                  <a:lnTo>
                    <a:pt x="10" y="10"/>
                  </a:lnTo>
                  <a:lnTo>
                    <a:pt x="10" y="6"/>
                  </a:lnTo>
                  <a:lnTo>
                    <a:pt x="10" y="3"/>
                  </a:lnTo>
                  <a:lnTo>
                    <a:pt x="3" y="0"/>
                  </a:lnTo>
                  <a:close/>
                </a:path>
              </a:pathLst>
            </a:custGeom>
            <a:solidFill>
              <a:schemeClr val="tx1"/>
            </a:solidFill>
            <a:ln w="9525">
              <a:solidFill>
                <a:schemeClr val="tx1"/>
              </a:solidFill>
              <a:round/>
              <a:headEnd/>
              <a:tailEnd/>
            </a:ln>
          </p:spPr>
          <p:txBody>
            <a:bodyPr/>
            <a:lstStyle/>
            <a:p>
              <a:endParaRPr lang="en-US"/>
            </a:p>
          </p:txBody>
        </p:sp>
        <p:sp>
          <p:nvSpPr>
            <p:cNvPr id="21582" name="Freeform 389"/>
            <p:cNvSpPr>
              <a:spLocks/>
            </p:cNvSpPr>
            <p:nvPr/>
          </p:nvSpPr>
          <p:spPr bwMode="auto">
            <a:xfrm>
              <a:off x="1781" y="3221"/>
              <a:ext cx="14" cy="11"/>
            </a:xfrm>
            <a:custGeom>
              <a:avLst/>
              <a:gdLst>
                <a:gd name="T0" fmla="*/ 7 w 14"/>
                <a:gd name="T1" fmla="*/ 0 h 11"/>
                <a:gd name="T2" fmla="*/ 4 w 14"/>
                <a:gd name="T3" fmla="*/ 0 h 11"/>
                <a:gd name="T4" fmla="*/ 0 w 14"/>
                <a:gd name="T5" fmla="*/ 4 h 11"/>
                <a:gd name="T6" fmla="*/ 4 w 14"/>
                <a:gd name="T7" fmla="*/ 7 h 11"/>
                <a:gd name="T8" fmla="*/ 11 w 14"/>
                <a:gd name="T9" fmla="*/ 11 h 11"/>
                <a:gd name="T10" fmla="*/ 14 w 14"/>
                <a:gd name="T11" fmla="*/ 11 h 11"/>
                <a:gd name="T12" fmla="*/ 14 w 14"/>
                <a:gd name="T13" fmla="*/ 7 h 11"/>
                <a:gd name="T14" fmla="*/ 14 w 14"/>
                <a:gd name="T15" fmla="*/ 4 h 11"/>
                <a:gd name="T16" fmla="*/ 7 w 14"/>
                <a:gd name="T17" fmla="*/ 0 h 1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
                <a:gd name="T28" fmla="*/ 0 h 11"/>
                <a:gd name="T29" fmla="*/ 14 w 14"/>
                <a:gd name="T30" fmla="*/ 11 h 1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 h="11">
                  <a:moveTo>
                    <a:pt x="7" y="0"/>
                  </a:moveTo>
                  <a:lnTo>
                    <a:pt x="4" y="0"/>
                  </a:lnTo>
                  <a:lnTo>
                    <a:pt x="0" y="4"/>
                  </a:lnTo>
                  <a:lnTo>
                    <a:pt x="4" y="7"/>
                  </a:lnTo>
                  <a:lnTo>
                    <a:pt x="11" y="11"/>
                  </a:lnTo>
                  <a:lnTo>
                    <a:pt x="14" y="11"/>
                  </a:lnTo>
                  <a:lnTo>
                    <a:pt x="14" y="7"/>
                  </a:lnTo>
                  <a:lnTo>
                    <a:pt x="14" y="4"/>
                  </a:lnTo>
                  <a:lnTo>
                    <a:pt x="7" y="0"/>
                  </a:lnTo>
                  <a:close/>
                </a:path>
              </a:pathLst>
            </a:custGeom>
            <a:solidFill>
              <a:schemeClr val="tx1"/>
            </a:solidFill>
            <a:ln w="9525">
              <a:solidFill>
                <a:schemeClr val="tx1"/>
              </a:solidFill>
              <a:round/>
              <a:headEnd/>
              <a:tailEnd/>
            </a:ln>
          </p:spPr>
          <p:txBody>
            <a:bodyPr/>
            <a:lstStyle/>
            <a:p>
              <a:endParaRPr lang="en-US"/>
            </a:p>
          </p:txBody>
        </p:sp>
        <p:sp>
          <p:nvSpPr>
            <p:cNvPr id="21583" name="Freeform 390"/>
            <p:cNvSpPr>
              <a:spLocks/>
            </p:cNvSpPr>
            <p:nvPr/>
          </p:nvSpPr>
          <p:spPr bwMode="auto">
            <a:xfrm>
              <a:off x="1805" y="3238"/>
              <a:ext cx="55" cy="35"/>
            </a:xfrm>
            <a:custGeom>
              <a:avLst/>
              <a:gdLst>
                <a:gd name="T0" fmla="*/ 7 w 55"/>
                <a:gd name="T1" fmla="*/ 0 h 35"/>
                <a:gd name="T2" fmla="*/ 4 w 55"/>
                <a:gd name="T3" fmla="*/ 0 h 35"/>
                <a:gd name="T4" fmla="*/ 0 w 55"/>
                <a:gd name="T5" fmla="*/ 4 h 35"/>
                <a:gd name="T6" fmla="*/ 4 w 55"/>
                <a:gd name="T7" fmla="*/ 7 h 35"/>
                <a:gd name="T8" fmla="*/ 48 w 55"/>
                <a:gd name="T9" fmla="*/ 35 h 35"/>
                <a:gd name="T10" fmla="*/ 52 w 55"/>
                <a:gd name="T11" fmla="*/ 35 h 35"/>
                <a:gd name="T12" fmla="*/ 55 w 55"/>
                <a:gd name="T13" fmla="*/ 31 h 35"/>
                <a:gd name="T14" fmla="*/ 52 w 55"/>
                <a:gd name="T15" fmla="*/ 28 h 35"/>
                <a:gd name="T16" fmla="*/ 7 w 55"/>
                <a:gd name="T17" fmla="*/ 0 h 3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5"/>
                <a:gd name="T28" fmla="*/ 0 h 35"/>
                <a:gd name="T29" fmla="*/ 55 w 55"/>
                <a:gd name="T30" fmla="*/ 35 h 3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5" h="35">
                  <a:moveTo>
                    <a:pt x="7" y="0"/>
                  </a:moveTo>
                  <a:lnTo>
                    <a:pt x="4" y="0"/>
                  </a:lnTo>
                  <a:lnTo>
                    <a:pt x="0" y="4"/>
                  </a:lnTo>
                  <a:lnTo>
                    <a:pt x="4" y="7"/>
                  </a:lnTo>
                  <a:lnTo>
                    <a:pt x="48" y="35"/>
                  </a:lnTo>
                  <a:lnTo>
                    <a:pt x="52" y="35"/>
                  </a:lnTo>
                  <a:lnTo>
                    <a:pt x="55" y="31"/>
                  </a:lnTo>
                  <a:lnTo>
                    <a:pt x="52" y="28"/>
                  </a:lnTo>
                  <a:lnTo>
                    <a:pt x="7" y="0"/>
                  </a:lnTo>
                  <a:close/>
                </a:path>
              </a:pathLst>
            </a:custGeom>
            <a:solidFill>
              <a:schemeClr val="tx1"/>
            </a:solidFill>
            <a:ln w="9525">
              <a:solidFill>
                <a:schemeClr val="tx1"/>
              </a:solidFill>
              <a:round/>
              <a:headEnd/>
              <a:tailEnd/>
            </a:ln>
          </p:spPr>
          <p:txBody>
            <a:bodyPr/>
            <a:lstStyle/>
            <a:p>
              <a:endParaRPr lang="en-US"/>
            </a:p>
          </p:txBody>
        </p:sp>
        <p:sp>
          <p:nvSpPr>
            <p:cNvPr id="21584" name="Freeform 391"/>
            <p:cNvSpPr>
              <a:spLocks/>
            </p:cNvSpPr>
            <p:nvPr/>
          </p:nvSpPr>
          <p:spPr bwMode="auto">
            <a:xfrm>
              <a:off x="1871" y="3276"/>
              <a:ext cx="13" cy="10"/>
            </a:xfrm>
            <a:custGeom>
              <a:avLst/>
              <a:gdLst>
                <a:gd name="T0" fmla="*/ 3 w 13"/>
                <a:gd name="T1" fmla="*/ 0 h 10"/>
                <a:gd name="T2" fmla="*/ 0 w 13"/>
                <a:gd name="T3" fmla="*/ 0 h 10"/>
                <a:gd name="T4" fmla="*/ 0 w 13"/>
                <a:gd name="T5" fmla="*/ 4 h 10"/>
                <a:gd name="T6" fmla="*/ 0 w 13"/>
                <a:gd name="T7" fmla="*/ 7 h 10"/>
                <a:gd name="T8" fmla="*/ 6 w 13"/>
                <a:gd name="T9" fmla="*/ 10 h 10"/>
                <a:gd name="T10" fmla="*/ 10 w 13"/>
                <a:gd name="T11" fmla="*/ 10 h 10"/>
                <a:gd name="T12" fmla="*/ 13 w 13"/>
                <a:gd name="T13" fmla="*/ 7 h 10"/>
                <a:gd name="T14" fmla="*/ 10 w 13"/>
                <a:gd name="T15" fmla="*/ 4 h 10"/>
                <a:gd name="T16" fmla="*/ 3 w 13"/>
                <a:gd name="T17" fmla="*/ 0 h 1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
                <a:gd name="T28" fmla="*/ 0 h 10"/>
                <a:gd name="T29" fmla="*/ 13 w 13"/>
                <a:gd name="T30" fmla="*/ 10 h 1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 h="10">
                  <a:moveTo>
                    <a:pt x="3" y="0"/>
                  </a:moveTo>
                  <a:lnTo>
                    <a:pt x="0" y="0"/>
                  </a:lnTo>
                  <a:lnTo>
                    <a:pt x="0" y="4"/>
                  </a:lnTo>
                  <a:lnTo>
                    <a:pt x="0" y="7"/>
                  </a:lnTo>
                  <a:lnTo>
                    <a:pt x="6" y="10"/>
                  </a:lnTo>
                  <a:lnTo>
                    <a:pt x="10" y="10"/>
                  </a:lnTo>
                  <a:lnTo>
                    <a:pt x="13" y="7"/>
                  </a:lnTo>
                  <a:lnTo>
                    <a:pt x="10" y="4"/>
                  </a:lnTo>
                  <a:lnTo>
                    <a:pt x="3" y="0"/>
                  </a:lnTo>
                  <a:close/>
                </a:path>
              </a:pathLst>
            </a:custGeom>
            <a:solidFill>
              <a:schemeClr val="tx1"/>
            </a:solidFill>
            <a:ln w="9525">
              <a:solidFill>
                <a:schemeClr val="tx1"/>
              </a:solidFill>
              <a:round/>
              <a:headEnd/>
              <a:tailEnd/>
            </a:ln>
          </p:spPr>
          <p:txBody>
            <a:bodyPr/>
            <a:lstStyle/>
            <a:p>
              <a:endParaRPr lang="en-US"/>
            </a:p>
          </p:txBody>
        </p:sp>
        <p:sp>
          <p:nvSpPr>
            <p:cNvPr id="21585" name="Freeform 392"/>
            <p:cNvSpPr>
              <a:spLocks/>
            </p:cNvSpPr>
            <p:nvPr/>
          </p:nvSpPr>
          <p:spPr bwMode="auto">
            <a:xfrm>
              <a:off x="1895" y="3293"/>
              <a:ext cx="10" cy="11"/>
            </a:xfrm>
            <a:custGeom>
              <a:avLst/>
              <a:gdLst>
                <a:gd name="T0" fmla="*/ 3 w 10"/>
                <a:gd name="T1" fmla="*/ 0 h 11"/>
                <a:gd name="T2" fmla="*/ 0 w 10"/>
                <a:gd name="T3" fmla="*/ 0 h 11"/>
                <a:gd name="T4" fmla="*/ 0 w 10"/>
                <a:gd name="T5" fmla="*/ 4 h 11"/>
                <a:gd name="T6" fmla="*/ 0 w 10"/>
                <a:gd name="T7" fmla="*/ 7 h 11"/>
                <a:gd name="T8" fmla="*/ 6 w 10"/>
                <a:gd name="T9" fmla="*/ 11 h 11"/>
                <a:gd name="T10" fmla="*/ 10 w 10"/>
                <a:gd name="T11" fmla="*/ 11 h 11"/>
                <a:gd name="T12" fmla="*/ 10 w 10"/>
                <a:gd name="T13" fmla="*/ 7 h 11"/>
                <a:gd name="T14" fmla="*/ 10 w 10"/>
                <a:gd name="T15" fmla="*/ 4 h 11"/>
                <a:gd name="T16" fmla="*/ 3 w 10"/>
                <a:gd name="T17" fmla="*/ 0 h 1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
                <a:gd name="T28" fmla="*/ 0 h 11"/>
                <a:gd name="T29" fmla="*/ 10 w 10"/>
                <a:gd name="T30" fmla="*/ 11 h 1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 h="11">
                  <a:moveTo>
                    <a:pt x="3" y="0"/>
                  </a:moveTo>
                  <a:lnTo>
                    <a:pt x="0" y="0"/>
                  </a:lnTo>
                  <a:lnTo>
                    <a:pt x="0" y="4"/>
                  </a:lnTo>
                  <a:lnTo>
                    <a:pt x="0" y="7"/>
                  </a:lnTo>
                  <a:lnTo>
                    <a:pt x="6" y="11"/>
                  </a:lnTo>
                  <a:lnTo>
                    <a:pt x="10" y="11"/>
                  </a:lnTo>
                  <a:lnTo>
                    <a:pt x="10" y="7"/>
                  </a:lnTo>
                  <a:lnTo>
                    <a:pt x="10" y="4"/>
                  </a:lnTo>
                  <a:lnTo>
                    <a:pt x="3" y="0"/>
                  </a:lnTo>
                  <a:close/>
                </a:path>
              </a:pathLst>
            </a:custGeom>
            <a:solidFill>
              <a:schemeClr val="tx1"/>
            </a:solidFill>
            <a:ln w="9525">
              <a:solidFill>
                <a:schemeClr val="tx1"/>
              </a:solidFill>
              <a:round/>
              <a:headEnd/>
              <a:tailEnd/>
            </a:ln>
          </p:spPr>
          <p:txBody>
            <a:bodyPr/>
            <a:lstStyle/>
            <a:p>
              <a:endParaRPr lang="en-US"/>
            </a:p>
          </p:txBody>
        </p:sp>
        <p:sp>
          <p:nvSpPr>
            <p:cNvPr id="21586" name="Freeform 393"/>
            <p:cNvSpPr>
              <a:spLocks/>
            </p:cNvSpPr>
            <p:nvPr/>
          </p:nvSpPr>
          <p:spPr bwMode="auto">
            <a:xfrm>
              <a:off x="1915" y="3307"/>
              <a:ext cx="55" cy="34"/>
            </a:xfrm>
            <a:custGeom>
              <a:avLst/>
              <a:gdLst>
                <a:gd name="T0" fmla="*/ 7 w 55"/>
                <a:gd name="T1" fmla="*/ 0 h 34"/>
                <a:gd name="T2" fmla="*/ 3 w 55"/>
                <a:gd name="T3" fmla="*/ 0 h 34"/>
                <a:gd name="T4" fmla="*/ 0 w 55"/>
                <a:gd name="T5" fmla="*/ 3 h 34"/>
                <a:gd name="T6" fmla="*/ 3 w 55"/>
                <a:gd name="T7" fmla="*/ 7 h 34"/>
                <a:gd name="T8" fmla="*/ 48 w 55"/>
                <a:gd name="T9" fmla="*/ 34 h 34"/>
                <a:gd name="T10" fmla="*/ 51 w 55"/>
                <a:gd name="T11" fmla="*/ 34 h 34"/>
                <a:gd name="T12" fmla="*/ 55 w 55"/>
                <a:gd name="T13" fmla="*/ 31 h 34"/>
                <a:gd name="T14" fmla="*/ 51 w 55"/>
                <a:gd name="T15" fmla="*/ 27 h 34"/>
                <a:gd name="T16" fmla="*/ 7 w 55"/>
                <a:gd name="T17" fmla="*/ 0 h 3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5"/>
                <a:gd name="T28" fmla="*/ 0 h 34"/>
                <a:gd name="T29" fmla="*/ 55 w 55"/>
                <a:gd name="T30" fmla="*/ 34 h 3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5" h="34">
                  <a:moveTo>
                    <a:pt x="7" y="0"/>
                  </a:moveTo>
                  <a:lnTo>
                    <a:pt x="3" y="0"/>
                  </a:lnTo>
                  <a:lnTo>
                    <a:pt x="0" y="3"/>
                  </a:lnTo>
                  <a:lnTo>
                    <a:pt x="3" y="7"/>
                  </a:lnTo>
                  <a:lnTo>
                    <a:pt x="48" y="34"/>
                  </a:lnTo>
                  <a:lnTo>
                    <a:pt x="51" y="34"/>
                  </a:lnTo>
                  <a:lnTo>
                    <a:pt x="55" y="31"/>
                  </a:lnTo>
                  <a:lnTo>
                    <a:pt x="51" y="27"/>
                  </a:lnTo>
                  <a:lnTo>
                    <a:pt x="7" y="0"/>
                  </a:lnTo>
                  <a:close/>
                </a:path>
              </a:pathLst>
            </a:custGeom>
            <a:solidFill>
              <a:schemeClr val="tx1"/>
            </a:solidFill>
            <a:ln w="9525">
              <a:solidFill>
                <a:schemeClr val="tx1"/>
              </a:solidFill>
              <a:round/>
              <a:headEnd/>
              <a:tailEnd/>
            </a:ln>
          </p:spPr>
          <p:txBody>
            <a:bodyPr/>
            <a:lstStyle/>
            <a:p>
              <a:endParaRPr lang="en-US"/>
            </a:p>
          </p:txBody>
        </p:sp>
        <p:sp>
          <p:nvSpPr>
            <p:cNvPr id="21587" name="Freeform 394"/>
            <p:cNvSpPr>
              <a:spLocks/>
            </p:cNvSpPr>
            <p:nvPr/>
          </p:nvSpPr>
          <p:spPr bwMode="auto">
            <a:xfrm>
              <a:off x="1980" y="3348"/>
              <a:ext cx="14" cy="10"/>
            </a:xfrm>
            <a:custGeom>
              <a:avLst/>
              <a:gdLst>
                <a:gd name="T0" fmla="*/ 4 w 14"/>
                <a:gd name="T1" fmla="*/ 0 h 10"/>
                <a:gd name="T2" fmla="*/ 0 w 14"/>
                <a:gd name="T3" fmla="*/ 0 h 10"/>
                <a:gd name="T4" fmla="*/ 0 w 14"/>
                <a:gd name="T5" fmla="*/ 4 h 10"/>
                <a:gd name="T6" fmla="*/ 0 w 14"/>
                <a:gd name="T7" fmla="*/ 7 h 10"/>
                <a:gd name="T8" fmla="*/ 7 w 14"/>
                <a:gd name="T9" fmla="*/ 10 h 10"/>
                <a:gd name="T10" fmla="*/ 10 w 14"/>
                <a:gd name="T11" fmla="*/ 10 h 10"/>
                <a:gd name="T12" fmla="*/ 14 w 14"/>
                <a:gd name="T13" fmla="*/ 7 h 10"/>
                <a:gd name="T14" fmla="*/ 10 w 14"/>
                <a:gd name="T15" fmla="*/ 4 h 10"/>
                <a:gd name="T16" fmla="*/ 4 w 14"/>
                <a:gd name="T17" fmla="*/ 0 h 1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
                <a:gd name="T28" fmla="*/ 0 h 10"/>
                <a:gd name="T29" fmla="*/ 14 w 14"/>
                <a:gd name="T30" fmla="*/ 10 h 1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 h="10">
                  <a:moveTo>
                    <a:pt x="4" y="0"/>
                  </a:moveTo>
                  <a:lnTo>
                    <a:pt x="0" y="0"/>
                  </a:lnTo>
                  <a:lnTo>
                    <a:pt x="0" y="4"/>
                  </a:lnTo>
                  <a:lnTo>
                    <a:pt x="0" y="7"/>
                  </a:lnTo>
                  <a:lnTo>
                    <a:pt x="7" y="10"/>
                  </a:lnTo>
                  <a:lnTo>
                    <a:pt x="10" y="10"/>
                  </a:lnTo>
                  <a:lnTo>
                    <a:pt x="14" y="7"/>
                  </a:lnTo>
                  <a:lnTo>
                    <a:pt x="10" y="4"/>
                  </a:lnTo>
                  <a:lnTo>
                    <a:pt x="4" y="0"/>
                  </a:lnTo>
                  <a:close/>
                </a:path>
              </a:pathLst>
            </a:custGeom>
            <a:solidFill>
              <a:schemeClr val="tx1"/>
            </a:solidFill>
            <a:ln w="9525">
              <a:solidFill>
                <a:schemeClr val="tx1"/>
              </a:solidFill>
              <a:round/>
              <a:headEnd/>
              <a:tailEnd/>
            </a:ln>
          </p:spPr>
          <p:txBody>
            <a:bodyPr/>
            <a:lstStyle/>
            <a:p>
              <a:endParaRPr lang="en-US"/>
            </a:p>
          </p:txBody>
        </p:sp>
        <p:sp>
          <p:nvSpPr>
            <p:cNvPr id="21588" name="Freeform 395"/>
            <p:cNvSpPr>
              <a:spLocks/>
            </p:cNvSpPr>
            <p:nvPr/>
          </p:nvSpPr>
          <p:spPr bwMode="auto">
            <a:xfrm>
              <a:off x="2004" y="3362"/>
              <a:ext cx="10" cy="10"/>
            </a:xfrm>
            <a:custGeom>
              <a:avLst/>
              <a:gdLst>
                <a:gd name="T0" fmla="*/ 4 w 10"/>
                <a:gd name="T1" fmla="*/ 0 h 10"/>
                <a:gd name="T2" fmla="*/ 0 w 10"/>
                <a:gd name="T3" fmla="*/ 0 h 10"/>
                <a:gd name="T4" fmla="*/ 0 w 10"/>
                <a:gd name="T5" fmla="*/ 3 h 10"/>
                <a:gd name="T6" fmla="*/ 0 w 10"/>
                <a:gd name="T7" fmla="*/ 7 h 10"/>
                <a:gd name="T8" fmla="*/ 7 w 10"/>
                <a:gd name="T9" fmla="*/ 10 h 10"/>
                <a:gd name="T10" fmla="*/ 10 w 10"/>
                <a:gd name="T11" fmla="*/ 10 h 10"/>
                <a:gd name="T12" fmla="*/ 10 w 10"/>
                <a:gd name="T13" fmla="*/ 7 h 10"/>
                <a:gd name="T14" fmla="*/ 10 w 10"/>
                <a:gd name="T15" fmla="*/ 3 h 10"/>
                <a:gd name="T16" fmla="*/ 4 w 10"/>
                <a:gd name="T17" fmla="*/ 0 h 1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
                <a:gd name="T28" fmla="*/ 0 h 10"/>
                <a:gd name="T29" fmla="*/ 10 w 10"/>
                <a:gd name="T30" fmla="*/ 10 h 1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 h="10">
                  <a:moveTo>
                    <a:pt x="4" y="0"/>
                  </a:moveTo>
                  <a:lnTo>
                    <a:pt x="0" y="0"/>
                  </a:lnTo>
                  <a:lnTo>
                    <a:pt x="0" y="3"/>
                  </a:lnTo>
                  <a:lnTo>
                    <a:pt x="0" y="7"/>
                  </a:lnTo>
                  <a:lnTo>
                    <a:pt x="7" y="10"/>
                  </a:lnTo>
                  <a:lnTo>
                    <a:pt x="10" y="10"/>
                  </a:lnTo>
                  <a:lnTo>
                    <a:pt x="10" y="7"/>
                  </a:lnTo>
                  <a:lnTo>
                    <a:pt x="10" y="3"/>
                  </a:lnTo>
                  <a:lnTo>
                    <a:pt x="4" y="0"/>
                  </a:lnTo>
                  <a:close/>
                </a:path>
              </a:pathLst>
            </a:custGeom>
            <a:solidFill>
              <a:schemeClr val="tx1"/>
            </a:solidFill>
            <a:ln w="9525">
              <a:solidFill>
                <a:schemeClr val="tx1"/>
              </a:solidFill>
              <a:round/>
              <a:headEnd/>
              <a:tailEnd/>
            </a:ln>
          </p:spPr>
          <p:txBody>
            <a:bodyPr/>
            <a:lstStyle/>
            <a:p>
              <a:endParaRPr lang="en-US"/>
            </a:p>
          </p:txBody>
        </p:sp>
        <p:sp>
          <p:nvSpPr>
            <p:cNvPr id="21589" name="Freeform 396"/>
            <p:cNvSpPr>
              <a:spLocks/>
            </p:cNvSpPr>
            <p:nvPr/>
          </p:nvSpPr>
          <p:spPr bwMode="auto">
            <a:xfrm>
              <a:off x="2028" y="3376"/>
              <a:ext cx="51" cy="37"/>
            </a:xfrm>
            <a:custGeom>
              <a:avLst/>
              <a:gdLst>
                <a:gd name="T0" fmla="*/ 3 w 51"/>
                <a:gd name="T1" fmla="*/ 0 h 37"/>
                <a:gd name="T2" fmla="*/ 0 w 51"/>
                <a:gd name="T3" fmla="*/ 0 h 37"/>
                <a:gd name="T4" fmla="*/ 0 w 51"/>
                <a:gd name="T5" fmla="*/ 3 h 37"/>
                <a:gd name="T6" fmla="*/ 0 w 51"/>
                <a:gd name="T7" fmla="*/ 6 h 37"/>
                <a:gd name="T8" fmla="*/ 48 w 51"/>
                <a:gd name="T9" fmla="*/ 37 h 37"/>
                <a:gd name="T10" fmla="*/ 51 w 51"/>
                <a:gd name="T11" fmla="*/ 37 h 37"/>
                <a:gd name="T12" fmla="*/ 51 w 51"/>
                <a:gd name="T13" fmla="*/ 34 h 37"/>
                <a:gd name="T14" fmla="*/ 51 w 51"/>
                <a:gd name="T15" fmla="*/ 30 h 37"/>
                <a:gd name="T16" fmla="*/ 3 w 51"/>
                <a:gd name="T17" fmla="*/ 0 h 3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1"/>
                <a:gd name="T28" fmla="*/ 0 h 37"/>
                <a:gd name="T29" fmla="*/ 51 w 51"/>
                <a:gd name="T30" fmla="*/ 37 h 3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1" h="37">
                  <a:moveTo>
                    <a:pt x="3" y="0"/>
                  </a:moveTo>
                  <a:lnTo>
                    <a:pt x="0" y="0"/>
                  </a:lnTo>
                  <a:lnTo>
                    <a:pt x="0" y="3"/>
                  </a:lnTo>
                  <a:lnTo>
                    <a:pt x="0" y="6"/>
                  </a:lnTo>
                  <a:lnTo>
                    <a:pt x="48" y="37"/>
                  </a:lnTo>
                  <a:lnTo>
                    <a:pt x="51" y="37"/>
                  </a:lnTo>
                  <a:lnTo>
                    <a:pt x="51" y="34"/>
                  </a:lnTo>
                  <a:lnTo>
                    <a:pt x="51" y="30"/>
                  </a:lnTo>
                  <a:lnTo>
                    <a:pt x="3" y="0"/>
                  </a:lnTo>
                  <a:close/>
                </a:path>
              </a:pathLst>
            </a:custGeom>
            <a:solidFill>
              <a:schemeClr val="tx1"/>
            </a:solidFill>
            <a:ln w="9525">
              <a:solidFill>
                <a:schemeClr val="tx1"/>
              </a:solidFill>
              <a:round/>
              <a:headEnd/>
              <a:tailEnd/>
            </a:ln>
          </p:spPr>
          <p:txBody>
            <a:bodyPr/>
            <a:lstStyle/>
            <a:p>
              <a:endParaRPr lang="en-US"/>
            </a:p>
          </p:txBody>
        </p:sp>
        <p:sp>
          <p:nvSpPr>
            <p:cNvPr id="21590" name="Freeform 397"/>
            <p:cNvSpPr>
              <a:spLocks/>
            </p:cNvSpPr>
            <p:nvPr/>
          </p:nvSpPr>
          <p:spPr bwMode="auto">
            <a:xfrm>
              <a:off x="2090" y="3417"/>
              <a:ext cx="13" cy="10"/>
            </a:xfrm>
            <a:custGeom>
              <a:avLst/>
              <a:gdLst>
                <a:gd name="T0" fmla="*/ 7 w 13"/>
                <a:gd name="T1" fmla="*/ 0 h 10"/>
                <a:gd name="T2" fmla="*/ 3 w 13"/>
                <a:gd name="T3" fmla="*/ 0 h 10"/>
                <a:gd name="T4" fmla="*/ 0 w 13"/>
                <a:gd name="T5" fmla="*/ 3 h 10"/>
                <a:gd name="T6" fmla="*/ 3 w 13"/>
                <a:gd name="T7" fmla="*/ 6 h 10"/>
                <a:gd name="T8" fmla="*/ 7 w 13"/>
                <a:gd name="T9" fmla="*/ 10 h 10"/>
                <a:gd name="T10" fmla="*/ 10 w 13"/>
                <a:gd name="T11" fmla="*/ 10 h 10"/>
                <a:gd name="T12" fmla="*/ 13 w 13"/>
                <a:gd name="T13" fmla="*/ 6 h 10"/>
                <a:gd name="T14" fmla="*/ 10 w 13"/>
                <a:gd name="T15" fmla="*/ 3 h 10"/>
                <a:gd name="T16" fmla="*/ 7 w 13"/>
                <a:gd name="T17" fmla="*/ 0 h 1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
                <a:gd name="T28" fmla="*/ 0 h 10"/>
                <a:gd name="T29" fmla="*/ 13 w 13"/>
                <a:gd name="T30" fmla="*/ 10 h 1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 h="10">
                  <a:moveTo>
                    <a:pt x="7" y="0"/>
                  </a:moveTo>
                  <a:lnTo>
                    <a:pt x="3" y="0"/>
                  </a:lnTo>
                  <a:lnTo>
                    <a:pt x="0" y="3"/>
                  </a:lnTo>
                  <a:lnTo>
                    <a:pt x="3" y="6"/>
                  </a:lnTo>
                  <a:lnTo>
                    <a:pt x="7" y="10"/>
                  </a:lnTo>
                  <a:lnTo>
                    <a:pt x="10" y="10"/>
                  </a:lnTo>
                  <a:lnTo>
                    <a:pt x="13" y="6"/>
                  </a:lnTo>
                  <a:lnTo>
                    <a:pt x="10" y="3"/>
                  </a:lnTo>
                  <a:lnTo>
                    <a:pt x="7" y="0"/>
                  </a:lnTo>
                  <a:close/>
                </a:path>
              </a:pathLst>
            </a:custGeom>
            <a:solidFill>
              <a:schemeClr val="tx1"/>
            </a:solidFill>
            <a:ln w="9525">
              <a:solidFill>
                <a:schemeClr val="tx1"/>
              </a:solidFill>
              <a:round/>
              <a:headEnd/>
              <a:tailEnd/>
            </a:ln>
          </p:spPr>
          <p:txBody>
            <a:bodyPr/>
            <a:lstStyle/>
            <a:p>
              <a:endParaRPr lang="en-US"/>
            </a:p>
          </p:txBody>
        </p:sp>
        <p:sp>
          <p:nvSpPr>
            <p:cNvPr id="21591" name="Freeform 398"/>
            <p:cNvSpPr>
              <a:spLocks/>
            </p:cNvSpPr>
            <p:nvPr/>
          </p:nvSpPr>
          <p:spPr bwMode="auto">
            <a:xfrm>
              <a:off x="2114" y="3430"/>
              <a:ext cx="13" cy="11"/>
            </a:xfrm>
            <a:custGeom>
              <a:avLst/>
              <a:gdLst>
                <a:gd name="T0" fmla="*/ 3 w 13"/>
                <a:gd name="T1" fmla="*/ 0 h 11"/>
                <a:gd name="T2" fmla="*/ 0 w 13"/>
                <a:gd name="T3" fmla="*/ 0 h 11"/>
                <a:gd name="T4" fmla="*/ 0 w 13"/>
                <a:gd name="T5" fmla="*/ 4 h 11"/>
                <a:gd name="T6" fmla="*/ 0 w 13"/>
                <a:gd name="T7" fmla="*/ 7 h 11"/>
                <a:gd name="T8" fmla="*/ 7 w 13"/>
                <a:gd name="T9" fmla="*/ 11 h 11"/>
                <a:gd name="T10" fmla="*/ 10 w 13"/>
                <a:gd name="T11" fmla="*/ 11 h 11"/>
                <a:gd name="T12" fmla="*/ 13 w 13"/>
                <a:gd name="T13" fmla="*/ 7 h 11"/>
                <a:gd name="T14" fmla="*/ 10 w 13"/>
                <a:gd name="T15" fmla="*/ 4 h 11"/>
                <a:gd name="T16" fmla="*/ 3 w 13"/>
                <a:gd name="T17" fmla="*/ 0 h 1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
                <a:gd name="T28" fmla="*/ 0 h 11"/>
                <a:gd name="T29" fmla="*/ 13 w 13"/>
                <a:gd name="T30" fmla="*/ 11 h 1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 h="11">
                  <a:moveTo>
                    <a:pt x="3" y="0"/>
                  </a:moveTo>
                  <a:lnTo>
                    <a:pt x="0" y="0"/>
                  </a:lnTo>
                  <a:lnTo>
                    <a:pt x="0" y="4"/>
                  </a:lnTo>
                  <a:lnTo>
                    <a:pt x="0" y="7"/>
                  </a:lnTo>
                  <a:lnTo>
                    <a:pt x="7" y="11"/>
                  </a:lnTo>
                  <a:lnTo>
                    <a:pt x="10" y="11"/>
                  </a:lnTo>
                  <a:lnTo>
                    <a:pt x="13" y="7"/>
                  </a:lnTo>
                  <a:lnTo>
                    <a:pt x="10" y="4"/>
                  </a:lnTo>
                  <a:lnTo>
                    <a:pt x="3" y="0"/>
                  </a:lnTo>
                  <a:close/>
                </a:path>
              </a:pathLst>
            </a:custGeom>
            <a:solidFill>
              <a:schemeClr val="tx1"/>
            </a:solidFill>
            <a:ln w="9525">
              <a:solidFill>
                <a:schemeClr val="tx1"/>
              </a:solidFill>
              <a:round/>
              <a:headEnd/>
              <a:tailEnd/>
            </a:ln>
          </p:spPr>
          <p:txBody>
            <a:bodyPr/>
            <a:lstStyle/>
            <a:p>
              <a:endParaRPr lang="en-US"/>
            </a:p>
          </p:txBody>
        </p:sp>
        <p:sp>
          <p:nvSpPr>
            <p:cNvPr id="21592" name="Freeform 399"/>
            <p:cNvSpPr>
              <a:spLocks/>
            </p:cNvSpPr>
            <p:nvPr/>
          </p:nvSpPr>
          <p:spPr bwMode="auto">
            <a:xfrm>
              <a:off x="2138" y="3444"/>
              <a:ext cx="51" cy="38"/>
            </a:xfrm>
            <a:custGeom>
              <a:avLst/>
              <a:gdLst>
                <a:gd name="T0" fmla="*/ 3 w 51"/>
                <a:gd name="T1" fmla="*/ 0 h 38"/>
                <a:gd name="T2" fmla="*/ 0 w 51"/>
                <a:gd name="T3" fmla="*/ 0 h 38"/>
                <a:gd name="T4" fmla="*/ 0 w 51"/>
                <a:gd name="T5" fmla="*/ 3 h 38"/>
                <a:gd name="T6" fmla="*/ 0 w 51"/>
                <a:gd name="T7" fmla="*/ 7 h 38"/>
                <a:gd name="T8" fmla="*/ 48 w 51"/>
                <a:gd name="T9" fmla="*/ 38 h 38"/>
                <a:gd name="T10" fmla="*/ 51 w 51"/>
                <a:gd name="T11" fmla="*/ 38 h 38"/>
                <a:gd name="T12" fmla="*/ 51 w 51"/>
                <a:gd name="T13" fmla="*/ 34 h 38"/>
                <a:gd name="T14" fmla="*/ 51 w 51"/>
                <a:gd name="T15" fmla="*/ 31 h 38"/>
                <a:gd name="T16" fmla="*/ 3 w 51"/>
                <a:gd name="T17" fmla="*/ 0 h 3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1"/>
                <a:gd name="T28" fmla="*/ 0 h 38"/>
                <a:gd name="T29" fmla="*/ 51 w 51"/>
                <a:gd name="T30" fmla="*/ 38 h 3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1" h="38">
                  <a:moveTo>
                    <a:pt x="3" y="0"/>
                  </a:moveTo>
                  <a:lnTo>
                    <a:pt x="0" y="0"/>
                  </a:lnTo>
                  <a:lnTo>
                    <a:pt x="0" y="3"/>
                  </a:lnTo>
                  <a:lnTo>
                    <a:pt x="0" y="7"/>
                  </a:lnTo>
                  <a:lnTo>
                    <a:pt x="48" y="38"/>
                  </a:lnTo>
                  <a:lnTo>
                    <a:pt x="51" y="38"/>
                  </a:lnTo>
                  <a:lnTo>
                    <a:pt x="51" y="34"/>
                  </a:lnTo>
                  <a:lnTo>
                    <a:pt x="51" y="31"/>
                  </a:lnTo>
                  <a:lnTo>
                    <a:pt x="3" y="0"/>
                  </a:lnTo>
                  <a:close/>
                </a:path>
              </a:pathLst>
            </a:custGeom>
            <a:solidFill>
              <a:schemeClr val="tx1"/>
            </a:solidFill>
            <a:ln w="9525">
              <a:solidFill>
                <a:schemeClr val="tx1"/>
              </a:solidFill>
              <a:round/>
              <a:headEnd/>
              <a:tailEnd/>
            </a:ln>
          </p:spPr>
          <p:txBody>
            <a:bodyPr/>
            <a:lstStyle/>
            <a:p>
              <a:endParaRPr lang="en-US"/>
            </a:p>
          </p:txBody>
        </p:sp>
        <p:sp>
          <p:nvSpPr>
            <p:cNvPr id="21593" name="Freeform 400"/>
            <p:cNvSpPr>
              <a:spLocks/>
            </p:cNvSpPr>
            <p:nvPr/>
          </p:nvSpPr>
          <p:spPr bwMode="auto">
            <a:xfrm>
              <a:off x="2199" y="3485"/>
              <a:ext cx="14" cy="10"/>
            </a:xfrm>
            <a:custGeom>
              <a:avLst/>
              <a:gdLst>
                <a:gd name="T0" fmla="*/ 7 w 14"/>
                <a:gd name="T1" fmla="*/ 0 h 10"/>
                <a:gd name="T2" fmla="*/ 4 w 14"/>
                <a:gd name="T3" fmla="*/ 0 h 10"/>
                <a:gd name="T4" fmla="*/ 0 w 14"/>
                <a:gd name="T5" fmla="*/ 4 h 10"/>
                <a:gd name="T6" fmla="*/ 4 w 14"/>
                <a:gd name="T7" fmla="*/ 7 h 10"/>
                <a:gd name="T8" fmla="*/ 7 w 14"/>
                <a:gd name="T9" fmla="*/ 10 h 10"/>
                <a:gd name="T10" fmla="*/ 11 w 14"/>
                <a:gd name="T11" fmla="*/ 10 h 10"/>
                <a:gd name="T12" fmla="*/ 14 w 14"/>
                <a:gd name="T13" fmla="*/ 7 h 10"/>
                <a:gd name="T14" fmla="*/ 11 w 14"/>
                <a:gd name="T15" fmla="*/ 4 h 10"/>
                <a:gd name="T16" fmla="*/ 7 w 14"/>
                <a:gd name="T17" fmla="*/ 0 h 1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
                <a:gd name="T28" fmla="*/ 0 h 10"/>
                <a:gd name="T29" fmla="*/ 14 w 14"/>
                <a:gd name="T30" fmla="*/ 10 h 1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 h="10">
                  <a:moveTo>
                    <a:pt x="7" y="0"/>
                  </a:moveTo>
                  <a:lnTo>
                    <a:pt x="4" y="0"/>
                  </a:lnTo>
                  <a:lnTo>
                    <a:pt x="0" y="4"/>
                  </a:lnTo>
                  <a:lnTo>
                    <a:pt x="4" y="7"/>
                  </a:lnTo>
                  <a:lnTo>
                    <a:pt x="7" y="10"/>
                  </a:lnTo>
                  <a:lnTo>
                    <a:pt x="11" y="10"/>
                  </a:lnTo>
                  <a:lnTo>
                    <a:pt x="14" y="7"/>
                  </a:lnTo>
                  <a:lnTo>
                    <a:pt x="11" y="4"/>
                  </a:lnTo>
                  <a:lnTo>
                    <a:pt x="7" y="0"/>
                  </a:lnTo>
                  <a:close/>
                </a:path>
              </a:pathLst>
            </a:custGeom>
            <a:solidFill>
              <a:schemeClr val="tx1"/>
            </a:solidFill>
            <a:ln w="9525">
              <a:solidFill>
                <a:schemeClr val="tx1"/>
              </a:solidFill>
              <a:round/>
              <a:headEnd/>
              <a:tailEnd/>
            </a:ln>
          </p:spPr>
          <p:txBody>
            <a:bodyPr/>
            <a:lstStyle/>
            <a:p>
              <a:endParaRPr lang="en-US"/>
            </a:p>
          </p:txBody>
        </p:sp>
        <p:sp>
          <p:nvSpPr>
            <p:cNvPr id="21594" name="Freeform 401"/>
            <p:cNvSpPr>
              <a:spLocks/>
            </p:cNvSpPr>
            <p:nvPr/>
          </p:nvSpPr>
          <p:spPr bwMode="auto">
            <a:xfrm>
              <a:off x="2223" y="3499"/>
              <a:ext cx="14" cy="14"/>
            </a:xfrm>
            <a:custGeom>
              <a:avLst/>
              <a:gdLst>
                <a:gd name="T0" fmla="*/ 7 w 14"/>
                <a:gd name="T1" fmla="*/ 0 h 14"/>
                <a:gd name="T2" fmla="*/ 4 w 14"/>
                <a:gd name="T3" fmla="*/ 0 h 14"/>
                <a:gd name="T4" fmla="*/ 0 w 14"/>
                <a:gd name="T5" fmla="*/ 3 h 14"/>
                <a:gd name="T6" fmla="*/ 4 w 14"/>
                <a:gd name="T7" fmla="*/ 7 h 14"/>
                <a:gd name="T8" fmla="*/ 7 w 14"/>
                <a:gd name="T9" fmla="*/ 14 h 14"/>
                <a:gd name="T10" fmla="*/ 11 w 14"/>
                <a:gd name="T11" fmla="*/ 14 h 14"/>
                <a:gd name="T12" fmla="*/ 14 w 14"/>
                <a:gd name="T13" fmla="*/ 10 h 14"/>
                <a:gd name="T14" fmla="*/ 11 w 14"/>
                <a:gd name="T15" fmla="*/ 7 h 14"/>
                <a:gd name="T16" fmla="*/ 7 w 14"/>
                <a:gd name="T17" fmla="*/ 0 h 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
                <a:gd name="T28" fmla="*/ 0 h 14"/>
                <a:gd name="T29" fmla="*/ 14 w 14"/>
                <a:gd name="T30" fmla="*/ 14 h 1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 h="14">
                  <a:moveTo>
                    <a:pt x="7" y="0"/>
                  </a:moveTo>
                  <a:lnTo>
                    <a:pt x="4" y="0"/>
                  </a:lnTo>
                  <a:lnTo>
                    <a:pt x="0" y="3"/>
                  </a:lnTo>
                  <a:lnTo>
                    <a:pt x="4" y="7"/>
                  </a:lnTo>
                  <a:lnTo>
                    <a:pt x="7" y="14"/>
                  </a:lnTo>
                  <a:lnTo>
                    <a:pt x="11" y="14"/>
                  </a:lnTo>
                  <a:lnTo>
                    <a:pt x="14" y="10"/>
                  </a:lnTo>
                  <a:lnTo>
                    <a:pt x="11" y="7"/>
                  </a:lnTo>
                  <a:lnTo>
                    <a:pt x="7" y="0"/>
                  </a:lnTo>
                  <a:close/>
                </a:path>
              </a:pathLst>
            </a:custGeom>
            <a:solidFill>
              <a:schemeClr val="tx1"/>
            </a:solidFill>
            <a:ln w="9525">
              <a:solidFill>
                <a:schemeClr val="tx1"/>
              </a:solidFill>
              <a:round/>
              <a:headEnd/>
              <a:tailEnd/>
            </a:ln>
          </p:spPr>
          <p:txBody>
            <a:bodyPr/>
            <a:lstStyle/>
            <a:p>
              <a:endParaRPr lang="en-US"/>
            </a:p>
          </p:txBody>
        </p:sp>
        <p:sp>
          <p:nvSpPr>
            <p:cNvPr id="21595" name="Freeform 402"/>
            <p:cNvSpPr>
              <a:spLocks/>
            </p:cNvSpPr>
            <p:nvPr/>
          </p:nvSpPr>
          <p:spPr bwMode="auto">
            <a:xfrm>
              <a:off x="2247" y="3516"/>
              <a:ext cx="52" cy="34"/>
            </a:xfrm>
            <a:custGeom>
              <a:avLst/>
              <a:gdLst>
                <a:gd name="T0" fmla="*/ 4 w 52"/>
                <a:gd name="T1" fmla="*/ 0 h 34"/>
                <a:gd name="T2" fmla="*/ 0 w 52"/>
                <a:gd name="T3" fmla="*/ 0 h 34"/>
                <a:gd name="T4" fmla="*/ 0 w 52"/>
                <a:gd name="T5" fmla="*/ 3 h 34"/>
                <a:gd name="T6" fmla="*/ 0 w 52"/>
                <a:gd name="T7" fmla="*/ 7 h 34"/>
                <a:gd name="T8" fmla="*/ 48 w 52"/>
                <a:gd name="T9" fmla="*/ 34 h 34"/>
                <a:gd name="T10" fmla="*/ 52 w 52"/>
                <a:gd name="T11" fmla="*/ 34 h 34"/>
                <a:gd name="T12" fmla="*/ 52 w 52"/>
                <a:gd name="T13" fmla="*/ 31 h 34"/>
                <a:gd name="T14" fmla="*/ 52 w 52"/>
                <a:gd name="T15" fmla="*/ 27 h 34"/>
                <a:gd name="T16" fmla="*/ 4 w 52"/>
                <a:gd name="T17" fmla="*/ 0 h 3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2"/>
                <a:gd name="T28" fmla="*/ 0 h 34"/>
                <a:gd name="T29" fmla="*/ 52 w 52"/>
                <a:gd name="T30" fmla="*/ 34 h 3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2" h="34">
                  <a:moveTo>
                    <a:pt x="4" y="0"/>
                  </a:moveTo>
                  <a:lnTo>
                    <a:pt x="0" y="0"/>
                  </a:lnTo>
                  <a:lnTo>
                    <a:pt x="0" y="3"/>
                  </a:lnTo>
                  <a:lnTo>
                    <a:pt x="0" y="7"/>
                  </a:lnTo>
                  <a:lnTo>
                    <a:pt x="48" y="34"/>
                  </a:lnTo>
                  <a:lnTo>
                    <a:pt x="52" y="34"/>
                  </a:lnTo>
                  <a:lnTo>
                    <a:pt x="52" y="31"/>
                  </a:lnTo>
                  <a:lnTo>
                    <a:pt x="52" y="27"/>
                  </a:lnTo>
                  <a:lnTo>
                    <a:pt x="4" y="0"/>
                  </a:lnTo>
                  <a:close/>
                </a:path>
              </a:pathLst>
            </a:custGeom>
            <a:solidFill>
              <a:schemeClr val="tx1"/>
            </a:solidFill>
            <a:ln w="9525">
              <a:solidFill>
                <a:schemeClr val="tx1"/>
              </a:solidFill>
              <a:round/>
              <a:headEnd/>
              <a:tailEnd/>
            </a:ln>
          </p:spPr>
          <p:txBody>
            <a:bodyPr/>
            <a:lstStyle/>
            <a:p>
              <a:endParaRPr lang="en-US"/>
            </a:p>
          </p:txBody>
        </p:sp>
        <p:sp>
          <p:nvSpPr>
            <p:cNvPr id="21596" name="Freeform 403"/>
            <p:cNvSpPr>
              <a:spLocks/>
            </p:cNvSpPr>
            <p:nvPr/>
          </p:nvSpPr>
          <p:spPr bwMode="auto">
            <a:xfrm>
              <a:off x="2309" y="3554"/>
              <a:ext cx="14" cy="13"/>
            </a:xfrm>
            <a:custGeom>
              <a:avLst/>
              <a:gdLst>
                <a:gd name="T0" fmla="*/ 7 w 14"/>
                <a:gd name="T1" fmla="*/ 0 h 13"/>
                <a:gd name="T2" fmla="*/ 3 w 14"/>
                <a:gd name="T3" fmla="*/ 0 h 13"/>
                <a:gd name="T4" fmla="*/ 0 w 14"/>
                <a:gd name="T5" fmla="*/ 3 h 13"/>
                <a:gd name="T6" fmla="*/ 3 w 14"/>
                <a:gd name="T7" fmla="*/ 7 h 13"/>
                <a:gd name="T8" fmla="*/ 10 w 14"/>
                <a:gd name="T9" fmla="*/ 13 h 13"/>
                <a:gd name="T10" fmla="*/ 14 w 14"/>
                <a:gd name="T11" fmla="*/ 13 h 13"/>
                <a:gd name="T12" fmla="*/ 14 w 14"/>
                <a:gd name="T13" fmla="*/ 10 h 13"/>
                <a:gd name="T14" fmla="*/ 14 w 14"/>
                <a:gd name="T15" fmla="*/ 7 h 13"/>
                <a:gd name="T16" fmla="*/ 7 w 14"/>
                <a:gd name="T17" fmla="*/ 0 h 1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
                <a:gd name="T28" fmla="*/ 0 h 13"/>
                <a:gd name="T29" fmla="*/ 14 w 14"/>
                <a:gd name="T30" fmla="*/ 13 h 1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 h="13">
                  <a:moveTo>
                    <a:pt x="7" y="0"/>
                  </a:moveTo>
                  <a:lnTo>
                    <a:pt x="3" y="0"/>
                  </a:lnTo>
                  <a:lnTo>
                    <a:pt x="0" y="3"/>
                  </a:lnTo>
                  <a:lnTo>
                    <a:pt x="3" y="7"/>
                  </a:lnTo>
                  <a:lnTo>
                    <a:pt x="10" y="13"/>
                  </a:lnTo>
                  <a:lnTo>
                    <a:pt x="14" y="13"/>
                  </a:lnTo>
                  <a:lnTo>
                    <a:pt x="14" y="10"/>
                  </a:lnTo>
                  <a:lnTo>
                    <a:pt x="14" y="7"/>
                  </a:lnTo>
                  <a:lnTo>
                    <a:pt x="7" y="0"/>
                  </a:lnTo>
                  <a:close/>
                </a:path>
              </a:pathLst>
            </a:custGeom>
            <a:solidFill>
              <a:schemeClr val="tx1"/>
            </a:solidFill>
            <a:ln w="9525">
              <a:solidFill>
                <a:schemeClr val="tx1"/>
              </a:solidFill>
              <a:round/>
              <a:headEnd/>
              <a:tailEnd/>
            </a:ln>
          </p:spPr>
          <p:txBody>
            <a:bodyPr/>
            <a:lstStyle/>
            <a:p>
              <a:endParaRPr lang="en-US"/>
            </a:p>
          </p:txBody>
        </p:sp>
        <p:sp>
          <p:nvSpPr>
            <p:cNvPr id="21597" name="Freeform 404"/>
            <p:cNvSpPr>
              <a:spLocks/>
            </p:cNvSpPr>
            <p:nvPr/>
          </p:nvSpPr>
          <p:spPr bwMode="auto">
            <a:xfrm>
              <a:off x="2333" y="3571"/>
              <a:ext cx="14" cy="10"/>
            </a:xfrm>
            <a:custGeom>
              <a:avLst/>
              <a:gdLst>
                <a:gd name="T0" fmla="*/ 7 w 14"/>
                <a:gd name="T1" fmla="*/ 0 h 10"/>
                <a:gd name="T2" fmla="*/ 3 w 14"/>
                <a:gd name="T3" fmla="*/ 0 h 10"/>
                <a:gd name="T4" fmla="*/ 0 w 14"/>
                <a:gd name="T5" fmla="*/ 3 h 10"/>
                <a:gd name="T6" fmla="*/ 3 w 14"/>
                <a:gd name="T7" fmla="*/ 7 h 10"/>
                <a:gd name="T8" fmla="*/ 7 w 14"/>
                <a:gd name="T9" fmla="*/ 10 h 10"/>
                <a:gd name="T10" fmla="*/ 10 w 14"/>
                <a:gd name="T11" fmla="*/ 10 h 10"/>
                <a:gd name="T12" fmla="*/ 14 w 14"/>
                <a:gd name="T13" fmla="*/ 7 h 10"/>
                <a:gd name="T14" fmla="*/ 10 w 14"/>
                <a:gd name="T15" fmla="*/ 3 h 10"/>
                <a:gd name="T16" fmla="*/ 7 w 14"/>
                <a:gd name="T17" fmla="*/ 0 h 1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
                <a:gd name="T28" fmla="*/ 0 h 10"/>
                <a:gd name="T29" fmla="*/ 14 w 14"/>
                <a:gd name="T30" fmla="*/ 10 h 1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 h="10">
                  <a:moveTo>
                    <a:pt x="7" y="0"/>
                  </a:moveTo>
                  <a:lnTo>
                    <a:pt x="3" y="0"/>
                  </a:lnTo>
                  <a:lnTo>
                    <a:pt x="0" y="3"/>
                  </a:lnTo>
                  <a:lnTo>
                    <a:pt x="3" y="7"/>
                  </a:lnTo>
                  <a:lnTo>
                    <a:pt x="7" y="10"/>
                  </a:lnTo>
                  <a:lnTo>
                    <a:pt x="10" y="10"/>
                  </a:lnTo>
                  <a:lnTo>
                    <a:pt x="14" y="7"/>
                  </a:lnTo>
                  <a:lnTo>
                    <a:pt x="10" y="3"/>
                  </a:lnTo>
                  <a:lnTo>
                    <a:pt x="7" y="0"/>
                  </a:lnTo>
                  <a:close/>
                </a:path>
              </a:pathLst>
            </a:custGeom>
            <a:solidFill>
              <a:schemeClr val="tx1"/>
            </a:solidFill>
            <a:ln w="9525">
              <a:solidFill>
                <a:schemeClr val="tx1"/>
              </a:solidFill>
              <a:round/>
              <a:headEnd/>
              <a:tailEnd/>
            </a:ln>
          </p:spPr>
          <p:txBody>
            <a:bodyPr/>
            <a:lstStyle/>
            <a:p>
              <a:endParaRPr lang="en-US"/>
            </a:p>
          </p:txBody>
        </p:sp>
        <p:sp>
          <p:nvSpPr>
            <p:cNvPr id="21598" name="Freeform 405"/>
            <p:cNvSpPr>
              <a:spLocks/>
            </p:cNvSpPr>
            <p:nvPr/>
          </p:nvSpPr>
          <p:spPr bwMode="auto">
            <a:xfrm>
              <a:off x="2357" y="3585"/>
              <a:ext cx="51" cy="37"/>
            </a:xfrm>
            <a:custGeom>
              <a:avLst/>
              <a:gdLst>
                <a:gd name="T0" fmla="*/ 3 w 51"/>
                <a:gd name="T1" fmla="*/ 0 h 37"/>
                <a:gd name="T2" fmla="*/ 0 w 51"/>
                <a:gd name="T3" fmla="*/ 0 h 37"/>
                <a:gd name="T4" fmla="*/ 0 w 51"/>
                <a:gd name="T5" fmla="*/ 3 h 37"/>
                <a:gd name="T6" fmla="*/ 0 w 51"/>
                <a:gd name="T7" fmla="*/ 6 h 37"/>
                <a:gd name="T8" fmla="*/ 48 w 51"/>
                <a:gd name="T9" fmla="*/ 37 h 37"/>
                <a:gd name="T10" fmla="*/ 51 w 51"/>
                <a:gd name="T11" fmla="*/ 37 h 37"/>
                <a:gd name="T12" fmla="*/ 51 w 51"/>
                <a:gd name="T13" fmla="*/ 34 h 37"/>
                <a:gd name="T14" fmla="*/ 51 w 51"/>
                <a:gd name="T15" fmla="*/ 30 h 37"/>
                <a:gd name="T16" fmla="*/ 3 w 51"/>
                <a:gd name="T17" fmla="*/ 0 h 3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1"/>
                <a:gd name="T28" fmla="*/ 0 h 37"/>
                <a:gd name="T29" fmla="*/ 51 w 51"/>
                <a:gd name="T30" fmla="*/ 37 h 3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1" h="37">
                  <a:moveTo>
                    <a:pt x="3" y="0"/>
                  </a:moveTo>
                  <a:lnTo>
                    <a:pt x="0" y="0"/>
                  </a:lnTo>
                  <a:lnTo>
                    <a:pt x="0" y="3"/>
                  </a:lnTo>
                  <a:lnTo>
                    <a:pt x="0" y="6"/>
                  </a:lnTo>
                  <a:lnTo>
                    <a:pt x="48" y="37"/>
                  </a:lnTo>
                  <a:lnTo>
                    <a:pt x="51" y="37"/>
                  </a:lnTo>
                  <a:lnTo>
                    <a:pt x="51" y="34"/>
                  </a:lnTo>
                  <a:lnTo>
                    <a:pt x="51" y="30"/>
                  </a:lnTo>
                  <a:lnTo>
                    <a:pt x="3" y="0"/>
                  </a:lnTo>
                  <a:close/>
                </a:path>
              </a:pathLst>
            </a:custGeom>
            <a:solidFill>
              <a:schemeClr val="tx1"/>
            </a:solidFill>
            <a:ln w="9525">
              <a:solidFill>
                <a:schemeClr val="tx1"/>
              </a:solidFill>
              <a:round/>
              <a:headEnd/>
              <a:tailEnd/>
            </a:ln>
          </p:spPr>
          <p:txBody>
            <a:bodyPr/>
            <a:lstStyle/>
            <a:p>
              <a:endParaRPr lang="en-US"/>
            </a:p>
          </p:txBody>
        </p:sp>
        <p:sp>
          <p:nvSpPr>
            <p:cNvPr id="21599" name="Freeform 406"/>
            <p:cNvSpPr>
              <a:spLocks/>
            </p:cNvSpPr>
            <p:nvPr/>
          </p:nvSpPr>
          <p:spPr bwMode="auto">
            <a:xfrm>
              <a:off x="2422" y="3626"/>
              <a:ext cx="10" cy="10"/>
            </a:xfrm>
            <a:custGeom>
              <a:avLst/>
              <a:gdLst>
                <a:gd name="T0" fmla="*/ 3 w 10"/>
                <a:gd name="T1" fmla="*/ 0 h 10"/>
                <a:gd name="T2" fmla="*/ 0 w 10"/>
                <a:gd name="T3" fmla="*/ 0 h 10"/>
                <a:gd name="T4" fmla="*/ 0 w 10"/>
                <a:gd name="T5" fmla="*/ 3 h 10"/>
                <a:gd name="T6" fmla="*/ 0 w 10"/>
                <a:gd name="T7" fmla="*/ 6 h 10"/>
                <a:gd name="T8" fmla="*/ 7 w 10"/>
                <a:gd name="T9" fmla="*/ 10 h 10"/>
                <a:gd name="T10" fmla="*/ 10 w 10"/>
                <a:gd name="T11" fmla="*/ 10 h 10"/>
                <a:gd name="T12" fmla="*/ 10 w 10"/>
                <a:gd name="T13" fmla="*/ 6 h 10"/>
                <a:gd name="T14" fmla="*/ 10 w 10"/>
                <a:gd name="T15" fmla="*/ 3 h 10"/>
                <a:gd name="T16" fmla="*/ 3 w 10"/>
                <a:gd name="T17" fmla="*/ 0 h 1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
                <a:gd name="T28" fmla="*/ 0 h 10"/>
                <a:gd name="T29" fmla="*/ 10 w 10"/>
                <a:gd name="T30" fmla="*/ 10 h 1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 h="10">
                  <a:moveTo>
                    <a:pt x="3" y="0"/>
                  </a:moveTo>
                  <a:lnTo>
                    <a:pt x="0" y="0"/>
                  </a:lnTo>
                  <a:lnTo>
                    <a:pt x="0" y="3"/>
                  </a:lnTo>
                  <a:lnTo>
                    <a:pt x="0" y="6"/>
                  </a:lnTo>
                  <a:lnTo>
                    <a:pt x="7" y="10"/>
                  </a:lnTo>
                  <a:lnTo>
                    <a:pt x="10" y="10"/>
                  </a:lnTo>
                  <a:lnTo>
                    <a:pt x="10" y="6"/>
                  </a:lnTo>
                  <a:lnTo>
                    <a:pt x="10" y="3"/>
                  </a:lnTo>
                  <a:lnTo>
                    <a:pt x="3" y="0"/>
                  </a:lnTo>
                  <a:close/>
                </a:path>
              </a:pathLst>
            </a:custGeom>
            <a:solidFill>
              <a:schemeClr val="tx1"/>
            </a:solidFill>
            <a:ln w="9525">
              <a:solidFill>
                <a:schemeClr val="tx1"/>
              </a:solidFill>
              <a:round/>
              <a:headEnd/>
              <a:tailEnd/>
            </a:ln>
          </p:spPr>
          <p:txBody>
            <a:bodyPr/>
            <a:lstStyle/>
            <a:p>
              <a:endParaRPr lang="en-US"/>
            </a:p>
          </p:txBody>
        </p:sp>
        <p:sp>
          <p:nvSpPr>
            <p:cNvPr id="21600" name="Freeform 407"/>
            <p:cNvSpPr>
              <a:spLocks/>
            </p:cNvSpPr>
            <p:nvPr/>
          </p:nvSpPr>
          <p:spPr bwMode="auto">
            <a:xfrm>
              <a:off x="2442" y="3639"/>
              <a:ext cx="14" cy="11"/>
            </a:xfrm>
            <a:custGeom>
              <a:avLst/>
              <a:gdLst>
                <a:gd name="T0" fmla="*/ 7 w 14"/>
                <a:gd name="T1" fmla="*/ 0 h 11"/>
                <a:gd name="T2" fmla="*/ 4 w 14"/>
                <a:gd name="T3" fmla="*/ 0 h 11"/>
                <a:gd name="T4" fmla="*/ 0 w 14"/>
                <a:gd name="T5" fmla="*/ 4 h 11"/>
                <a:gd name="T6" fmla="*/ 4 w 14"/>
                <a:gd name="T7" fmla="*/ 7 h 11"/>
                <a:gd name="T8" fmla="*/ 7 w 14"/>
                <a:gd name="T9" fmla="*/ 11 h 11"/>
                <a:gd name="T10" fmla="*/ 11 w 14"/>
                <a:gd name="T11" fmla="*/ 11 h 11"/>
                <a:gd name="T12" fmla="*/ 14 w 14"/>
                <a:gd name="T13" fmla="*/ 7 h 11"/>
                <a:gd name="T14" fmla="*/ 11 w 14"/>
                <a:gd name="T15" fmla="*/ 4 h 11"/>
                <a:gd name="T16" fmla="*/ 7 w 14"/>
                <a:gd name="T17" fmla="*/ 0 h 1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
                <a:gd name="T28" fmla="*/ 0 h 11"/>
                <a:gd name="T29" fmla="*/ 14 w 14"/>
                <a:gd name="T30" fmla="*/ 11 h 1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 h="11">
                  <a:moveTo>
                    <a:pt x="7" y="0"/>
                  </a:moveTo>
                  <a:lnTo>
                    <a:pt x="4" y="0"/>
                  </a:lnTo>
                  <a:lnTo>
                    <a:pt x="0" y="4"/>
                  </a:lnTo>
                  <a:lnTo>
                    <a:pt x="4" y="7"/>
                  </a:lnTo>
                  <a:lnTo>
                    <a:pt x="7" y="11"/>
                  </a:lnTo>
                  <a:lnTo>
                    <a:pt x="11" y="11"/>
                  </a:lnTo>
                  <a:lnTo>
                    <a:pt x="14" y="7"/>
                  </a:lnTo>
                  <a:lnTo>
                    <a:pt x="11" y="4"/>
                  </a:lnTo>
                  <a:lnTo>
                    <a:pt x="7" y="0"/>
                  </a:lnTo>
                  <a:close/>
                </a:path>
              </a:pathLst>
            </a:custGeom>
            <a:solidFill>
              <a:schemeClr val="tx1"/>
            </a:solidFill>
            <a:ln w="9525">
              <a:solidFill>
                <a:schemeClr val="tx1"/>
              </a:solidFill>
              <a:round/>
              <a:headEnd/>
              <a:tailEnd/>
            </a:ln>
          </p:spPr>
          <p:txBody>
            <a:bodyPr/>
            <a:lstStyle/>
            <a:p>
              <a:endParaRPr lang="en-US"/>
            </a:p>
          </p:txBody>
        </p:sp>
        <p:sp>
          <p:nvSpPr>
            <p:cNvPr id="21601" name="Freeform 408"/>
            <p:cNvSpPr>
              <a:spLocks/>
            </p:cNvSpPr>
            <p:nvPr/>
          </p:nvSpPr>
          <p:spPr bwMode="auto">
            <a:xfrm>
              <a:off x="2466" y="3653"/>
              <a:ext cx="55" cy="38"/>
            </a:xfrm>
            <a:custGeom>
              <a:avLst/>
              <a:gdLst>
                <a:gd name="T0" fmla="*/ 7 w 55"/>
                <a:gd name="T1" fmla="*/ 0 h 38"/>
                <a:gd name="T2" fmla="*/ 4 w 55"/>
                <a:gd name="T3" fmla="*/ 0 h 38"/>
                <a:gd name="T4" fmla="*/ 0 w 55"/>
                <a:gd name="T5" fmla="*/ 3 h 38"/>
                <a:gd name="T6" fmla="*/ 4 w 55"/>
                <a:gd name="T7" fmla="*/ 7 h 38"/>
                <a:gd name="T8" fmla="*/ 48 w 55"/>
                <a:gd name="T9" fmla="*/ 38 h 38"/>
                <a:gd name="T10" fmla="*/ 52 w 55"/>
                <a:gd name="T11" fmla="*/ 38 h 38"/>
                <a:gd name="T12" fmla="*/ 55 w 55"/>
                <a:gd name="T13" fmla="*/ 34 h 38"/>
                <a:gd name="T14" fmla="*/ 52 w 55"/>
                <a:gd name="T15" fmla="*/ 31 h 38"/>
                <a:gd name="T16" fmla="*/ 7 w 55"/>
                <a:gd name="T17" fmla="*/ 0 h 3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5"/>
                <a:gd name="T28" fmla="*/ 0 h 38"/>
                <a:gd name="T29" fmla="*/ 55 w 55"/>
                <a:gd name="T30" fmla="*/ 38 h 3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5" h="38">
                  <a:moveTo>
                    <a:pt x="7" y="0"/>
                  </a:moveTo>
                  <a:lnTo>
                    <a:pt x="4" y="0"/>
                  </a:lnTo>
                  <a:lnTo>
                    <a:pt x="0" y="3"/>
                  </a:lnTo>
                  <a:lnTo>
                    <a:pt x="4" y="7"/>
                  </a:lnTo>
                  <a:lnTo>
                    <a:pt x="48" y="38"/>
                  </a:lnTo>
                  <a:lnTo>
                    <a:pt x="52" y="38"/>
                  </a:lnTo>
                  <a:lnTo>
                    <a:pt x="55" y="34"/>
                  </a:lnTo>
                  <a:lnTo>
                    <a:pt x="52" y="31"/>
                  </a:lnTo>
                  <a:lnTo>
                    <a:pt x="7" y="0"/>
                  </a:lnTo>
                  <a:close/>
                </a:path>
              </a:pathLst>
            </a:custGeom>
            <a:solidFill>
              <a:schemeClr val="tx1"/>
            </a:solidFill>
            <a:ln w="9525">
              <a:solidFill>
                <a:schemeClr val="tx1"/>
              </a:solidFill>
              <a:round/>
              <a:headEnd/>
              <a:tailEnd/>
            </a:ln>
          </p:spPr>
          <p:txBody>
            <a:bodyPr/>
            <a:lstStyle/>
            <a:p>
              <a:endParaRPr lang="en-US"/>
            </a:p>
          </p:txBody>
        </p:sp>
        <p:sp>
          <p:nvSpPr>
            <p:cNvPr id="21602" name="Freeform 409"/>
            <p:cNvSpPr>
              <a:spLocks/>
            </p:cNvSpPr>
            <p:nvPr/>
          </p:nvSpPr>
          <p:spPr bwMode="auto">
            <a:xfrm>
              <a:off x="2532" y="3694"/>
              <a:ext cx="10" cy="10"/>
            </a:xfrm>
            <a:custGeom>
              <a:avLst/>
              <a:gdLst>
                <a:gd name="T0" fmla="*/ 3 w 10"/>
                <a:gd name="T1" fmla="*/ 0 h 10"/>
                <a:gd name="T2" fmla="*/ 0 w 10"/>
                <a:gd name="T3" fmla="*/ 0 h 10"/>
                <a:gd name="T4" fmla="*/ 0 w 10"/>
                <a:gd name="T5" fmla="*/ 4 h 10"/>
                <a:gd name="T6" fmla="*/ 0 w 10"/>
                <a:gd name="T7" fmla="*/ 7 h 10"/>
                <a:gd name="T8" fmla="*/ 6 w 10"/>
                <a:gd name="T9" fmla="*/ 10 h 10"/>
                <a:gd name="T10" fmla="*/ 10 w 10"/>
                <a:gd name="T11" fmla="*/ 10 h 10"/>
                <a:gd name="T12" fmla="*/ 10 w 10"/>
                <a:gd name="T13" fmla="*/ 7 h 10"/>
                <a:gd name="T14" fmla="*/ 10 w 10"/>
                <a:gd name="T15" fmla="*/ 4 h 10"/>
                <a:gd name="T16" fmla="*/ 3 w 10"/>
                <a:gd name="T17" fmla="*/ 0 h 1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
                <a:gd name="T28" fmla="*/ 0 h 10"/>
                <a:gd name="T29" fmla="*/ 10 w 10"/>
                <a:gd name="T30" fmla="*/ 10 h 1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 h="10">
                  <a:moveTo>
                    <a:pt x="3" y="0"/>
                  </a:moveTo>
                  <a:lnTo>
                    <a:pt x="0" y="0"/>
                  </a:lnTo>
                  <a:lnTo>
                    <a:pt x="0" y="4"/>
                  </a:lnTo>
                  <a:lnTo>
                    <a:pt x="0" y="7"/>
                  </a:lnTo>
                  <a:lnTo>
                    <a:pt x="6" y="10"/>
                  </a:lnTo>
                  <a:lnTo>
                    <a:pt x="10" y="10"/>
                  </a:lnTo>
                  <a:lnTo>
                    <a:pt x="10" y="7"/>
                  </a:lnTo>
                  <a:lnTo>
                    <a:pt x="10" y="4"/>
                  </a:lnTo>
                  <a:lnTo>
                    <a:pt x="3" y="0"/>
                  </a:lnTo>
                  <a:close/>
                </a:path>
              </a:pathLst>
            </a:custGeom>
            <a:solidFill>
              <a:schemeClr val="tx1"/>
            </a:solidFill>
            <a:ln w="9525">
              <a:solidFill>
                <a:schemeClr val="tx1"/>
              </a:solidFill>
              <a:round/>
              <a:headEnd/>
              <a:tailEnd/>
            </a:ln>
          </p:spPr>
          <p:txBody>
            <a:bodyPr/>
            <a:lstStyle/>
            <a:p>
              <a:endParaRPr lang="en-US"/>
            </a:p>
          </p:txBody>
        </p:sp>
        <p:sp>
          <p:nvSpPr>
            <p:cNvPr id="21603" name="Freeform 410"/>
            <p:cNvSpPr>
              <a:spLocks/>
            </p:cNvSpPr>
            <p:nvPr/>
          </p:nvSpPr>
          <p:spPr bwMode="auto">
            <a:xfrm>
              <a:off x="2552" y="3708"/>
              <a:ext cx="14" cy="10"/>
            </a:xfrm>
            <a:custGeom>
              <a:avLst/>
              <a:gdLst>
                <a:gd name="T0" fmla="*/ 7 w 14"/>
                <a:gd name="T1" fmla="*/ 0 h 10"/>
                <a:gd name="T2" fmla="*/ 3 w 14"/>
                <a:gd name="T3" fmla="*/ 0 h 10"/>
                <a:gd name="T4" fmla="*/ 0 w 14"/>
                <a:gd name="T5" fmla="*/ 3 h 10"/>
                <a:gd name="T6" fmla="*/ 3 w 14"/>
                <a:gd name="T7" fmla="*/ 7 h 10"/>
                <a:gd name="T8" fmla="*/ 10 w 14"/>
                <a:gd name="T9" fmla="*/ 10 h 10"/>
                <a:gd name="T10" fmla="*/ 14 w 14"/>
                <a:gd name="T11" fmla="*/ 10 h 10"/>
                <a:gd name="T12" fmla="*/ 14 w 14"/>
                <a:gd name="T13" fmla="*/ 7 h 10"/>
                <a:gd name="T14" fmla="*/ 14 w 14"/>
                <a:gd name="T15" fmla="*/ 3 h 10"/>
                <a:gd name="T16" fmla="*/ 7 w 14"/>
                <a:gd name="T17" fmla="*/ 0 h 1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
                <a:gd name="T28" fmla="*/ 0 h 10"/>
                <a:gd name="T29" fmla="*/ 14 w 14"/>
                <a:gd name="T30" fmla="*/ 10 h 1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 h="10">
                  <a:moveTo>
                    <a:pt x="7" y="0"/>
                  </a:moveTo>
                  <a:lnTo>
                    <a:pt x="3" y="0"/>
                  </a:lnTo>
                  <a:lnTo>
                    <a:pt x="0" y="3"/>
                  </a:lnTo>
                  <a:lnTo>
                    <a:pt x="3" y="7"/>
                  </a:lnTo>
                  <a:lnTo>
                    <a:pt x="10" y="10"/>
                  </a:lnTo>
                  <a:lnTo>
                    <a:pt x="14" y="10"/>
                  </a:lnTo>
                  <a:lnTo>
                    <a:pt x="14" y="7"/>
                  </a:lnTo>
                  <a:lnTo>
                    <a:pt x="14" y="3"/>
                  </a:lnTo>
                  <a:lnTo>
                    <a:pt x="7" y="0"/>
                  </a:lnTo>
                  <a:close/>
                </a:path>
              </a:pathLst>
            </a:custGeom>
            <a:solidFill>
              <a:schemeClr val="tx1"/>
            </a:solidFill>
            <a:ln w="9525">
              <a:solidFill>
                <a:schemeClr val="tx1"/>
              </a:solidFill>
              <a:round/>
              <a:headEnd/>
              <a:tailEnd/>
            </a:ln>
          </p:spPr>
          <p:txBody>
            <a:bodyPr/>
            <a:lstStyle/>
            <a:p>
              <a:endParaRPr lang="en-US"/>
            </a:p>
          </p:txBody>
        </p:sp>
        <p:sp>
          <p:nvSpPr>
            <p:cNvPr id="21604" name="Freeform 411"/>
            <p:cNvSpPr>
              <a:spLocks/>
            </p:cNvSpPr>
            <p:nvPr/>
          </p:nvSpPr>
          <p:spPr bwMode="auto">
            <a:xfrm>
              <a:off x="2576" y="3725"/>
              <a:ext cx="55" cy="34"/>
            </a:xfrm>
            <a:custGeom>
              <a:avLst/>
              <a:gdLst>
                <a:gd name="T0" fmla="*/ 7 w 55"/>
                <a:gd name="T1" fmla="*/ 0 h 34"/>
                <a:gd name="T2" fmla="*/ 3 w 55"/>
                <a:gd name="T3" fmla="*/ 0 h 34"/>
                <a:gd name="T4" fmla="*/ 0 w 55"/>
                <a:gd name="T5" fmla="*/ 3 h 34"/>
                <a:gd name="T6" fmla="*/ 3 w 55"/>
                <a:gd name="T7" fmla="*/ 7 h 34"/>
                <a:gd name="T8" fmla="*/ 48 w 55"/>
                <a:gd name="T9" fmla="*/ 34 h 34"/>
                <a:gd name="T10" fmla="*/ 51 w 55"/>
                <a:gd name="T11" fmla="*/ 34 h 34"/>
                <a:gd name="T12" fmla="*/ 55 w 55"/>
                <a:gd name="T13" fmla="*/ 31 h 34"/>
                <a:gd name="T14" fmla="*/ 51 w 55"/>
                <a:gd name="T15" fmla="*/ 27 h 34"/>
                <a:gd name="T16" fmla="*/ 7 w 55"/>
                <a:gd name="T17" fmla="*/ 0 h 3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5"/>
                <a:gd name="T28" fmla="*/ 0 h 34"/>
                <a:gd name="T29" fmla="*/ 55 w 55"/>
                <a:gd name="T30" fmla="*/ 34 h 3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5" h="34">
                  <a:moveTo>
                    <a:pt x="7" y="0"/>
                  </a:moveTo>
                  <a:lnTo>
                    <a:pt x="3" y="0"/>
                  </a:lnTo>
                  <a:lnTo>
                    <a:pt x="0" y="3"/>
                  </a:lnTo>
                  <a:lnTo>
                    <a:pt x="3" y="7"/>
                  </a:lnTo>
                  <a:lnTo>
                    <a:pt x="48" y="34"/>
                  </a:lnTo>
                  <a:lnTo>
                    <a:pt x="51" y="34"/>
                  </a:lnTo>
                  <a:lnTo>
                    <a:pt x="55" y="31"/>
                  </a:lnTo>
                  <a:lnTo>
                    <a:pt x="51" y="27"/>
                  </a:lnTo>
                  <a:lnTo>
                    <a:pt x="7" y="0"/>
                  </a:lnTo>
                  <a:close/>
                </a:path>
              </a:pathLst>
            </a:custGeom>
            <a:solidFill>
              <a:schemeClr val="tx1"/>
            </a:solidFill>
            <a:ln w="9525">
              <a:solidFill>
                <a:schemeClr val="tx1"/>
              </a:solidFill>
              <a:round/>
              <a:headEnd/>
              <a:tailEnd/>
            </a:ln>
          </p:spPr>
          <p:txBody>
            <a:bodyPr/>
            <a:lstStyle/>
            <a:p>
              <a:endParaRPr lang="en-US"/>
            </a:p>
          </p:txBody>
        </p:sp>
        <p:sp>
          <p:nvSpPr>
            <p:cNvPr id="21605" name="Freeform 412"/>
            <p:cNvSpPr>
              <a:spLocks/>
            </p:cNvSpPr>
            <p:nvPr/>
          </p:nvSpPr>
          <p:spPr bwMode="auto">
            <a:xfrm>
              <a:off x="2641" y="3763"/>
              <a:ext cx="10" cy="10"/>
            </a:xfrm>
            <a:custGeom>
              <a:avLst/>
              <a:gdLst>
                <a:gd name="T0" fmla="*/ 4 w 10"/>
                <a:gd name="T1" fmla="*/ 0 h 10"/>
                <a:gd name="T2" fmla="*/ 0 w 10"/>
                <a:gd name="T3" fmla="*/ 0 h 10"/>
                <a:gd name="T4" fmla="*/ 0 w 10"/>
                <a:gd name="T5" fmla="*/ 3 h 10"/>
                <a:gd name="T6" fmla="*/ 0 w 10"/>
                <a:gd name="T7" fmla="*/ 7 h 10"/>
                <a:gd name="T8" fmla="*/ 7 w 10"/>
                <a:gd name="T9" fmla="*/ 10 h 10"/>
                <a:gd name="T10" fmla="*/ 10 w 10"/>
                <a:gd name="T11" fmla="*/ 10 h 10"/>
                <a:gd name="T12" fmla="*/ 10 w 10"/>
                <a:gd name="T13" fmla="*/ 7 h 10"/>
                <a:gd name="T14" fmla="*/ 10 w 10"/>
                <a:gd name="T15" fmla="*/ 3 h 10"/>
                <a:gd name="T16" fmla="*/ 4 w 10"/>
                <a:gd name="T17" fmla="*/ 0 h 1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
                <a:gd name="T28" fmla="*/ 0 h 10"/>
                <a:gd name="T29" fmla="*/ 10 w 10"/>
                <a:gd name="T30" fmla="*/ 10 h 1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 h="10">
                  <a:moveTo>
                    <a:pt x="4" y="0"/>
                  </a:moveTo>
                  <a:lnTo>
                    <a:pt x="0" y="0"/>
                  </a:lnTo>
                  <a:lnTo>
                    <a:pt x="0" y="3"/>
                  </a:lnTo>
                  <a:lnTo>
                    <a:pt x="0" y="7"/>
                  </a:lnTo>
                  <a:lnTo>
                    <a:pt x="7" y="10"/>
                  </a:lnTo>
                  <a:lnTo>
                    <a:pt x="10" y="10"/>
                  </a:lnTo>
                  <a:lnTo>
                    <a:pt x="10" y="7"/>
                  </a:lnTo>
                  <a:lnTo>
                    <a:pt x="10" y="3"/>
                  </a:lnTo>
                  <a:lnTo>
                    <a:pt x="4" y="0"/>
                  </a:lnTo>
                  <a:close/>
                </a:path>
              </a:pathLst>
            </a:custGeom>
            <a:solidFill>
              <a:schemeClr val="tx1"/>
            </a:solidFill>
            <a:ln w="9525">
              <a:solidFill>
                <a:schemeClr val="tx1"/>
              </a:solidFill>
              <a:round/>
              <a:headEnd/>
              <a:tailEnd/>
            </a:ln>
          </p:spPr>
          <p:txBody>
            <a:bodyPr/>
            <a:lstStyle/>
            <a:p>
              <a:endParaRPr lang="en-US"/>
            </a:p>
          </p:txBody>
        </p:sp>
        <p:sp>
          <p:nvSpPr>
            <p:cNvPr id="21606" name="Freeform 413"/>
            <p:cNvSpPr>
              <a:spLocks/>
            </p:cNvSpPr>
            <p:nvPr/>
          </p:nvSpPr>
          <p:spPr bwMode="auto">
            <a:xfrm>
              <a:off x="2665" y="3780"/>
              <a:ext cx="10" cy="10"/>
            </a:xfrm>
            <a:custGeom>
              <a:avLst/>
              <a:gdLst>
                <a:gd name="T0" fmla="*/ 4 w 10"/>
                <a:gd name="T1" fmla="*/ 0 h 10"/>
                <a:gd name="T2" fmla="*/ 0 w 10"/>
                <a:gd name="T3" fmla="*/ 0 h 10"/>
                <a:gd name="T4" fmla="*/ 0 w 10"/>
                <a:gd name="T5" fmla="*/ 3 h 10"/>
                <a:gd name="T6" fmla="*/ 0 w 10"/>
                <a:gd name="T7" fmla="*/ 7 h 10"/>
                <a:gd name="T8" fmla="*/ 7 w 10"/>
                <a:gd name="T9" fmla="*/ 10 h 10"/>
                <a:gd name="T10" fmla="*/ 10 w 10"/>
                <a:gd name="T11" fmla="*/ 10 h 10"/>
                <a:gd name="T12" fmla="*/ 10 w 10"/>
                <a:gd name="T13" fmla="*/ 7 h 10"/>
                <a:gd name="T14" fmla="*/ 10 w 10"/>
                <a:gd name="T15" fmla="*/ 3 h 10"/>
                <a:gd name="T16" fmla="*/ 4 w 10"/>
                <a:gd name="T17" fmla="*/ 0 h 1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
                <a:gd name="T28" fmla="*/ 0 h 10"/>
                <a:gd name="T29" fmla="*/ 10 w 10"/>
                <a:gd name="T30" fmla="*/ 10 h 1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 h="10">
                  <a:moveTo>
                    <a:pt x="4" y="0"/>
                  </a:moveTo>
                  <a:lnTo>
                    <a:pt x="0" y="0"/>
                  </a:lnTo>
                  <a:lnTo>
                    <a:pt x="0" y="3"/>
                  </a:lnTo>
                  <a:lnTo>
                    <a:pt x="0" y="7"/>
                  </a:lnTo>
                  <a:lnTo>
                    <a:pt x="7" y="10"/>
                  </a:lnTo>
                  <a:lnTo>
                    <a:pt x="10" y="10"/>
                  </a:lnTo>
                  <a:lnTo>
                    <a:pt x="10" y="7"/>
                  </a:lnTo>
                  <a:lnTo>
                    <a:pt x="10" y="3"/>
                  </a:lnTo>
                  <a:lnTo>
                    <a:pt x="4" y="0"/>
                  </a:lnTo>
                  <a:close/>
                </a:path>
              </a:pathLst>
            </a:custGeom>
            <a:solidFill>
              <a:schemeClr val="tx1"/>
            </a:solidFill>
            <a:ln w="9525">
              <a:solidFill>
                <a:schemeClr val="tx1"/>
              </a:solidFill>
              <a:round/>
              <a:headEnd/>
              <a:tailEnd/>
            </a:ln>
          </p:spPr>
          <p:txBody>
            <a:bodyPr/>
            <a:lstStyle/>
            <a:p>
              <a:endParaRPr lang="en-US"/>
            </a:p>
          </p:txBody>
        </p:sp>
        <p:sp>
          <p:nvSpPr>
            <p:cNvPr id="21607" name="Freeform 414"/>
            <p:cNvSpPr>
              <a:spLocks/>
            </p:cNvSpPr>
            <p:nvPr/>
          </p:nvSpPr>
          <p:spPr bwMode="auto">
            <a:xfrm>
              <a:off x="2686" y="3794"/>
              <a:ext cx="54" cy="34"/>
            </a:xfrm>
            <a:custGeom>
              <a:avLst/>
              <a:gdLst>
                <a:gd name="T0" fmla="*/ 6 w 54"/>
                <a:gd name="T1" fmla="*/ 0 h 34"/>
                <a:gd name="T2" fmla="*/ 3 w 54"/>
                <a:gd name="T3" fmla="*/ 0 h 34"/>
                <a:gd name="T4" fmla="*/ 0 w 54"/>
                <a:gd name="T5" fmla="*/ 3 h 34"/>
                <a:gd name="T6" fmla="*/ 3 w 54"/>
                <a:gd name="T7" fmla="*/ 6 h 34"/>
                <a:gd name="T8" fmla="*/ 48 w 54"/>
                <a:gd name="T9" fmla="*/ 34 h 34"/>
                <a:gd name="T10" fmla="*/ 51 w 54"/>
                <a:gd name="T11" fmla="*/ 34 h 34"/>
                <a:gd name="T12" fmla="*/ 54 w 54"/>
                <a:gd name="T13" fmla="*/ 30 h 34"/>
                <a:gd name="T14" fmla="*/ 51 w 54"/>
                <a:gd name="T15" fmla="*/ 27 h 34"/>
                <a:gd name="T16" fmla="*/ 6 w 54"/>
                <a:gd name="T17" fmla="*/ 0 h 3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4"/>
                <a:gd name="T28" fmla="*/ 0 h 34"/>
                <a:gd name="T29" fmla="*/ 54 w 54"/>
                <a:gd name="T30" fmla="*/ 34 h 3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4" h="34">
                  <a:moveTo>
                    <a:pt x="6" y="0"/>
                  </a:moveTo>
                  <a:lnTo>
                    <a:pt x="3" y="0"/>
                  </a:lnTo>
                  <a:lnTo>
                    <a:pt x="0" y="3"/>
                  </a:lnTo>
                  <a:lnTo>
                    <a:pt x="3" y="6"/>
                  </a:lnTo>
                  <a:lnTo>
                    <a:pt x="48" y="34"/>
                  </a:lnTo>
                  <a:lnTo>
                    <a:pt x="51" y="34"/>
                  </a:lnTo>
                  <a:lnTo>
                    <a:pt x="54" y="30"/>
                  </a:lnTo>
                  <a:lnTo>
                    <a:pt x="51" y="27"/>
                  </a:lnTo>
                  <a:lnTo>
                    <a:pt x="6" y="0"/>
                  </a:lnTo>
                  <a:close/>
                </a:path>
              </a:pathLst>
            </a:custGeom>
            <a:solidFill>
              <a:schemeClr val="tx1"/>
            </a:solidFill>
            <a:ln w="9525">
              <a:solidFill>
                <a:schemeClr val="tx1"/>
              </a:solidFill>
              <a:round/>
              <a:headEnd/>
              <a:tailEnd/>
            </a:ln>
          </p:spPr>
          <p:txBody>
            <a:bodyPr/>
            <a:lstStyle/>
            <a:p>
              <a:endParaRPr lang="en-US"/>
            </a:p>
          </p:txBody>
        </p:sp>
        <p:sp>
          <p:nvSpPr>
            <p:cNvPr id="21608" name="Freeform 415"/>
            <p:cNvSpPr>
              <a:spLocks/>
            </p:cNvSpPr>
            <p:nvPr/>
          </p:nvSpPr>
          <p:spPr bwMode="auto">
            <a:xfrm>
              <a:off x="2751" y="3835"/>
              <a:ext cx="13" cy="10"/>
            </a:xfrm>
            <a:custGeom>
              <a:avLst/>
              <a:gdLst>
                <a:gd name="T0" fmla="*/ 3 w 13"/>
                <a:gd name="T1" fmla="*/ 0 h 10"/>
                <a:gd name="T2" fmla="*/ 0 w 13"/>
                <a:gd name="T3" fmla="*/ 0 h 10"/>
                <a:gd name="T4" fmla="*/ 0 w 13"/>
                <a:gd name="T5" fmla="*/ 3 h 10"/>
                <a:gd name="T6" fmla="*/ 0 w 13"/>
                <a:gd name="T7" fmla="*/ 6 h 10"/>
                <a:gd name="T8" fmla="*/ 7 w 13"/>
                <a:gd name="T9" fmla="*/ 10 h 10"/>
                <a:gd name="T10" fmla="*/ 10 w 13"/>
                <a:gd name="T11" fmla="*/ 10 h 10"/>
                <a:gd name="T12" fmla="*/ 13 w 13"/>
                <a:gd name="T13" fmla="*/ 6 h 10"/>
                <a:gd name="T14" fmla="*/ 10 w 13"/>
                <a:gd name="T15" fmla="*/ 3 h 10"/>
                <a:gd name="T16" fmla="*/ 3 w 13"/>
                <a:gd name="T17" fmla="*/ 0 h 1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
                <a:gd name="T28" fmla="*/ 0 h 10"/>
                <a:gd name="T29" fmla="*/ 13 w 13"/>
                <a:gd name="T30" fmla="*/ 10 h 1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 h="10">
                  <a:moveTo>
                    <a:pt x="3" y="0"/>
                  </a:moveTo>
                  <a:lnTo>
                    <a:pt x="0" y="0"/>
                  </a:lnTo>
                  <a:lnTo>
                    <a:pt x="0" y="3"/>
                  </a:lnTo>
                  <a:lnTo>
                    <a:pt x="0" y="6"/>
                  </a:lnTo>
                  <a:lnTo>
                    <a:pt x="7" y="10"/>
                  </a:lnTo>
                  <a:lnTo>
                    <a:pt x="10" y="10"/>
                  </a:lnTo>
                  <a:lnTo>
                    <a:pt x="13" y="6"/>
                  </a:lnTo>
                  <a:lnTo>
                    <a:pt x="10" y="3"/>
                  </a:lnTo>
                  <a:lnTo>
                    <a:pt x="3" y="0"/>
                  </a:lnTo>
                  <a:close/>
                </a:path>
              </a:pathLst>
            </a:custGeom>
            <a:solidFill>
              <a:schemeClr val="tx1"/>
            </a:solidFill>
            <a:ln w="9525">
              <a:solidFill>
                <a:schemeClr val="tx1"/>
              </a:solidFill>
              <a:round/>
              <a:headEnd/>
              <a:tailEnd/>
            </a:ln>
          </p:spPr>
          <p:txBody>
            <a:bodyPr/>
            <a:lstStyle/>
            <a:p>
              <a:endParaRPr lang="en-US"/>
            </a:p>
          </p:txBody>
        </p:sp>
        <p:sp>
          <p:nvSpPr>
            <p:cNvPr id="21609" name="Freeform 416"/>
            <p:cNvSpPr>
              <a:spLocks/>
            </p:cNvSpPr>
            <p:nvPr/>
          </p:nvSpPr>
          <p:spPr bwMode="auto">
            <a:xfrm>
              <a:off x="2775" y="3848"/>
              <a:ext cx="10" cy="11"/>
            </a:xfrm>
            <a:custGeom>
              <a:avLst/>
              <a:gdLst>
                <a:gd name="T0" fmla="*/ 3 w 10"/>
                <a:gd name="T1" fmla="*/ 0 h 11"/>
                <a:gd name="T2" fmla="*/ 0 w 10"/>
                <a:gd name="T3" fmla="*/ 0 h 11"/>
                <a:gd name="T4" fmla="*/ 0 w 10"/>
                <a:gd name="T5" fmla="*/ 4 h 11"/>
                <a:gd name="T6" fmla="*/ 0 w 10"/>
                <a:gd name="T7" fmla="*/ 7 h 11"/>
                <a:gd name="T8" fmla="*/ 7 w 10"/>
                <a:gd name="T9" fmla="*/ 11 h 11"/>
                <a:gd name="T10" fmla="*/ 10 w 10"/>
                <a:gd name="T11" fmla="*/ 11 h 11"/>
                <a:gd name="T12" fmla="*/ 10 w 10"/>
                <a:gd name="T13" fmla="*/ 7 h 11"/>
                <a:gd name="T14" fmla="*/ 10 w 10"/>
                <a:gd name="T15" fmla="*/ 4 h 11"/>
                <a:gd name="T16" fmla="*/ 3 w 10"/>
                <a:gd name="T17" fmla="*/ 0 h 1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
                <a:gd name="T28" fmla="*/ 0 h 11"/>
                <a:gd name="T29" fmla="*/ 10 w 10"/>
                <a:gd name="T30" fmla="*/ 11 h 1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 h="11">
                  <a:moveTo>
                    <a:pt x="3" y="0"/>
                  </a:moveTo>
                  <a:lnTo>
                    <a:pt x="0" y="0"/>
                  </a:lnTo>
                  <a:lnTo>
                    <a:pt x="0" y="4"/>
                  </a:lnTo>
                  <a:lnTo>
                    <a:pt x="0" y="7"/>
                  </a:lnTo>
                  <a:lnTo>
                    <a:pt x="7" y="11"/>
                  </a:lnTo>
                  <a:lnTo>
                    <a:pt x="10" y="11"/>
                  </a:lnTo>
                  <a:lnTo>
                    <a:pt x="10" y="7"/>
                  </a:lnTo>
                  <a:lnTo>
                    <a:pt x="10" y="4"/>
                  </a:lnTo>
                  <a:lnTo>
                    <a:pt x="3" y="0"/>
                  </a:lnTo>
                  <a:close/>
                </a:path>
              </a:pathLst>
            </a:custGeom>
            <a:solidFill>
              <a:schemeClr val="tx1"/>
            </a:solidFill>
            <a:ln w="9525">
              <a:solidFill>
                <a:schemeClr val="tx1"/>
              </a:solidFill>
              <a:round/>
              <a:headEnd/>
              <a:tailEnd/>
            </a:ln>
          </p:spPr>
          <p:txBody>
            <a:bodyPr/>
            <a:lstStyle/>
            <a:p>
              <a:endParaRPr lang="en-US"/>
            </a:p>
          </p:txBody>
        </p:sp>
        <p:sp>
          <p:nvSpPr>
            <p:cNvPr id="21610" name="Freeform 417"/>
            <p:cNvSpPr>
              <a:spLocks/>
            </p:cNvSpPr>
            <p:nvPr/>
          </p:nvSpPr>
          <p:spPr bwMode="auto">
            <a:xfrm>
              <a:off x="2795" y="3862"/>
              <a:ext cx="55" cy="38"/>
            </a:xfrm>
            <a:custGeom>
              <a:avLst/>
              <a:gdLst>
                <a:gd name="T0" fmla="*/ 7 w 55"/>
                <a:gd name="T1" fmla="*/ 0 h 38"/>
                <a:gd name="T2" fmla="*/ 4 w 55"/>
                <a:gd name="T3" fmla="*/ 0 h 38"/>
                <a:gd name="T4" fmla="*/ 0 w 55"/>
                <a:gd name="T5" fmla="*/ 3 h 38"/>
                <a:gd name="T6" fmla="*/ 4 w 55"/>
                <a:gd name="T7" fmla="*/ 7 h 38"/>
                <a:gd name="T8" fmla="*/ 48 w 55"/>
                <a:gd name="T9" fmla="*/ 38 h 38"/>
                <a:gd name="T10" fmla="*/ 52 w 55"/>
                <a:gd name="T11" fmla="*/ 38 h 38"/>
                <a:gd name="T12" fmla="*/ 55 w 55"/>
                <a:gd name="T13" fmla="*/ 34 h 38"/>
                <a:gd name="T14" fmla="*/ 52 w 55"/>
                <a:gd name="T15" fmla="*/ 31 h 38"/>
                <a:gd name="T16" fmla="*/ 7 w 55"/>
                <a:gd name="T17" fmla="*/ 0 h 3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5"/>
                <a:gd name="T28" fmla="*/ 0 h 38"/>
                <a:gd name="T29" fmla="*/ 55 w 55"/>
                <a:gd name="T30" fmla="*/ 38 h 3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5" h="38">
                  <a:moveTo>
                    <a:pt x="7" y="0"/>
                  </a:moveTo>
                  <a:lnTo>
                    <a:pt x="4" y="0"/>
                  </a:lnTo>
                  <a:lnTo>
                    <a:pt x="0" y="3"/>
                  </a:lnTo>
                  <a:lnTo>
                    <a:pt x="4" y="7"/>
                  </a:lnTo>
                  <a:lnTo>
                    <a:pt x="48" y="38"/>
                  </a:lnTo>
                  <a:lnTo>
                    <a:pt x="52" y="38"/>
                  </a:lnTo>
                  <a:lnTo>
                    <a:pt x="55" y="34"/>
                  </a:lnTo>
                  <a:lnTo>
                    <a:pt x="52" y="31"/>
                  </a:lnTo>
                  <a:lnTo>
                    <a:pt x="7" y="0"/>
                  </a:lnTo>
                  <a:close/>
                </a:path>
              </a:pathLst>
            </a:custGeom>
            <a:solidFill>
              <a:schemeClr val="tx1"/>
            </a:solidFill>
            <a:ln w="9525">
              <a:solidFill>
                <a:schemeClr val="tx1"/>
              </a:solidFill>
              <a:round/>
              <a:headEnd/>
              <a:tailEnd/>
            </a:ln>
          </p:spPr>
          <p:txBody>
            <a:bodyPr/>
            <a:lstStyle/>
            <a:p>
              <a:endParaRPr lang="en-US"/>
            </a:p>
          </p:txBody>
        </p:sp>
        <p:sp>
          <p:nvSpPr>
            <p:cNvPr id="21611" name="Freeform 418"/>
            <p:cNvSpPr>
              <a:spLocks/>
            </p:cNvSpPr>
            <p:nvPr/>
          </p:nvSpPr>
          <p:spPr bwMode="auto">
            <a:xfrm>
              <a:off x="2860" y="3903"/>
              <a:ext cx="14" cy="10"/>
            </a:xfrm>
            <a:custGeom>
              <a:avLst/>
              <a:gdLst>
                <a:gd name="T0" fmla="*/ 7 w 14"/>
                <a:gd name="T1" fmla="*/ 0 h 10"/>
                <a:gd name="T2" fmla="*/ 4 w 14"/>
                <a:gd name="T3" fmla="*/ 0 h 10"/>
                <a:gd name="T4" fmla="*/ 0 w 14"/>
                <a:gd name="T5" fmla="*/ 4 h 10"/>
                <a:gd name="T6" fmla="*/ 4 w 14"/>
                <a:gd name="T7" fmla="*/ 7 h 10"/>
                <a:gd name="T8" fmla="*/ 7 w 14"/>
                <a:gd name="T9" fmla="*/ 10 h 10"/>
                <a:gd name="T10" fmla="*/ 11 w 14"/>
                <a:gd name="T11" fmla="*/ 10 h 10"/>
                <a:gd name="T12" fmla="*/ 14 w 14"/>
                <a:gd name="T13" fmla="*/ 7 h 10"/>
                <a:gd name="T14" fmla="*/ 11 w 14"/>
                <a:gd name="T15" fmla="*/ 4 h 10"/>
                <a:gd name="T16" fmla="*/ 7 w 14"/>
                <a:gd name="T17" fmla="*/ 0 h 1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
                <a:gd name="T28" fmla="*/ 0 h 10"/>
                <a:gd name="T29" fmla="*/ 14 w 14"/>
                <a:gd name="T30" fmla="*/ 10 h 1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 h="10">
                  <a:moveTo>
                    <a:pt x="7" y="0"/>
                  </a:moveTo>
                  <a:lnTo>
                    <a:pt x="4" y="0"/>
                  </a:lnTo>
                  <a:lnTo>
                    <a:pt x="0" y="4"/>
                  </a:lnTo>
                  <a:lnTo>
                    <a:pt x="4" y="7"/>
                  </a:lnTo>
                  <a:lnTo>
                    <a:pt x="7" y="10"/>
                  </a:lnTo>
                  <a:lnTo>
                    <a:pt x="11" y="10"/>
                  </a:lnTo>
                  <a:lnTo>
                    <a:pt x="14" y="7"/>
                  </a:lnTo>
                  <a:lnTo>
                    <a:pt x="11" y="4"/>
                  </a:lnTo>
                  <a:lnTo>
                    <a:pt x="7" y="0"/>
                  </a:lnTo>
                  <a:close/>
                </a:path>
              </a:pathLst>
            </a:custGeom>
            <a:solidFill>
              <a:schemeClr val="tx1"/>
            </a:solidFill>
            <a:ln w="9525">
              <a:solidFill>
                <a:schemeClr val="tx1"/>
              </a:solidFill>
              <a:round/>
              <a:headEnd/>
              <a:tailEnd/>
            </a:ln>
          </p:spPr>
          <p:txBody>
            <a:bodyPr/>
            <a:lstStyle/>
            <a:p>
              <a:endParaRPr lang="en-US"/>
            </a:p>
          </p:txBody>
        </p:sp>
        <p:sp>
          <p:nvSpPr>
            <p:cNvPr id="21612" name="Freeform 419"/>
            <p:cNvSpPr>
              <a:spLocks/>
            </p:cNvSpPr>
            <p:nvPr/>
          </p:nvSpPr>
          <p:spPr bwMode="auto">
            <a:xfrm>
              <a:off x="2884" y="3917"/>
              <a:ext cx="11" cy="10"/>
            </a:xfrm>
            <a:custGeom>
              <a:avLst/>
              <a:gdLst>
                <a:gd name="T0" fmla="*/ 4 w 11"/>
                <a:gd name="T1" fmla="*/ 0 h 10"/>
                <a:gd name="T2" fmla="*/ 0 w 11"/>
                <a:gd name="T3" fmla="*/ 0 h 10"/>
                <a:gd name="T4" fmla="*/ 0 w 11"/>
                <a:gd name="T5" fmla="*/ 3 h 10"/>
                <a:gd name="T6" fmla="*/ 0 w 11"/>
                <a:gd name="T7" fmla="*/ 7 h 10"/>
                <a:gd name="T8" fmla="*/ 7 w 11"/>
                <a:gd name="T9" fmla="*/ 10 h 10"/>
                <a:gd name="T10" fmla="*/ 7 w 11"/>
                <a:gd name="T11" fmla="*/ 10 h 10"/>
                <a:gd name="T12" fmla="*/ 11 w 11"/>
                <a:gd name="T13" fmla="*/ 7 h 10"/>
                <a:gd name="T14" fmla="*/ 11 w 11"/>
                <a:gd name="T15" fmla="*/ 3 h 10"/>
                <a:gd name="T16" fmla="*/ 4 w 11"/>
                <a:gd name="T17" fmla="*/ 0 h 1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1"/>
                <a:gd name="T28" fmla="*/ 0 h 10"/>
                <a:gd name="T29" fmla="*/ 11 w 11"/>
                <a:gd name="T30" fmla="*/ 10 h 1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1" h="10">
                  <a:moveTo>
                    <a:pt x="4" y="0"/>
                  </a:moveTo>
                  <a:lnTo>
                    <a:pt x="0" y="0"/>
                  </a:lnTo>
                  <a:lnTo>
                    <a:pt x="0" y="3"/>
                  </a:lnTo>
                  <a:lnTo>
                    <a:pt x="0" y="7"/>
                  </a:lnTo>
                  <a:lnTo>
                    <a:pt x="7" y="10"/>
                  </a:lnTo>
                  <a:lnTo>
                    <a:pt x="11" y="7"/>
                  </a:lnTo>
                  <a:lnTo>
                    <a:pt x="11" y="3"/>
                  </a:lnTo>
                  <a:lnTo>
                    <a:pt x="4" y="0"/>
                  </a:lnTo>
                  <a:close/>
                </a:path>
              </a:pathLst>
            </a:custGeom>
            <a:solidFill>
              <a:schemeClr val="tx1"/>
            </a:solidFill>
            <a:ln w="9525">
              <a:solidFill>
                <a:schemeClr val="tx1"/>
              </a:solidFill>
              <a:round/>
              <a:headEnd/>
              <a:tailEnd/>
            </a:ln>
          </p:spPr>
          <p:txBody>
            <a:bodyPr/>
            <a:lstStyle/>
            <a:p>
              <a:endParaRPr lang="en-US"/>
            </a:p>
          </p:txBody>
        </p:sp>
      </p:grpSp>
      <p:sp>
        <p:nvSpPr>
          <p:cNvPr id="21573" name="Line 420"/>
          <p:cNvSpPr>
            <a:spLocks noChangeShapeType="1"/>
          </p:cNvSpPr>
          <p:nvPr/>
        </p:nvSpPr>
        <p:spPr bwMode="auto">
          <a:xfrm>
            <a:off x="7016750" y="4343400"/>
            <a:ext cx="0" cy="1828800"/>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1574" name="Line 421"/>
          <p:cNvSpPr>
            <a:spLocks noChangeShapeType="1"/>
          </p:cNvSpPr>
          <p:nvPr/>
        </p:nvSpPr>
        <p:spPr bwMode="auto">
          <a:xfrm>
            <a:off x="4702175" y="6400800"/>
            <a:ext cx="1971675" cy="0"/>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1575" name="Text Box 422"/>
          <p:cNvSpPr txBox="1">
            <a:spLocks noChangeArrowheads="1"/>
          </p:cNvSpPr>
          <p:nvPr/>
        </p:nvSpPr>
        <p:spPr bwMode="auto">
          <a:xfrm>
            <a:off x="7170738" y="4841875"/>
            <a:ext cx="1292225"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r>
              <a:rPr lang="en-US" altLang="zh-CN">
                <a:latin typeface="Times New Roman" pitchFamily="18" charset="0"/>
                <a:ea typeface="SimSun" pitchFamily="2" charset="-122"/>
              </a:rPr>
              <a:t>90 pixels</a:t>
            </a:r>
          </a:p>
          <a:p>
            <a:pPr eaLnBrk="1" hangingPunct="1"/>
            <a:r>
              <a:rPr lang="en-US" altLang="zh-CN">
                <a:latin typeface="Times New Roman" pitchFamily="18" charset="0"/>
                <a:ea typeface="SimSun" pitchFamily="2" charset="-122"/>
              </a:rPr>
              <a:t>1 mm</a:t>
            </a:r>
          </a:p>
        </p:txBody>
      </p:sp>
      <p:sp>
        <p:nvSpPr>
          <p:cNvPr id="21576" name="Text Box 423"/>
          <p:cNvSpPr txBox="1">
            <a:spLocks noChangeArrowheads="1"/>
          </p:cNvSpPr>
          <p:nvPr/>
        </p:nvSpPr>
        <p:spPr bwMode="auto">
          <a:xfrm>
            <a:off x="4959350" y="6035675"/>
            <a:ext cx="1292225"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r>
              <a:rPr lang="en-US" altLang="zh-CN">
                <a:latin typeface="Times New Roman" pitchFamily="18" charset="0"/>
                <a:ea typeface="SimSun" pitchFamily="2" charset="-122"/>
              </a:rPr>
              <a:t>90 pixels</a:t>
            </a:r>
          </a:p>
          <a:p>
            <a:pPr eaLnBrk="1" hangingPunct="1"/>
            <a:r>
              <a:rPr lang="en-US" altLang="zh-CN">
                <a:latin typeface="Times New Roman" pitchFamily="18" charset="0"/>
                <a:ea typeface="SimSun" pitchFamily="2" charset="-122"/>
              </a:rPr>
              <a:t>1 mm</a:t>
            </a:r>
          </a:p>
        </p:txBody>
      </p:sp>
      <p:pic>
        <p:nvPicPr>
          <p:cNvPr id="425" name="Picture 2" descr="C:\Users\MCASTE~1\AppData\Local\Temp\Rar$DI91.424\SBU-stack_2clr__rgb_forWeb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10400" y="204788"/>
            <a:ext cx="1798638"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4714167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fld id="{43A34984-7442-4597-96EA-C42A6EBA1496}" type="slidenum">
              <a:rPr lang="zh-CN" altLang="en-US" sz="1400"/>
              <a:pPr eaLnBrk="1" hangingPunct="1"/>
              <a:t>35</a:t>
            </a:fld>
            <a:endParaRPr lang="en-US" altLang="zh-CN" sz="1400"/>
          </a:p>
        </p:txBody>
      </p:sp>
      <p:sp>
        <p:nvSpPr>
          <p:cNvPr id="160770" name="Rectangle 2"/>
          <p:cNvSpPr>
            <a:spLocks noChangeArrowheads="1"/>
          </p:cNvSpPr>
          <p:nvPr/>
        </p:nvSpPr>
        <p:spPr bwMode="auto">
          <a:xfrm>
            <a:off x="533400" y="204788"/>
            <a:ext cx="6705600" cy="1219200"/>
          </a:xfrm>
          <a:prstGeom prst="rect">
            <a:avLst/>
          </a:prstGeom>
          <a:noFill/>
          <a:ln w="9525">
            <a:noFill/>
            <a:miter lim="800000"/>
            <a:headEnd/>
            <a:tailEnd/>
          </a:ln>
          <a:effectLst/>
        </p:spPr>
        <p:txBody>
          <a:bodyPr anchor="ctr"/>
          <a:lstStyle/>
          <a:p>
            <a:pPr algn="ctr">
              <a:defRPr/>
            </a:pPr>
            <a:r>
              <a:rPr lang="en-US" altLang="zh-CN" sz="2800" b="1" dirty="0">
                <a:solidFill>
                  <a:schemeClr val="tx2"/>
                </a:solidFill>
                <a:effectLst>
                  <a:outerShdw blurRad="38100" dist="38100" dir="2700000" algn="tl">
                    <a:srgbClr val="C0C0C0"/>
                  </a:outerShdw>
                </a:effectLst>
                <a:ea typeface="宋体" pitchFamily="2" charset="-122"/>
              </a:rPr>
              <a:t>Non-ischemic vs. Ischemic Work Loops Determined by CASI</a:t>
            </a:r>
          </a:p>
        </p:txBody>
      </p:sp>
      <p:graphicFrame>
        <p:nvGraphicFramePr>
          <p:cNvPr id="5122" name="Object 3"/>
          <p:cNvGraphicFramePr>
            <a:graphicFrameLocks/>
          </p:cNvGraphicFramePr>
          <p:nvPr/>
        </p:nvGraphicFramePr>
        <p:xfrm>
          <a:off x="250825" y="1828800"/>
          <a:ext cx="8664575" cy="4438650"/>
        </p:xfrm>
        <a:graphic>
          <a:graphicData uri="http://schemas.openxmlformats.org/presentationml/2006/ole">
            <mc:AlternateContent xmlns:mc="http://schemas.openxmlformats.org/markup-compatibility/2006">
              <mc:Choice xmlns:v="urn:schemas-microsoft-com:vml" Requires="v">
                <p:oleObj spid="_x0000_s165944" name="Image" r:id="rId4" imgW="25904762" imgH="7161905" progId="Photoshop.Image.6">
                  <p:embed/>
                </p:oleObj>
              </mc:Choice>
              <mc:Fallback>
                <p:oleObj name="Image" r:id="rId4" imgW="25904762" imgH="7161905" progId="Photoshop.Image.6">
                  <p:embed/>
                  <p:pic>
                    <p:nvPicPr>
                      <p:cNvPr id="0" nam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0825" y="1828800"/>
                        <a:ext cx="8664575" cy="4438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5" name="Picture 2" descr="C:\Users\MCASTE~1\AppData\Local\Temp\Rar$DI91.424\SBU-stack_2clr__rgb_forWeb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10400" y="204788"/>
            <a:ext cx="1798638"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2284879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FB1D18DF-63BA-4225-91A5-0C59077FCCD8}" type="slidenum">
              <a:rPr lang="zh-CN" altLang="en-US" smtClean="0"/>
              <a:pPr>
                <a:defRPr/>
              </a:pPr>
              <a:t>36</a:t>
            </a:fld>
            <a:endParaRPr lang="en-US" altLang="zh-CN"/>
          </a:p>
        </p:txBody>
      </p:sp>
      <p:sp>
        <p:nvSpPr>
          <p:cNvPr id="3" name="TextBox 2"/>
          <p:cNvSpPr txBox="1"/>
          <p:nvPr/>
        </p:nvSpPr>
        <p:spPr>
          <a:xfrm>
            <a:off x="1549630" y="990600"/>
            <a:ext cx="5464356" cy="461665"/>
          </a:xfrm>
          <a:prstGeom prst="rect">
            <a:avLst/>
          </a:prstGeom>
          <a:noFill/>
        </p:spPr>
        <p:txBody>
          <a:bodyPr wrap="none" rtlCol="0">
            <a:spAutoFit/>
          </a:bodyPr>
          <a:lstStyle/>
          <a:p>
            <a:r>
              <a:rPr lang="en-US" dirty="0"/>
              <a:t>Contributions to Heart Mechanics:</a:t>
            </a:r>
          </a:p>
        </p:txBody>
      </p:sp>
      <p:sp>
        <p:nvSpPr>
          <p:cNvPr id="5" name="Rectangle 4"/>
          <p:cNvSpPr/>
          <p:nvPr/>
        </p:nvSpPr>
        <p:spPr>
          <a:xfrm>
            <a:off x="633317" y="1676400"/>
            <a:ext cx="7797092" cy="4770537"/>
          </a:xfrm>
          <a:prstGeom prst="rect">
            <a:avLst/>
          </a:prstGeom>
        </p:spPr>
        <p:txBody>
          <a:bodyPr wrap="square">
            <a:spAutoFit/>
          </a:bodyPr>
          <a:lstStyle/>
          <a:p>
            <a:pPr marL="228600" indent="-228600">
              <a:buAutoNum type="arabicPeriod"/>
            </a:pPr>
            <a:r>
              <a:rPr lang="en-US" sz="1600" dirty="0" err="1">
                <a:latin typeface="Times New Roman" panose="02020603050405020304" pitchFamily="18" charset="0"/>
                <a:ea typeface="SimSun" panose="02010600030101010101" pitchFamily="2" charset="-122"/>
              </a:rPr>
              <a:t>Gaudette</a:t>
            </a:r>
            <a:r>
              <a:rPr lang="en-US" sz="1600" dirty="0">
                <a:latin typeface="Times New Roman" panose="02020603050405020304" pitchFamily="18" charset="0"/>
                <a:ea typeface="SimSun" panose="02010600030101010101" pitchFamily="2" charset="-122"/>
              </a:rPr>
              <a:t>, G.R., </a:t>
            </a:r>
            <a:r>
              <a:rPr lang="en-US" sz="1600" dirty="0" err="1">
                <a:latin typeface="Times New Roman" panose="02020603050405020304" pitchFamily="18" charset="0"/>
                <a:ea typeface="SimSun" panose="02010600030101010101" pitchFamily="2" charset="-122"/>
              </a:rPr>
              <a:t>Todaro</a:t>
            </a:r>
            <a:r>
              <a:rPr lang="en-US" sz="1600" dirty="0">
                <a:latin typeface="Times New Roman" panose="02020603050405020304" pitchFamily="18" charset="0"/>
                <a:ea typeface="SimSun" panose="02010600030101010101" pitchFamily="2" charset="-122"/>
              </a:rPr>
              <a:t>, J., </a:t>
            </a:r>
            <a:r>
              <a:rPr lang="en-US" sz="1600" dirty="0" err="1">
                <a:latin typeface="Times New Roman" panose="02020603050405020304" pitchFamily="18" charset="0"/>
                <a:ea typeface="SimSun" panose="02010600030101010101" pitchFamily="2" charset="-122"/>
              </a:rPr>
              <a:t>Krukenkamp</a:t>
            </a:r>
            <a:r>
              <a:rPr lang="en-US" sz="1600" dirty="0">
                <a:latin typeface="Times New Roman" panose="02020603050405020304" pitchFamily="18" charset="0"/>
                <a:ea typeface="SimSun" panose="02010600030101010101" pitchFamily="2" charset="-122"/>
              </a:rPr>
              <a:t>, I.B., and Chiang, F.P. 1999. “A Novel Technique for Measuring </a:t>
            </a:r>
            <a:r>
              <a:rPr lang="en-US" sz="1600" dirty="0" err="1">
                <a:latin typeface="Times New Roman" panose="02020603050405020304" pitchFamily="18" charset="0"/>
                <a:ea typeface="SimSun" panose="02010600030101010101" pitchFamily="2" charset="-122"/>
              </a:rPr>
              <a:t>Epicardial</a:t>
            </a:r>
            <a:r>
              <a:rPr lang="en-US" sz="1600" dirty="0">
                <a:latin typeface="Times New Roman" panose="02020603050405020304" pitchFamily="18" charset="0"/>
                <a:ea typeface="SimSun" panose="02010600030101010101" pitchFamily="2" charset="-122"/>
              </a:rPr>
              <a:t> Deformation with High Spatial Resolution” Biophysical Journal 76(1), pp. A309. </a:t>
            </a:r>
          </a:p>
          <a:p>
            <a:pPr marL="230400" marR="0" lvl="0" indent="-230400" algn="just">
              <a:spcBef>
                <a:spcPts val="0"/>
              </a:spcBef>
              <a:spcAft>
                <a:spcPts val="0"/>
              </a:spcAft>
              <a:buFont typeface="+mj-lt"/>
              <a:buAutoNum type="arabicPeriod"/>
              <a:tabLst>
                <a:tab pos="-914400" algn="l"/>
                <a:tab pos="685800" algn="l"/>
              </a:tabLst>
            </a:pPr>
            <a:r>
              <a:rPr lang="en-US" sz="1600" dirty="0" err="1">
                <a:latin typeface="Times New Roman" panose="02020603050405020304" pitchFamily="18" charset="0"/>
                <a:ea typeface="SimSun" panose="02010600030101010101" pitchFamily="2" charset="-122"/>
              </a:rPr>
              <a:t>Gaudette</a:t>
            </a:r>
            <a:r>
              <a:rPr lang="en-US" sz="1600" dirty="0">
                <a:latin typeface="Times New Roman" panose="02020603050405020304" pitchFamily="18" charset="0"/>
                <a:ea typeface="SimSun" panose="02010600030101010101" pitchFamily="2" charset="-122"/>
              </a:rPr>
              <a:t>, G.R., </a:t>
            </a:r>
            <a:r>
              <a:rPr lang="en-US" sz="1600" dirty="0" err="1">
                <a:latin typeface="Times New Roman" panose="02020603050405020304" pitchFamily="18" charset="0"/>
                <a:ea typeface="SimSun" panose="02010600030101010101" pitchFamily="2" charset="-122"/>
              </a:rPr>
              <a:t>Azeloglu</a:t>
            </a:r>
            <a:r>
              <a:rPr lang="en-US" sz="1600" dirty="0">
                <a:latin typeface="Times New Roman" panose="02020603050405020304" pitchFamily="18" charset="0"/>
                <a:ea typeface="SimSun" panose="02010600030101010101" pitchFamily="2" charset="-122"/>
              </a:rPr>
              <a:t>, E.U., </a:t>
            </a:r>
            <a:r>
              <a:rPr lang="en-US" sz="1600" dirty="0" err="1">
                <a:latin typeface="Times New Roman" panose="02020603050405020304" pitchFamily="18" charset="0"/>
                <a:ea typeface="SimSun" panose="02010600030101010101" pitchFamily="2" charset="-122"/>
              </a:rPr>
              <a:t>Oleszak</a:t>
            </a:r>
            <a:r>
              <a:rPr lang="en-US" sz="1600" dirty="0">
                <a:latin typeface="Times New Roman" panose="02020603050405020304" pitchFamily="18" charset="0"/>
                <a:ea typeface="SimSun" panose="02010600030101010101" pitchFamily="2" charset="-122"/>
              </a:rPr>
              <a:t>, L., </a:t>
            </a:r>
            <a:r>
              <a:rPr lang="en-US" sz="1600" dirty="0" err="1">
                <a:latin typeface="Times New Roman" panose="02020603050405020304" pitchFamily="18" charset="0"/>
                <a:ea typeface="SimSun" panose="02010600030101010101" pitchFamily="2" charset="-122"/>
              </a:rPr>
              <a:t>Saltman</a:t>
            </a:r>
            <a:r>
              <a:rPr lang="en-US" sz="1600" dirty="0">
                <a:latin typeface="Times New Roman" panose="02020603050405020304" pitchFamily="18" charset="0"/>
                <a:ea typeface="SimSun" panose="02010600030101010101" pitchFamily="2" charset="-122"/>
              </a:rPr>
              <a:t>, A.E., </a:t>
            </a:r>
            <a:r>
              <a:rPr lang="en-US" sz="1600" dirty="0" err="1">
                <a:latin typeface="Times New Roman" panose="02020603050405020304" pitchFamily="18" charset="0"/>
                <a:ea typeface="SimSun" panose="02010600030101010101" pitchFamily="2" charset="-122"/>
              </a:rPr>
              <a:t>Krukenkamp</a:t>
            </a:r>
            <a:r>
              <a:rPr lang="en-US" sz="1600" dirty="0">
                <a:latin typeface="Times New Roman" panose="02020603050405020304" pitchFamily="18" charset="0"/>
                <a:ea typeface="SimSun" panose="02010600030101010101" pitchFamily="2" charset="-122"/>
              </a:rPr>
              <a:t>, I.B., and Chiang, F.P. 2002. “Determination of Regional Area Stroke Work with High Spatial Resolution in the Heart”, Cardiovascular Engineering, 2(4), pp. 129-137.</a:t>
            </a:r>
          </a:p>
          <a:p>
            <a:pPr marL="230400" marR="0" lvl="0" indent="-230400" algn="just">
              <a:spcBef>
                <a:spcPts val="0"/>
              </a:spcBef>
              <a:spcAft>
                <a:spcPts val="0"/>
              </a:spcAft>
              <a:buFont typeface="+mj-lt"/>
              <a:buAutoNum type="arabicPeriod"/>
              <a:tabLst>
                <a:tab pos="-914400" algn="l"/>
                <a:tab pos="685800" algn="l"/>
              </a:tabLst>
            </a:pPr>
            <a:r>
              <a:rPr lang="en-US" sz="1600" dirty="0">
                <a:latin typeface="Times New Roman" panose="02020603050405020304" pitchFamily="18" charset="0"/>
                <a:ea typeface="SimSun" panose="02010600030101010101" pitchFamily="2" charset="-122"/>
              </a:rPr>
              <a:t>Chiang, F.P., </a:t>
            </a:r>
            <a:r>
              <a:rPr lang="en-US" sz="1600" dirty="0" err="1">
                <a:latin typeface="Times New Roman" panose="02020603050405020304" pitchFamily="18" charset="0"/>
                <a:ea typeface="SimSun" panose="02010600030101010101" pitchFamily="2" charset="-122"/>
              </a:rPr>
              <a:t>Gaudette</a:t>
            </a:r>
            <a:r>
              <a:rPr lang="en-US" sz="1600" dirty="0">
                <a:latin typeface="Times New Roman" panose="02020603050405020304" pitchFamily="18" charset="0"/>
                <a:ea typeface="SimSun" panose="02010600030101010101" pitchFamily="2" charset="-122"/>
              </a:rPr>
              <a:t>, G.R., </a:t>
            </a:r>
            <a:r>
              <a:rPr lang="en-US" sz="1600" dirty="0" err="1">
                <a:latin typeface="Times New Roman" panose="02020603050405020304" pitchFamily="18" charset="0"/>
                <a:ea typeface="SimSun" panose="02010600030101010101" pitchFamily="2" charset="-122"/>
              </a:rPr>
              <a:t>Todaro</a:t>
            </a:r>
            <a:r>
              <a:rPr lang="en-US" sz="1600" dirty="0">
                <a:latin typeface="Times New Roman" panose="02020603050405020304" pitchFamily="18" charset="0"/>
                <a:ea typeface="SimSun" panose="02010600030101010101" pitchFamily="2" charset="-122"/>
              </a:rPr>
              <a:t>, J., Keene, J., and </a:t>
            </a:r>
            <a:r>
              <a:rPr lang="en-US" sz="1600" dirty="0" err="1">
                <a:latin typeface="Times New Roman" panose="02020603050405020304" pitchFamily="18" charset="0"/>
                <a:ea typeface="SimSun" panose="02010600030101010101" pitchFamily="2" charset="-122"/>
              </a:rPr>
              <a:t>Krukenkamp</a:t>
            </a:r>
            <a:r>
              <a:rPr lang="en-US" sz="1600" dirty="0">
                <a:latin typeface="Times New Roman" panose="02020603050405020304" pitchFamily="18" charset="0"/>
                <a:ea typeface="SimSun" panose="02010600030101010101" pitchFamily="2" charset="-122"/>
              </a:rPr>
              <a:t>, I.B. 2002. “The Application of Speckle Metrology to the Heart”, Recent Advances in Experimental Mechanics, E.E. </a:t>
            </a:r>
            <a:r>
              <a:rPr lang="en-US" sz="1600" dirty="0" err="1">
                <a:latin typeface="Times New Roman" panose="02020603050405020304" pitchFamily="18" charset="0"/>
                <a:ea typeface="SimSun" panose="02010600030101010101" pitchFamily="2" charset="-122"/>
              </a:rPr>
              <a:t>Gdoutos</a:t>
            </a:r>
            <a:r>
              <a:rPr lang="en-US" sz="1600" dirty="0">
                <a:latin typeface="Times New Roman" panose="02020603050405020304" pitchFamily="18" charset="0"/>
                <a:ea typeface="SimSun" panose="02010600030101010101" pitchFamily="2" charset="-122"/>
              </a:rPr>
              <a:t> (Ed.) Kluwer Academic Publishers.</a:t>
            </a:r>
          </a:p>
          <a:p>
            <a:pPr marL="230400" marR="0" lvl="0" indent="-230400" algn="just">
              <a:spcBef>
                <a:spcPts val="0"/>
              </a:spcBef>
              <a:spcAft>
                <a:spcPts val="0"/>
              </a:spcAft>
              <a:buFont typeface="+mj-lt"/>
              <a:buAutoNum type="arabicPeriod"/>
              <a:tabLst>
                <a:tab pos="-914400" algn="l"/>
                <a:tab pos="685800" algn="l"/>
              </a:tabLst>
            </a:pPr>
            <a:r>
              <a:rPr lang="en-US" sz="1600" dirty="0" err="1">
                <a:latin typeface="Times New Roman" panose="02020603050405020304" pitchFamily="18" charset="0"/>
                <a:ea typeface="SimSun" panose="02010600030101010101" pitchFamily="2" charset="-122"/>
              </a:rPr>
              <a:t>Gaudette</a:t>
            </a:r>
            <a:r>
              <a:rPr lang="en-US" sz="1600" dirty="0">
                <a:latin typeface="Times New Roman" panose="02020603050405020304" pitchFamily="18" charset="0"/>
                <a:ea typeface="SimSun" panose="02010600030101010101" pitchFamily="2" charset="-122"/>
              </a:rPr>
              <a:t>, G.R., </a:t>
            </a:r>
            <a:r>
              <a:rPr lang="en-US" sz="1600" dirty="0" err="1">
                <a:latin typeface="Times New Roman" panose="02020603050405020304" pitchFamily="18" charset="0"/>
                <a:ea typeface="SimSun" panose="02010600030101010101" pitchFamily="2" charset="-122"/>
              </a:rPr>
              <a:t>Lense</a:t>
            </a:r>
            <a:r>
              <a:rPr lang="en-US" sz="1600" dirty="0">
                <a:latin typeface="Times New Roman" panose="02020603050405020304" pitchFamily="18" charset="0"/>
                <a:ea typeface="SimSun" panose="02010600030101010101" pitchFamily="2" charset="-122"/>
              </a:rPr>
              <a:t>, M., </a:t>
            </a:r>
            <a:r>
              <a:rPr lang="en-US" sz="1600" dirty="0" err="1">
                <a:latin typeface="Times New Roman" panose="02020603050405020304" pitchFamily="18" charset="0"/>
                <a:ea typeface="SimSun" panose="02010600030101010101" pitchFamily="2" charset="-122"/>
              </a:rPr>
              <a:t>Todaro</a:t>
            </a:r>
            <a:r>
              <a:rPr lang="en-US" sz="1600" dirty="0">
                <a:latin typeface="Times New Roman" panose="02020603050405020304" pitchFamily="18" charset="0"/>
                <a:ea typeface="SimSun" panose="02010600030101010101" pitchFamily="2" charset="-122"/>
              </a:rPr>
              <a:t>, J., </a:t>
            </a:r>
            <a:r>
              <a:rPr lang="en-US" sz="1600" dirty="0" err="1">
                <a:latin typeface="Times New Roman" panose="02020603050405020304" pitchFamily="18" charset="0"/>
                <a:ea typeface="SimSun" panose="02010600030101010101" pitchFamily="2" charset="-122"/>
              </a:rPr>
              <a:t>Azeloglu</a:t>
            </a:r>
            <a:r>
              <a:rPr lang="en-US" sz="1600" dirty="0">
                <a:latin typeface="Times New Roman" panose="02020603050405020304" pitchFamily="18" charset="0"/>
                <a:ea typeface="SimSun" panose="02010600030101010101" pitchFamily="2" charset="-122"/>
              </a:rPr>
              <a:t>, E.U., </a:t>
            </a:r>
            <a:r>
              <a:rPr lang="en-US" sz="1600" dirty="0" err="1">
                <a:latin typeface="Times New Roman" panose="02020603050405020304" pitchFamily="18" charset="0"/>
                <a:ea typeface="SimSun" panose="02010600030101010101" pitchFamily="2" charset="-122"/>
              </a:rPr>
              <a:t>Oleszak</a:t>
            </a:r>
            <a:r>
              <a:rPr lang="en-US" sz="1600" dirty="0">
                <a:latin typeface="Times New Roman" panose="02020603050405020304" pitchFamily="18" charset="0"/>
                <a:ea typeface="SimSun" panose="02010600030101010101" pitchFamily="2" charset="-122"/>
              </a:rPr>
              <a:t>, L., </a:t>
            </a:r>
            <a:r>
              <a:rPr lang="en-US" sz="1600" dirty="0" err="1">
                <a:latin typeface="Times New Roman" panose="02020603050405020304" pitchFamily="18" charset="0"/>
                <a:ea typeface="SimSun" panose="02010600030101010101" pitchFamily="2" charset="-122"/>
              </a:rPr>
              <a:t>Saltman</a:t>
            </a:r>
            <a:r>
              <a:rPr lang="en-US" sz="1600" dirty="0">
                <a:latin typeface="Times New Roman" panose="02020603050405020304" pitchFamily="18" charset="0"/>
                <a:ea typeface="SimSun" panose="02010600030101010101" pitchFamily="2" charset="-122"/>
              </a:rPr>
              <a:t>, A.E., </a:t>
            </a:r>
            <a:r>
              <a:rPr lang="en-US" sz="1600" dirty="0" err="1">
                <a:latin typeface="Times New Roman" panose="02020603050405020304" pitchFamily="18" charset="0"/>
                <a:ea typeface="SimSun" panose="02010600030101010101" pitchFamily="2" charset="-122"/>
              </a:rPr>
              <a:t>Krukenkamp</a:t>
            </a:r>
            <a:r>
              <a:rPr lang="en-US" sz="1600" dirty="0">
                <a:latin typeface="Times New Roman" panose="02020603050405020304" pitchFamily="18" charset="0"/>
                <a:ea typeface="SimSun" panose="02010600030101010101" pitchFamily="2" charset="-122"/>
              </a:rPr>
              <a:t>, I.B., and Chiang, F.P. 2004. “Effects of </a:t>
            </a:r>
            <a:r>
              <a:rPr lang="en-US" sz="1600" dirty="0" err="1">
                <a:latin typeface="Times New Roman" panose="02020603050405020304" pitchFamily="18" charset="0"/>
                <a:ea typeface="SimSun" panose="02010600030101010101" pitchFamily="2" charset="-122"/>
              </a:rPr>
              <a:t>Eschemia</a:t>
            </a:r>
            <a:r>
              <a:rPr lang="en-US" sz="1600" dirty="0">
                <a:latin typeface="Times New Roman" panose="02020603050405020304" pitchFamily="18" charset="0"/>
                <a:ea typeface="SimSun" panose="02010600030101010101" pitchFamily="2" charset="-122"/>
              </a:rPr>
              <a:t> on </a:t>
            </a:r>
            <a:r>
              <a:rPr lang="en-US" sz="1600" dirty="0" err="1">
                <a:latin typeface="Times New Roman" panose="02020603050405020304" pitchFamily="18" charset="0"/>
                <a:ea typeface="SimSun" panose="02010600030101010101" pitchFamily="2" charset="-122"/>
              </a:rPr>
              <a:t>Epicardial</a:t>
            </a:r>
            <a:r>
              <a:rPr lang="en-US" sz="1600" dirty="0">
                <a:latin typeface="Times New Roman" panose="02020603050405020304" pitchFamily="18" charset="0"/>
                <a:ea typeface="SimSun" panose="02010600030101010101" pitchFamily="2" charset="-122"/>
              </a:rPr>
              <a:t> Deformation in the Passive Rabbit Heart”, J. of </a:t>
            </a:r>
            <a:r>
              <a:rPr lang="en-US" sz="1600" dirty="0" err="1">
                <a:latin typeface="Times New Roman" panose="02020603050405020304" pitchFamily="18" charset="0"/>
                <a:ea typeface="SimSun" panose="02010600030101010101" pitchFamily="2" charset="-122"/>
              </a:rPr>
              <a:t>Biomech</a:t>
            </a:r>
            <a:r>
              <a:rPr lang="en-US" sz="1600" dirty="0">
                <a:latin typeface="Times New Roman" panose="02020603050405020304" pitchFamily="18" charset="0"/>
                <a:ea typeface="SimSun" panose="02010600030101010101" pitchFamily="2" charset="-122"/>
              </a:rPr>
              <a:t> </a:t>
            </a:r>
            <a:r>
              <a:rPr lang="en-US" sz="1600" dirty="0" err="1">
                <a:latin typeface="Times New Roman" panose="02020603050405020304" pitchFamily="18" charset="0"/>
                <a:ea typeface="SimSun" panose="02010600030101010101" pitchFamily="2" charset="-122"/>
              </a:rPr>
              <a:t>Eng</a:t>
            </a:r>
            <a:r>
              <a:rPr lang="en-US" sz="1600" dirty="0">
                <a:latin typeface="Times New Roman" panose="02020603050405020304" pitchFamily="18" charset="0"/>
                <a:ea typeface="SimSun" panose="02010600030101010101" pitchFamily="2" charset="-122"/>
              </a:rPr>
              <a:t> 126(1), pp. 70-75.</a:t>
            </a:r>
          </a:p>
          <a:p>
            <a:pPr marL="230400" marR="0" lvl="0" indent="-230400" algn="just">
              <a:spcBef>
                <a:spcPts val="0"/>
              </a:spcBef>
              <a:spcAft>
                <a:spcPts val="0"/>
              </a:spcAft>
              <a:buFont typeface="+mj-lt"/>
              <a:buAutoNum type="arabicPeriod"/>
              <a:tabLst>
                <a:tab pos="-914400" algn="l"/>
                <a:tab pos="685800" algn="l"/>
              </a:tabLst>
            </a:pPr>
            <a:r>
              <a:rPr lang="en-US" sz="1600" dirty="0">
                <a:latin typeface="Times New Roman" panose="02020603050405020304" pitchFamily="18" charset="0"/>
                <a:ea typeface="SimSun" panose="02010600030101010101" pitchFamily="2" charset="-122"/>
              </a:rPr>
              <a:t>Chiang, F.P., Qin, Y.X., McLeod, K.J., and </a:t>
            </a:r>
            <a:r>
              <a:rPr lang="en-US" sz="1600" dirty="0" err="1">
                <a:latin typeface="Times New Roman" panose="02020603050405020304" pitchFamily="18" charset="0"/>
                <a:ea typeface="SimSun" panose="02010600030101010101" pitchFamily="2" charset="-122"/>
              </a:rPr>
              <a:t>Guilak</a:t>
            </a:r>
            <a:r>
              <a:rPr lang="en-US" sz="1600" dirty="0">
                <a:latin typeface="Times New Roman" panose="02020603050405020304" pitchFamily="18" charset="0"/>
                <a:ea typeface="SimSun" panose="02010600030101010101" pitchFamily="2" charset="-122"/>
              </a:rPr>
              <a:t>, F. 2005. “Correlation of Bony Ingrowth to the Distribution of Stress and Strain Parameters Surrounding a Porous-Coated Implant”, J. Orthopedics Research 14, pp. 862-870.</a:t>
            </a:r>
          </a:p>
          <a:p>
            <a:pPr marL="230400" marR="0" lvl="0" indent="-230400" algn="just">
              <a:spcBef>
                <a:spcPts val="0"/>
              </a:spcBef>
              <a:spcAft>
                <a:spcPts val="0"/>
              </a:spcAft>
              <a:buFont typeface="+mj-lt"/>
              <a:buAutoNum type="arabicPeriod"/>
              <a:tabLst>
                <a:tab pos="-914400" algn="l"/>
                <a:tab pos="685800" algn="l"/>
              </a:tabLst>
            </a:pPr>
            <a:r>
              <a:rPr lang="en-US" sz="1600" dirty="0">
                <a:latin typeface="Times New Roman" panose="02020603050405020304" pitchFamily="18" charset="0"/>
                <a:ea typeface="SimSun" panose="02010600030101010101" pitchFamily="2" charset="-122"/>
              </a:rPr>
              <a:t>Chiang, F.P., </a:t>
            </a:r>
            <a:r>
              <a:rPr lang="en-US" sz="1600" dirty="0" err="1">
                <a:latin typeface="Times New Roman" panose="02020603050405020304" pitchFamily="18" charset="0"/>
                <a:ea typeface="SimSun" panose="02010600030101010101" pitchFamily="2" charset="-122"/>
              </a:rPr>
              <a:t>Gaudette</a:t>
            </a:r>
            <a:r>
              <a:rPr lang="en-US" sz="1600" dirty="0">
                <a:latin typeface="Times New Roman" panose="02020603050405020304" pitchFamily="18" charset="0"/>
                <a:ea typeface="SimSun" panose="02010600030101010101" pitchFamily="2" charset="-122"/>
              </a:rPr>
              <a:t>, G.R., Yun, Y., </a:t>
            </a:r>
            <a:r>
              <a:rPr lang="en-US" sz="1600" dirty="0" err="1">
                <a:latin typeface="Times New Roman" panose="02020603050405020304" pitchFamily="18" charset="0"/>
                <a:ea typeface="SimSun" panose="02010600030101010101" pitchFamily="2" charset="-122"/>
              </a:rPr>
              <a:t>Azeloglu</a:t>
            </a:r>
            <a:r>
              <a:rPr lang="en-US" sz="1600" dirty="0">
                <a:latin typeface="Times New Roman" panose="02020603050405020304" pitchFamily="18" charset="0"/>
                <a:ea typeface="SimSun" panose="02010600030101010101" pitchFamily="2" charset="-122"/>
              </a:rPr>
              <a:t>, E.U., Chen, W., </a:t>
            </a:r>
            <a:r>
              <a:rPr lang="en-US" sz="1600" dirty="0" err="1">
                <a:latin typeface="Times New Roman" panose="02020603050405020304" pitchFamily="18" charset="0"/>
                <a:ea typeface="SimSun" panose="02010600030101010101" pitchFamily="2" charset="-122"/>
              </a:rPr>
              <a:t>Saltman</a:t>
            </a:r>
            <a:r>
              <a:rPr lang="en-US" sz="1600" dirty="0">
                <a:latin typeface="Times New Roman" panose="02020603050405020304" pitchFamily="18" charset="0"/>
                <a:ea typeface="SimSun" panose="02010600030101010101" pitchFamily="2" charset="-122"/>
              </a:rPr>
              <a:t>, A.E., and  </a:t>
            </a:r>
            <a:r>
              <a:rPr lang="en-US" sz="1600" dirty="0" err="1">
                <a:latin typeface="Times New Roman" panose="02020603050405020304" pitchFamily="18" charset="0"/>
                <a:ea typeface="SimSun" panose="02010600030101010101" pitchFamily="2" charset="-122"/>
              </a:rPr>
              <a:t>Krukenkamp</a:t>
            </a:r>
            <a:r>
              <a:rPr lang="en-US" sz="1600" dirty="0">
                <a:latin typeface="Times New Roman" panose="02020603050405020304" pitchFamily="18" charset="0"/>
                <a:ea typeface="SimSun" panose="02010600030101010101" pitchFamily="2" charset="-122"/>
              </a:rPr>
              <a:t>, I.B. 2006 “High Resolution Mechanical Function in the Intact Porcine Heart: Mechanical Effects of Pacemaker Location”, J. Biomechanics, 39, pp. 717-725</a:t>
            </a:r>
            <a:r>
              <a:rPr lang="en-US" sz="1600" dirty="0" smtClean="0">
                <a:latin typeface="Times New Roman" panose="02020603050405020304" pitchFamily="18" charset="0"/>
                <a:ea typeface="SimSun" panose="02010600030101010101" pitchFamily="2" charset="-122"/>
              </a:rPr>
              <a:t>.</a:t>
            </a:r>
            <a:endParaRPr lang="en-US" sz="1600" dirty="0"/>
          </a:p>
        </p:txBody>
      </p:sp>
      <p:pic>
        <p:nvPicPr>
          <p:cNvPr id="6" name="Picture 2" descr="C:\Users\MCASTE~1\AppData\Local\Temp\Rar$DI91.424\SBU-stack_2clr__rgb_forWeb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10400" y="204788"/>
            <a:ext cx="1798638"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9324264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FB1D18DF-63BA-4225-91A5-0C59077FCCD8}" type="slidenum">
              <a:rPr lang="zh-CN" altLang="en-US" smtClean="0"/>
              <a:pPr>
                <a:defRPr/>
              </a:pPr>
              <a:t>37</a:t>
            </a:fld>
            <a:endParaRPr lang="en-US" altLang="zh-CN"/>
          </a:p>
        </p:txBody>
      </p:sp>
      <p:sp>
        <p:nvSpPr>
          <p:cNvPr id="3" name="Text Box 17"/>
          <p:cNvSpPr txBox="1">
            <a:spLocks noChangeArrowheads="1"/>
          </p:cNvSpPr>
          <p:nvPr/>
        </p:nvSpPr>
        <p:spPr bwMode="auto">
          <a:xfrm>
            <a:off x="304800" y="228600"/>
            <a:ext cx="701040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a:spcBef>
                <a:spcPct val="50000"/>
              </a:spcBef>
            </a:pPr>
            <a:r>
              <a:rPr lang="en-US" sz="2800" b="1" dirty="0">
                <a:solidFill>
                  <a:schemeClr val="tx2"/>
                </a:solidFill>
              </a:rPr>
              <a:t>Electron Speckle Photography          (ESP) Technique</a:t>
            </a:r>
          </a:p>
        </p:txBody>
      </p:sp>
      <p:sp>
        <p:nvSpPr>
          <p:cNvPr id="4" name="TextBox 3"/>
          <p:cNvSpPr txBox="1"/>
          <p:nvPr/>
        </p:nvSpPr>
        <p:spPr>
          <a:xfrm>
            <a:off x="762000" y="1600200"/>
            <a:ext cx="7924800" cy="3416320"/>
          </a:xfrm>
          <a:prstGeom prst="rect">
            <a:avLst/>
          </a:prstGeom>
          <a:noFill/>
        </p:spPr>
        <p:txBody>
          <a:bodyPr wrap="square" rtlCol="0">
            <a:spAutoFit/>
          </a:bodyPr>
          <a:lstStyle/>
          <a:p>
            <a:r>
              <a:rPr lang="en-US" dirty="0"/>
              <a:t>● laser and white light speckle technique have          resolution limits, </a:t>
            </a:r>
            <a:r>
              <a:rPr lang="el-GR" dirty="0"/>
              <a:t>λ</a:t>
            </a:r>
            <a:r>
              <a:rPr lang="en-US" dirty="0"/>
              <a:t>=wavelength of visible light, ~0.5 micro</a:t>
            </a:r>
          </a:p>
          <a:p>
            <a:endParaRPr lang="en-US" dirty="0"/>
          </a:p>
          <a:p>
            <a:r>
              <a:rPr lang="en-US" dirty="0"/>
              <a:t>●Speckle size = 1.2</a:t>
            </a:r>
            <a:r>
              <a:rPr lang="el-GR" dirty="0"/>
              <a:t>λ</a:t>
            </a:r>
            <a:r>
              <a:rPr lang="en-US" dirty="0"/>
              <a:t>F</a:t>
            </a:r>
          </a:p>
          <a:p>
            <a:r>
              <a:rPr lang="el-GR" dirty="0"/>
              <a:t>λ</a:t>
            </a:r>
            <a:r>
              <a:rPr lang="en-US" dirty="0"/>
              <a:t>: wavelength, F = f/number of lens aperture</a:t>
            </a:r>
          </a:p>
          <a:p>
            <a:endParaRPr lang="en-US" dirty="0"/>
          </a:p>
          <a:p>
            <a:r>
              <a:rPr lang="en-US" dirty="0"/>
              <a:t>● Using electron speckle photography extends the resolution into nanometer region.</a:t>
            </a:r>
          </a:p>
        </p:txBody>
      </p:sp>
      <p:pic>
        <p:nvPicPr>
          <p:cNvPr id="5" name="Picture 2" descr="C:\Users\MCASTE~1\AppData\Local\Temp\Rar$DI91.424\SBU-stack_2clr__rgb_forWeb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10400" y="204788"/>
            <a:ext cx="1798638"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9265493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fld id="{C7146520-BE6C-4FB4-BAC2-C702847763FE}" type="slidenum">
              <a:rPr lang="zh-CN" altLang="en-US"/>
              <a:pPr eaLnBrk="1" hangingPunct="1"/>
              <a:t>38</a:t>
            </a:fld>
            <a:endParaRPr lang="en-US" altLang="zh-CN"/>
          </a:p>
        </p:txBody>
      </p:sp>
      <p:sp>
        <p:nvSpPr>
          <p:cNvPr id="10243" name="Text Box 17"/>
          <p:cNvSpPr txBox="1">
            <a:spLocks noChangeArrowheads="1"/>
          </p:cNvSpPr>
          <p:nvPr/>
        </p:nvSpPr>
        <p:spPr bwMode="auto">
          <a:xfrm>
            <a:off x="304800" y="228600"/>
            <a:ext cx="617220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spcBef>
                <a:spcPct val="50000"/>
              </a:spcBef>
            </a:pPr>
            <a:r>
              <a:rPr lang="en-US" sz="2800" b="1" dirty="0">
                <a:solidFill>
                  <a:schemeClr val="tx2"/>
                </a:solidFill>
              </a:rPr>
              <a:t>Electron Speckle Photography          (ESP)</a:t>
            </a:r>
          </a:p>
        </p:txBody>
      </p:sp>
      <p:sp>
        <p:nvSpPr>
          <p:cNvPr id="10244" name="Text Box 18"/>
          <p:cNvSpPr txBox="1">
            <a:spLocks noChangeArrowheads="1"/>
          </p:cNvSpPr>
          <p:nvPr/>
        </p:nvSpPr>
        <p:spPr bwMode="auto">
          <a:xfrm>
            <a:off x="762000" y="2590800"/>
            <a:ext cx="8001000" cy="256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spcBef>
                <a:spcPct val="50000"/>
              </a:spcBef>
              <a:buFontTx/>
              <a:buChar char="•"/>
            </a:pPr>
            <a:r>
              <a:rPr lang="en-US"/>
              <a:t>  Creating micro/nano particles on specimen surface which are used as gauging devices to map the full field deformation.</a:t>
            </a:r>
          </a:p>
          <a:p>
            <a:pPr>
              <a:spcBef>
                <a:spcPct val="50000"/>
              </a:spcBef>
              <a:buFontTx/>
              <a:buChar char="•"/>
            </a:pPr>
            <a:endParaRPr lang="en-US"/>
          </a:p>
          <a:p>
            <a:pPr>
              <a:spcBef>
                <a:spcPct val="50000"/>
              </a:spcBef>
              <a:buFontTx/>
              <a:buChar char="•"/>
            </a:pPr>
            <a:r>
              <a:rPr lang="en-US"/>
              <a:t>  Recording and digitizing speckle patterns using an electron microscope.</a:t>
            </a:r>
          </a:p>
          <a:p>
            <a:pPr>
              <a:spcBef>
                <a:spcPct val="50000"/>
              </a:spcBef>
              <a:buFontTx/>
              <a:buChar char="•"/>
            </a:pPr>
            <a:endParaRPr lang="en-US"/>
          </a:p>
          <a:p>
            <a:pPr>
              <a:spcBef>
                <a:spcPct val="50000"/>
              </a:spcBef>
              <a:buFontTx/>
              <a:buChar char="•"/>
            </a:pPr>
            <a:r>
              <a:rPr lang="en-US"/>
              <a:t>  Analyzing speckle images by CASI (Computer Aided Speckle Interferometry)</a:t>
            </a:r>
          </a:p>
        </p:txBody>
      </p:sp>
      <p:sp>
        <p:nvSpPr>
          <p:cNvPr id="10245" name="Text Box 19"/>
          <p:cNvSpPr txBox="1">
            <a:spLocks noChangeArrowheads="1"/>
          </p:cNvSpPr>
          <p:nvPr/>
        </p:nvSpPr>
        <p:spPr bwMode="auto">
          <a:xfrm>
            <a:off x="609600" y="1600200"/>
            <a:ext cx="2362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spcBef>
                <a:spcPct val="50000"/>
              </a:spcBef>
            </a:pPr>
            <a:r>
              <a:rPr lang="en-US" sz="2400" b="1" i="1"/>
              <a:t>Procedure</a:t>
            </a:r>
          </a:p>
        </p:txBody>
      </p:sp>
      <p:pic>
        <p:nvPicPr>
          <p:cNvPr id="6" name="Picture 2" descr="C:\Users\MCASTE~1\AppData\Local\Temp\Rar$DI91.424\SBU-stack_2clr__rgb_forWeb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10400" y="204788"/>
            <a:ext cx="1798638"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5834128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C:\Users\MCASTE~1\AppData\Local\Temp\Rar$DI91.424\SBU-stack_2clr__rgb_forWeb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10400" y="204786"/>
            <a:ext cx="1798320" cy="64008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8"/>
          <p:cNvSpPr>
            <a:spLocks noChangeArrowheads="1"/>
          </p:cNvSpPr>
          <p:nvPr/>
        </p:nvSpPr>
        <p:spPr bwMode="auto">
          <a:xfrm>
            <a:off x="685800" y="383378"/>
            <a:ext cx="7010400" cy="1597821"/>
          </a:xfrm>
          <a:prstGeom prst="rect">
            <a:avLst/>
          </a:prstGeom>
          <a:noFill/>
          <a:ln w="9525">
            <a:noFill/>
            <a:miter lim="800000"/>
            <a:headEnd/>
            <a:tailEnd/>
          </a:ln>
        </p:spPr>
        <p:txBody>
          <a:bodyPr anchor="b"/>
          <a:lstStyle/>
          <a:p>
            <a:pPr algn="ctr"/>
            <a:r>
              <a:rPr lang="en-US" sz="2800" dirty="0">
                <a:solidFill>
                  <a:schemeClr val="tx2"/>
                </a:solidFill>
              </a:rPr>
              <a:t>Submicron Speckle Pattern on a Strand of Graphite</a:t>
            </a:r>
          </a:p>
          <a:p>
            <a:pPr algn="ctr"/>
            <a:r>
              <a:rPr lang="en-US" sz="2800" dirty="0">
                <a:solidFill>
                  <a:schemeClr val="tx2"/>
                </a:solidFill>
              </a:rPr>
              <a:t>as recorded by SEM</a:t>
            </a:r>
            <a:endParaRPr lang="en-US" altLang="zh-CN" sz="2800" dirty="0">
              <a:solidFill>
                <a:schemeClr val="tx2"/>
              </a:solidFill>
              <a:ea typeface="宋体" pitchFamily="2" charset="-122"/>
            </a:endParaRPr>
          </a:p>
        </p:txBody>
      </p:sp>
      <p:pic>
        <p:nvPicPr>
          <p:cNvPr id="5122" name="Picture 2" descr="fig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28800" y="2133600"/>
            <a:ext cx="5486400"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6959452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838200" y="228600"/>
            <a:ext cx="7772400" cy="533400"/>
          </a:xfrm>
        </p:spPr>
        <p:txBody>
          <a:bodyPr/>
          <a:lstStyle/>
          <a:p>
            <a:r>
              <a:rPr lang="en-US" sz="4000"/>
              <a:t>Photoelasticity</a:t>
            </a:r>
          </a:p>
        </p:txBody>
      </p:sp>
      <p:sp>
        <p:nvSpPr>
          <p:cNvPr id="2051" name="Rectangle 3"/>
          <p:cNvSpPr>
            <a:spLocks noGrp="1" noChangeArrowheads="1"/>
          </p:cNvSpPr>
          <p:nvPr>
            <p:ph type="subTitle" idx="1"/>
          </p:nvPr>
        </p:nvSpPr>
        <p:spPr/>
        <p:txBody>
          <a:bodyPr/>
          <a:lstStyle/>
          <a:p>
            <a:endParaRPr lang="en-US"/>
          </a:p>
        </p:txBody>
      </p:sp>
      <p:pic>
        <p:nvPicPr>
          <p:cNvPr id="2052" name="Picture 4" descr="Pure Bending a"/>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8200" y="938212"/>
            <a:ext cx="7696200" cy="2860675"/>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Pure Bending b"/>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8200" y="3810000"/>
            <a:ext cx="7696200" cy="246538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MCASTE~1\AppData\Local\Temp\Rar$DI91.424\SBU-stack_2clr__rgb_forWeb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10400" y="204788"/>
            <a:ext cx="1798638"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7820694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Number Placeholder 6"/>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fld id="{1BFC99BC-4B66-4EC0-AFA2-C171C48C29F8}" type="slidenum">
              <a:rPr lang="zh-CN" altLang="en-US"/>
              <a:pPr eaLnBrk="1" hangingPunct="1"/>
              <a:t>40</a:t>
            </a:fld>
            <a:endParaRPr lang="en-US" altLang="zh-CN"/>
          </a:p>
        </p:txBody>
      </p:sp>
      <p:pic>
        <p:nvPicPr>
          <p:cNvPr id="12291" name="Picture 2" descr="2"/>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457200" y="1981200"/>
            <a:ext cx="4114800" cy="2625725"/>
          </a:xfrm>
          <a:noFill/>
        </p:spPr>
      </p:pic>
      <p:pic>
        <p:nvPicPr>
          <p:cNvPr id="12292" name="Picture 3" descr="1"/>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4648200" y="1981200"/>
            <a:ext cx="4191000" cy="2659063"/>
          </a:xfrm>
          <a:noFill/>
        </p:spPr>
      </p:pic>
      <p:sp>
        <p:nvSpPr>
          <p:cNvPr id="12293" name="Rectangle 4"/>
          <p:cNvSpPr>
            <a:spLocks noChangeArrowheads="1"/>
          </p:cNvSpPr>
          <p:nvPr/>
        </p:nvSpPr>
        <p:spPr bwMode="auto">
          <a:xfrm>
            <a:off x="533400" y="4876800"/>
            <a:ext cx="3810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zh-CN" altLang="en-US" sz="2800">
                <a:ea typeface="宋体" pitchFamily="2" charset="-122"/>
              </a:rPr>
              <a:t>			</a:t>
            </a:r>
            <a:r>
              <a:rPr lang="en-US" altLang="zh-CN" sz="2800">
                <a:ea typeface="宋体" pitchFamily="2" charset="-122"/>
              </a:rPr>
              <a:t>1</a:t>
            </a:r>
            <a:r>
              <a:rPr lang="en-US" altLang="zh-CN" sz="2800">
                <a:ea typeface="宋体" pitchFamily="2" charset="-122"/>
                <a:cs typeface="Times New Roman" pitchFamily="18" charset="0"/>
              </a:rPr>
              <a:t>µm</a:t>
            </a:r>
            <a:r>
              <a:rPr lang="en-US" altLang="zh-CN" sz="2800">
                <a:ea typeface="宋体" pitchFamily="2" charset="-122"/>
              </a:rPr>
              <a:t> </a:t>
            </a:r>
            <a:br>
              <a:rPr lang="en-US" altLang="zh-CN" sz="2800">
                <a:ea typeface="宋体" pitchFamily="2" charset="-122"/>
              </a:rPr>
            </a:br>
            <a:r>
              <a:rPr lang="en-US" altLang="zh-CN">
                <a:ea typeface="宋体" pitchFamily="2" charset="-122"/>
              </a:rPr>
              <a:t/>
            </a:r>
            <a:br>
              <a:rPr lang="en-US" altLang="zh-CN">
                <a:ea typeface="宋体" pitchFamily="2" charset="-122"/>
              </a:rPr>
            </a:br>
            <a:r>
              <a:rPr lang="en-US" altLang="zh-CN" sz="2800">
                <a:ea typeface="宋体" pitchFamily="2" charset="-122"/>
              </a:rPr>
              <a:t>Observed by SEM</a:t>
            </a:r>
          </a:p>
        </p:txBody>
      </p:sp>
      <p:sp>
        <p:nvSpPr>
          <p:cNvPr id="12294" name="Line 5"/>
          <p:cNvSpPr>
            <a:spLocks noChangeShapeType="1"/>
          </p:cNvSpPr>
          <p:nvPr/>
        </p:nvSpPr>
        <p:spPr bwMode="auto">
          <a:xfrm>
            <a:off x="3429000" y="4876800"/>
            <a:ext cx="76200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295" name="Rectangle 6"/>
          <p:cNvSpPr>
            <a:spLocks noChangeArrowheads="1"/>
          </p:cNvSpPr>
          <p:nvPr/>
        </p:nvSpPr>
        <p:spPr bwMode="auto">
          <a:xfrm>
            <a:off x="4876800" y="4876800"/>
            <a:ext cx="3810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zh-CN" altLang="en-US" sz="2800">
                <a:ea typeface="宋体" pitchFamily="2" charset="-122"/>
              </a:rPr>
              <a:t>			</a:t>
            </a:r>
            <a:r>
              <a:rPr lang="en-US" altLang="zh-CN" sz="2800">
                <a:ea typeface="宋体" pitchFamily="2" charset="-122"/>
              </a:rPr>
              <a:t>5n</a:t>
            </a:r>
            <a:r>
              <a:rPr lang="en-US" altLang="zh-CN" sz="2800">
                <a:ea typeface="宋体" pitchFamily="2" charset="-122"/>
                <a:cs typeface="Times New Roman" pitchFamily="18" charset="0"/>
              </a:rPr>
              <a:t>m</a:t>
            </a:r>
            <a:r>
              <a:rPr lang="en-US" altLang="zh-CN" sz="2800">
                <a:ea typeface="宋体" pitchFamily="2" charset="-122"/>
              </a:rPr>
              <a:t> </a:t>
            </a:r>
            <a:br>
              <a:rPr lang="en-US" altLang="zh-CN" sz="2800">
                <a:ea typeface="宋体" pitchFamily="2" charset="-122"/>
              </a:rPr>
            </a:br>
            <a:r>
              <a:rPr lang="en-US" altLang="zh-CN">
                <a:ea typeface="宋体" pitchFamily="2" charset="-122"/>
              </a:rPr>
              <a:t/>
            </a:r>
            <a:br>
              <a:rPr lang="en-US" altLang="zh-CN">
                <a:ea typeface="宋体" pitchFamily="2" charset="-122"/>
              </a:rPr>
            </a:br>
            <a:r>
              <a:rPr lang="en-US" altLang="zh-CN" sz="2800">
                <a:ea typeface="宋体" pitchFamily="2" charset="-122"/>
              </a:rPr>
              <a:t>Observed by TEM</a:t>
            </a:r>
          </a:p>
        </p:txBody>
      </p:sp>
      <p:sp>
        <p:nvSpPr>
          <p:cNvPr id="12296" name="Line 7"/>
          <p:cNvSpPr>
            <a:spLocks noChangeShapeType="1"/>
          </p:cNvSpPr>
          <p:nvPr/>
        </p:nvSpPr>
        <p:spPr bwMode="auto">
          <a:xfrm>
            <a:off x="7924800" y="4876800"/>
            <a:ext cx="4572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297" name="Line 8"/>
          <p:cNvSpPr>
            <a:spLocks noChangeShapeType="1"/>
          </p:cNvSpPr>
          <p:nvPr/>
        </p:nvSpPr>
        <p:spPr bwMode="auto">
          <a:xfrm>
            <a:off x="3429000" y="4800600"/>
            <a:ext cx="0" cy="152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298" name="Line 9"/>
          <p:cNvSpPr>
            <a:spLocks noChangeShapeType="1"/>
          </p:cNvSpPr>
          <p:nvPr/>
        </p:nvSpPr>
        <p:spPr bwMode="auto">
          <a:xfrm>
            <a:off x="4191000" y="4800600"/>
            <a:ext cx="0" cy="152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299" name="Line 10"/>
          <p:cNvSpPr>
            <a:spLocks noChangeShapeType="1"/>
          </p:cNvSpPr>
          <p:nvPr/>
        </p:nvSpPr>
        <p:spPr bwMode="auto">
          <a:xfrm>
            <a:off x="7924800" y="4800600"/>
            <a:ext cx="0" cy="152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00" name="Line 11"/>
          <p:cNvSpPr>
            <a:spLocks noChangeShapeType="1"/>
          </p:cNvSpPr>
          <p:nvPr/>
        </p:nvSpPr>
        <p:spPr bwMode="auto">
          <a:xfrm>
            <a:off x="8382000" y="4800600"/>
            <a:ext cx="0" cy="152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01" name="Rectangle 12"/>
          <p:cNvSpPr>
            <a:spLocks noChangeArrowheads="1"/>
          </p:cNvSpPr>
          <p:nvPr/>
        </p:nvSpPr>
        <p:spPr bwMode="auto">
          <a:xfrm>
            <a:off x="0" y="228600"/>
            <a:ext cx="74676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0" hangingPunct="0">
              <a:spcBef>
                <a:spcPct val="50000"/>
              </a:spcBef>
            </a:pPr>
            <a:r>
              <a:rPr lang="en-US" sz="2800" b="1">
                <a:solidFill>
                  <a:schemeClr val="tx2"/>
                </a:solidFill>
              </a:rPr>
              <a:t>Typical Electron Speckle Photography  Pattern</a:t>
            </a:r>
          </a:p>
        </p:txBody>
      </p:sp>
      <p:pic>
        <p:nvPicPr>
          <p:cNvPr id="14" name="Picture 2" descr="C:\Users\MCASTE~1\AppData\Local\Temp\Rar$DI91.424\SBU-stack_2clr__rgb_forWeb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10400" y="204788"/>
            <a:ext cx="1798638"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0013873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Number Placeholder 5"/>
          <p:cNvSpPr>
            <a:spLocks noGrp="1"/>
          </p:cNvSpPr>
          <p:nvPr>
            <p:ph type="sldNum" sz="quarter" idx="12"/>
          </p:nvPr>
        </p:nvSpPr>
        <p:spPr>
          <a:noFill/>
        </p:spPr>
        <p:txBody>
          <a:bodyPr/>
          <a:lstStyle>
            <a:lvl1pPr eaLnBrk="0" hangingPunct="0">
              <a:defRPr sz="2400" b="1">
                <a:solidFill>
                  <a:schemeClr val="tx1"/>
                </a:solidFill>
                <a:latin typeface="Tahoma" pitchFamily="34" charset="0"/>
              </a:defRPr>
            </a:lvl1pPr>
            <a:lvl2pPr marL="742950" indent="-285750" eaLnBrk="0" hangingPunct="0">
              <a:defRPr sz="2400" b="1">
                <a:solidFill>
                  <a:schemeClr val="tx1"/>
                </a:solidFill>
                <a:latin typeface="Tahoma" pitchFamily="34" charset="0"/>
              </a:defRPr>
            </a:lvl2pPr>
            <a:lvl3pPr marL="1143000" indent="-228600" eaLnBrk="0" hangingPunct="0">
              <a:defRPr sz="2400" b="1">
                <a:solidFill>
                  <a:schemeClr val="tx1"/>
                </a:solidFill>
                <a:latin typeface="Tahoma" pitchFamily="34" charset="0"/>
              </a:defRPr>
            </a:lvl3pPr>
            <a:lvl4pPr marL="1600200" indent="-228600" eaLnBrk="0" hangingPunct="0">
              <a:defRPr sz="2400" b="1">
                <a:solidFill>
                  <a:schemeClr val="tx1"/>
                </a:solidFill>
                <a:latin typeface="Tahoma" pitchFamily="34" charset="0"/>
              </a:defRPr>
            </a:lvl4pPr>
            <a:lvl5pPr marL="2057400" indent="-228600" eaLnBrk="0" hangingPunct="0">
              <a:defRPr sz="2400" b="1">
                <a:solidFill>
                  <a:schemeClr val="tx1"/>
                </a:solidFill>
                <a:latin typeface="Tahoma" pitchFamily="34" charset="0"/>
              </a:defRPr>
            </a:lvl5pPr>
            <a:lvl6pPr marL="2514600" indent="-228600" eaLnBrk="0" fontAlgn="base" hangingPunct="0">
              <a:spcBef>
                <a:spcPct val="0"/>
              </a:spcBef>
              <a:spcAft>
                <a:spcPct val="0"/>
              </a:spcAft>
              <a:defRPr sz="2400" b="1">
                <a:solidFill>
                  <a:schemeClr val="tx1"/>
                </a:solidFill>
                <a:latin typeface="Tahoma" pitchFamily="34" charset="0"/>
              </a:defRPr>
            </a:lvl6pPr>
            <a:lvl7pPr marL="2971800" indent="-228600" eaLnBrk="0" fontAlgn="base" hangingPunct="0">
              <a:spcBef>
                <a:spcPct val="0"/>
              </a:spcBef>
              <a:spcAft>
                <a:spcPct val="0"/>
              </a:spcAft>
              <a:defRPr sz="2400" b="1">
                <a:solidFill>
                  <a:schemeClr val="tx1"/>
                </a:solidFill>
                <a:latin typeface="Tahoma" pitchFamily="34" charset="0"/>
              </a:defRPr>
            </a:lvl7pPr>
            <a:lvl8pPr marL="3429000" indent="-228600" eaLnBrk="0" fontAlgn="base" hangingPunct="0">
              <a:spcBef>
                <a:spcPct val="0"/>
              </a:spcBef>
              <a:spcAft>
                <a:spcPct val="0"/>
              </a:spcAft>
              <a:defRPr sz="2400" b="1">
                <a:solidFill>
                  <a:schemeClr val="tx1"/>
                </a:solidFill>
                <a:latin typeface="Tahoma" pitchFamily="34" charset="0"/>
              </a:defRPr>
            </a:lvl8pPr>
            <a:lvl9pPr marL="3886200" indent="-228600" eaLnBrk="0" fontAlgn="base" hangingPunct="0">
              <a:spcBef>
                <a:spcPct val="0"/>
              </a:spcBef>
              <a:spcAft>
                <a:spcPct val="0"/>
              </a:spcAft>
              <a:defRPr sz="2400" b="1">
                <a:solidFill>
                  <a:schemeClr val="tx1"/>
                </a:solidFill>
                <a:latin typeface="Tahoma" pitchFamily="34" charset="0"/>
              </a:defRPr>
            </a:lvl9pPr>
          </a:lstStyle>
          <a:p>
            <a:pPr eaLnBrk="1" hangingPunct="1"/>
            <a:fld id="{E41935CD-256A-4C5A-881A-C7E4F782BFC9}" type="slidenum">
              <a:rPr lang="zh-CN" altLang="en-US" sz="1400" b="0" smtClean="0"/>
              <a:pPr eaLnBrk="1" hangingPunct="1"/>
              <a:t>41</a:t>
            </a:fld>
            <a:endParaRPr lang="en-US" altLang="zh-CN" sz="1400" b="0"/>
          </a:p>
        </p:txBody>
      </p:sp>
      <p:sp>
        <p:nvSpPr>
          <p:cNvPr id="331780" name="Rectangle 4"/>
          <p:cNvSpPr>
            <a:spLocks noGrp="1" noChangeArrowheads="1"/>
          </p:cNvSpPr>
          <p:nvPr>
            <p:ph type="title"/>
          </p:nvPr>
        </p:nvSpPr>
        <p:spPr>
          <a:xfrm>
            <a:off x="228600" y="566738"/>
            <a:ext cx="7543800" cy="533400"/>
          </a:xfrm>
        </p:spPr>
        <p:txBody>
          <a:bodyPr/>
          <a:lstStyle/>
          <a:p>
            <a:pPr eaLnBrk="1" hangingPunct="1">
              <a:defRPr/>
            </a:pPr>
            <a:r>
              <a:rPr lang="en-US" altLang="zh-CN" dirty="0">
                <a:ea typeface="SimSun" pitchFamily="2" charset="-122"/>
              </a:rPr>
              <a:t>Examples of ESP</a:t>
            </a:r>
            <a:br>
              <a:rPr lang="en-US" altLang="zh-CN" dirty="0">
                <a:ea typeface="SimSun" pitchFamily="2" charset="-122"/>
              </a:rPr>
            </a:br>
            <a:r>
              <a:rPr lang="en-US" altLang="zh-CN" sz="2000" dirty="0">
                <a:ea typeface="SimSun" pitchFamily="2" charset="-122"/>
              </a:rPr>
              <a:t>crack tip residual strain distribution in steel</a:t>
            </a:r>
          </a:p>
        </p:txBody>
      </p:sp>
      <p:sp>
        <p:nvSpPr>
          <p:cNvPr id="331787" name="Rectangle 11"/>
          <p:cNvSpPr>
            <a:spLocks noChangeArrowheads="1"/>
          </p:cNvSpPr>
          <p:nvPr/>
        </p:nvSpPr>
        <p:spPr bwMode="auto">
          <a:xfrm>
            <a:off x="3657600" y="5867400"/>
            <a:ext cx="45720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p>
            <a:pPr>
              <a:defRPr/>
            </a:pPr>
            <a:r>
              <a:rPr lang="en-US" altLang="zh-CN" b="0">
                <a:effectLst>
                  <a:outerShdw blurRad="38100" dist="38100" dir="2700000" algn="tl">
                    <a:srgbClr val="C0C0C0"/>
                  </a:outerShdw>
                </a:effectLst>
                <a:ea typeface="SimSun" pitchFamily="2" charset="-122"/>
              </a:rPr>
              <a:t>Electron Speckle Photography </a:t>
            </a:r>
          </a:p>
        </p:txBody>
      </p:sp>
      <p:pic>
        <p:nvPicPr>
          <p:cNvPr id="81925" name="Picture 12"/>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67200" y="904875"/>
            <a:ext cx="2971800" cy="24574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969696"/>
                  </a:outerShdw>
                </a:effectLst>
              </a14:hiddenEffects>
            </a:ext>
          </a:extLst>
        </p:spPr>
      </p:pic>
      <p:pic>
        <p:nvPicPr>
          <p:cNvPr id="81926" name="Picture 13"/>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0600" y="3514725"/>
            <a:ext cx="2819400" cy="2581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969696"/>
                  </a:outerShdw>
                </a:effectLst>
              </a14:hiddenEffects>
            </a:ext>
          </a:extLst>
        </p:spPr>
      </p:pic>
      <p:sp>
        <p:nvSpPr>
          <p:cNvPr id="81927" name="Text Box 15"/>
          <p:cNvSpPr txBox="1">
            <a:spLocks noChangeArrowheads="1"/>
          </p:cNvSpPr>
          <p:nvPr/>
        </p:nvSpPr>
        <p:spPr bwMode="auto">
          <a:xfrm>
            <a:off x="1736725" y="3133725"/>
            <a:ext cx="17065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b="1">
                <a:solidFill>
                  <a:schemeClr val="tx1"/>
                </a:solidFill>
                <a:latin typeface="Tahoma" pitchFamily="34" charset="0"/>
              </a:defRPr>
            </a:lvl1pPr>
            <a:lvl2pPr marL="742950" indent="-285750" eaLnBrk="0" hangingPunct="0">
              <a:defRPr sz="2400" b="1">
                <a:solidFill>
                  <a:schemeClr val="tx1"/>
                </a:solidFill>
                <a:latin typeface="Tahoma" pitchFamily="34" charset="0"/>
              </a:defRPr>
            </a:lvl2pPr>
            <a:lvl3pPr marL="1143000" indent="-228600" eaLnBrk="0" hangingPunct="0">
              <a:defRPr sz="2400" b="1">
                <a:solidFill>
                  <a:schemeClr val="tx1"/>
                </a:solidFill>
                <a:latin typeface="Tahoma" pitchFamily="34" charset="0"/>
              </a:defRPr>
            </a:lvl3pPr>
            <a:lvl4pPr marL="1600200" indent="-228600" eaLnBrk="0" hangingPunct="0">
              <a:defRPr sz="2400" b="1">
                <a:solidFill>
                  <a:schemeClr val="tx1"/>
                </a:solidFill>
                <a:latin typeface="Tahoma" pitchFamily="34" charset="0"/>
              </a:defRPr>
            </a:lvl4pPr>
            <a:lvl5pPr marL="2057400" indent="-228600" eaLnBrk="0" hangingPunct="0">
              <a:defRPr sz="2400" b="1">
                <a:solidFill>
                  <a:schemeClr val="tx1"/>
                </a:solidFill>
                <a:latin typeface="Tahoma" pitchFamily="34" charset="0"/>
              </a:defRPr>
            </a:lvl5pPr>
            <a:lvl6pPr marL="2514600" indent="-228600" eaLnBrk="0" fontAlgn="base" hangingPunct="0">
              <a:spcBef>
                <a:spcPct val="0"/>
              </a:spcBef>
              <a:spcAft>
                <a:spcPct val="0"/>
              </a:spcAft>
              <a:defRPr sz="2400" b="1">
                <a:solidFill>
                  <a:schemeClr val="tx1"/>
                </a:solidFill>
                <a:latin typeface="Tahoma" pitchFamily="34" charset="0"/>
              </a:defRPr>
            </a:lvl6pPr>
            <a:lvl7pPr marL="2971800" indent="-228600" eaLnBrk="0" fontAlgn="base" hangingPunct="0">
              <a:spcBef>
                <a:spcPct val="0"/>
              </a:spcBef>
              <a:spcAft>
                <a:spcPct val="0"/>
              </a:spcAft>
              <a:defRPr sz="2400" b="1">
                <a:solidFill>
                  <a:schemeClr val="tx1"/>
                </a:solidFill>
                <a:latin typeface="Tahoma" pitchFamily="34" charset="0"/>
              </a:defRPr>
            </a:lvl7pPr>
            <a:lvl8pPr marL="3429000" indent="-228600" eaLnBrk="0" fontAlgn="base" hangingPunct="0">
              <a:spcBef>
                <a:spcPct val="0"/>
              </a:spcBef>
              <a:spcAft>
                <a:spcPct val="0"/>
              </a:spcAft>
              <a:defRPr sz="2400" b="1">
                <a:solidFill>
                  <a:schemeClr val="tx1"/>
                </a:solidFill>
                <a:latin typeface="Tahoma" pitchFamily="34" charset="0"/>
              </a:defRPr>
            </a:lvl8pPr>
            <a:lvl9pPr marL="3886200" indent="-228600" eaLnBrk="0" fontAlgn="base" hangingPunct="0">
              <a:spcBef>
                <a:spcPct val="0"/>
              </a:spcBef>
              <a:spcAft>
                <a:spcPct val="0"/>
              </a:spcAft>
              <a:defRPr sz="2400" b="1">
                <a:solidFill>
                  <a:schemeClr val="tx1"/>
                </a:solidFill>
                <a:latin typeface="Tahoma" pitchFamily="34" charset="0"/>
              </a:defRPr>
            </a:lvl9pPr>
          </a:lstStyle>
          <a:p>
            <a:pPr eaLnBrk="1" hangingPunct="1"/>
            <a:r>
              <a:rPr lang="en-US" altLang="zh-CN" b="0">
                <a:latin typeface="Times New Roman" pitchFamily="18" charset="0"/>
                <a:ea typeface="SimSun" pitchFamily="2" charset="-122"/>
              </a:rPr>
              <a:t>1,000 cycles</a:t>
            </a:r>
          </a:p>
        </p:txBody>
      </p:sp>
      <p:sp>
        <p:nvSpPr>
          <p:cNvPr id="81928" name="Text Box 16"/>
          <p:cNvSpPr txBox="1">
            <a:spLocks noChangeArrowheads="1"/>
          </p:cNvSpPr>
          <p:nvPr/>
        </p:nvSpPr>
        <p:spPr bwMode="auto">
          <a:xfrm>
            <a:off x="4953000" y="3133725"/>
            <a:ext cx="17065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b="1">
                <a:solidFill>
                  <a:schemeClr val="tx1"/>
                </a:solidFill>
                <a:latin typeface="Tahoma" pitchFamily="34" charset="0"/>
              </a:defRPr>
            </a:lvl1pPr>
            <a:lvl2pPr marL="742950" indent="-285750" eaLnBrk="0" hangingPunct="0">
              <a:defRPr sz="2400" b="1">
                <a:solidFill>
                  <a:schemeClr val="tx1"/>
                </a:solidFill>
                <a:latin typeface="Tahoma" pitchFamily="34" charset="0"/>
              </a:defRPr>
            </a:lvl2pPr>
            <a:lvl3pPr marL="1143000" indent="-228600" eaLnBrk="0" hangingPunct="0">
              <a:defRPr sz="2400" b="1">
                <a:solidFill>
                  <a:schemeClr val="tx1"/>
                </a:solidFill>
                <a:latin typeface="Tahoma" pitchFamily="34" charset="0"/>
              </a:defRPr>
            </a:lvl3pPr>
            <a:lvl4pPr marL="1600200" indent="-228600" eaLnBrk="0" hangingPunct="0">
              <a:defRPr sz="2400" b="1">
                <a:solidFill>
                  <a:schemeClr val="tx1"/>
                </a:solidFill>
                <a:latin typeface="Tahoma" pitchFamily="34" charset="0"/>
              </a:defRPr>
            </a:lvl4pPr>
            <a:lvl5pPr marL="2057400" indent="-228600" eaLnBrk="0" hangingPunct="0">
              <a:defRPr sz="2400" b="1">
                <a:solidFill>
                  <a:schemeClr val="tx1"/>
                </a:solidFill>
                <a:latin typeface="Tahoma" pitchFamily="34" charset="0"/>
              </a:defRPr>
            </a:lvl5pPr>
            <a:lvl6pPr marL="2514600" indent="-228600" eaLnBrk="0" fontAlgn="base" hangingPunct="0">
              <a:spcBef>
                <a:spcPct val="0"/>
              </a:spcBef>
              <a:spcAft>
                <a:spcPct val="0"/>
              </a:spcAft>
              <a:defRPr sz="2400" b="1">
                <a:solidFill>
                  <a:schemeClr val="tx1"/>
                </a:solidFill>
                <a:latin typeface="Tahoma" pitchFamily="34" charset="0"/>
              </a:defRPr>
            </a:lvl6pPr>
            <a:lvl7pPr marL="2971800" indent="-228600" eaLnBrk="0" fontAlgn="base" hangingPunct="0">
              <a:spcBef>
                <a:spcPct val="0"/>
              </a:spcBef>
              <a:spcAft>
                <a:spcPct val="0"/>
              </a:spcAft>
              <a:defRPr sz="2400" b="1">
                <a:solidFill>
                  <a:schemeClr val="tx1"/>
                </a:solidFill>
                <a:latin typeface="Tahoma" pitchFamily="34" charset="0"/>
              </a:defRPr>
            </a:lvl7pPr>
            <a:lvl8pPr marL="3429000" indent="-228600" eaLnBrk="0" fontAlgn="base" hangingPunct="0">
              <a:spcBef>
                <a:spcPct val="0"/>
              </a:spcBef>
              <a:spcAft>
                <a:spcPct val="0"/>
              </a:spcAft>
              <a:defRPr sz="2400" b="1">
                <a:solidFill>
                  <a:schemeClr val="tx1"/>
                </a:solidFill>
                <a:latin typeface="Tahoma" pitchFamily="34" charset="0"/>
              </a:defRPr>
            </a:lvl8pPr>
            <a:lvl9pPr marL="3886200" indent="-228600" eaLnBrk="0" fontAlgn="base" hangingPunct="0">
              <a:spcBef>
                <a:spcPct val="0"/>
              </a:spcBef>
              <a:spcAft>
                <a:spcPct val="0"/>
              </a:spcAft>
              <a:defRPr sz="2400" b="1">
                <a:solidFill>
                  <a:schemeClr val="tx1"/>
                </a:solidFill>
                <a:latin typeface="Tahoma" pitchFamily="34" charset="0"/>
              </a:defRPr>
            </a:lvl9pPr>
          </a:lstStyle>
          <a:p>
            <a:pPr eaLnBrk="1" hangingPunct="1"/>
            <a:r>
              <a:rPr lang="en-US" altLang="zh-CN" b="0">
                <a:latin typeface="Times New Roman" pitchFamily="18" charset="0"/>
                <a:ea typeface="SimSun" pitchFamily="2" charset="-122"/>
              </a:rPr>
              <a:t>1,500 cycles</a:t>
            </a:r>
          </a:p>
        </p:txBody>
      </p:sp>
      <p:sp>
        <p:nvSpPr>
          <p:cNvPr id="81929" name="Text Box 17"/>
          <p:cNvSpPr txBox="1">
            <a:spLocks noChangeArrowheads="1"/>
          </p:cNvSpPr>
          <p:nvPr/>
        </p:nvSpPr>
        <p:spPr bwMode="auto">
          <a:xfrm>
            <a:off x="1828800" y="5810250"/>
            <a:ext cx="17065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b="1">
                <a:solidFill>
                  <a:schemeClr val="tx1"/>
                </a:solidFill>
                <a:latin typeface="Tahoma" pitchFamily="34" charset="0"/>
              </a:defRPr>
            </a:lvl1pPr>
            <a:lvl2pPr marL="742950" indent="-285750" eaLnBrk="0" hangingPunct="0">
              <a:defRPr sz="2400" b="1">
                <a:solidFill>
                  <a:schemeClr val="tx1"/>
                </a:solidFill>
                <a:latin typeface="Tahoma" pitchFamily="34" charset="0"/>
              </a:defRPr>
            </a:lvl2pPr>
            <a:lvl3pPr marL="1143000" indent="-228600" eaLnBrk="0" hangingPunct="0">
              <a:defRPr sz="2400" b="1">
                <a:solidFill>
                  <a:schemeClr val="tx1"/>
                </a:solidFill>
                <a:latin typeface="Tahoma" pitchFamily="34" charset="0"/>
              </a:defRPr>
            </a:lvl3pPr>
            <a:lvl4pPr marL="1600200" indent="-228600" eaLnBrk="0" hangingPunct="0">
              <a:defRPr sz="2400" b="1">
                <a:solidFill>
                  <a:schemeClr val="tx1"/>
                </a:solidFill>
                <a:latin typeface="Tahoma" pitchFamily="34" charset="0"/>
              </a:defRPr>
            </a:lvl4pPr>
            <a:lvl5pPr marL="2057400" indent="-228600" eaLnBrk="0" hangingPunct="0">
              <a:defRPr sz="2400" b="1">
                <a:solidFill>
                  <a:schemeClr val="tx1"/>
                </a:solidFill>
                <a:latin typeface="Tahoma" pitchFamily="34" charset="0"/>
              </a:defRPr>
            </a:lvl5pPr>
            <a:lvl6pPr marL="2514600" indent="-228600" eaLnBrk="0" fontAlgn="base" hangingPunct="0">
              <a:spcBef>
                <a:spcPct val="0"/>
              </a:spcBef>
              <a:spcAft>
                <a:spcPct val="0"/>
              </a:spcAft>
              <a:defRPr sz="2400" b="1">
                <a:solidFill>
                  <a:schemeClr val="tx1"/>
                </a:solidFill>
                <a:latin typeface="Tahoma" pitchFamily="34" charset="0"/>
              </a:defRPr>
            </a:lvl6pPr>
            <a:lvl7pPr marL="2971800" indent="-228600" eaLnBrk="0" fontAlgn="base" hangingPunct="0">
              <a:spcBef>
                <a:spcPct val="0"/>
              </a:spcBef>
              <a:spcAft>
                <a:spcPct val="0"/>
              </a:spcAft>
              <a:defRPr sz="2400" b="1">
                <a:solidFill>
                  <a:schemeClr val="tx1"/>
                </a:solidFill>
                <a:latin typeface="Tahoma" pitchFamily="34" charset="0"/>
              </a:defRPr>
            </a:lvl7pPr>
            <a:lvl8pPr marL="3429000" indent="-228600" eaLnBrk="0" fontAlgn="base" hangingPunct="0">
              <a:spcBef>
                <a:spcPct val="0"/>
              </a:spcBef>
              <a:spcAft>
                <a:spcPct val="0"/>
              </a:spcAft>
              <a:defRPr sz="2400" b="1">
                <a:solidFill>
                  <a:schemeClr val="tx1"/>
                </a:solidFill>
                <a:latin typeface="Tahoma" pitchFamily="34" charset="0"/>
              </a:defRPr>
            </a:lvl8pPr>
            <a:lvl9pPr marL="3886200" indent="-228600" eaLnBrk="0" fontAlgn="base" hangingPunct="0">
              <a:spcBef>
                <a:spcPct val="0"/>
              </a:spcBef>
              <a:spcAft>
                <a:spcPct val="0"/>
              </a:spcAft>
              <a:defRPr sz="2400" b="1">
                <a:solidFill>
                  <a:schemeClr val="tx1"/>
                </a:solidFill>
                <a:latin typeface="Tahoma" pitchFamily="34" charset="0"/>
              </a:defRPr>
            </a:lvl9pPr>
          </a:lstStyle>
          <a:p>
            <a:pPr eaLnBrk="1" hangingPunct="1"/>
            <a:r>
              <a:rPr lang="en-US" altLang="zh-CN" b="0">
                <a:latin typeface="Times New Roman" pitchFamily="18" charset="0"/>
                <a:ea typeface="SimSun" pitchFamily="2" charset="-122"/>
              </a:rPr>
              <a:t>2,000 cycles</a:t>
            </a:r>
          </a:p>
        </p:txBody>
      </p:sp>
      <p:pic>
        <p:nvPicPr>
          <p:cNvPr id="81930" name="Picture 19"/>
          <p:cNvPicPr>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90600" y="923925"/>
            <a:ext cx="2819400" cy="24098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969696"/>
                  </a:outerShdw>
                </a:effectLst>
              </a14:hiddenEffects>
            </a:ext>
          </a:extLst>
        </p:spPr>
      </p:pic>
      <p:pic>
        <p:nvPicPr>
          <p:cNvPr id="81931" name="Picture 2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76800" y="3681413"/>
            <a:ext cx="2057400" cy="1966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32" name="Picture 2" descr="C:\Users\MCASTE~1\AppData\Local\Temp\Rar$DI91.424\SBU-stack_2clr__rgb_forWeb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10400" y="204788"/>
            <a:ext cx="1798638"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fld id="{F982A954-8222-4259-BDF2-9534802574E5}" type="slidenum">
              <a:rPr lang="zh-CN" altLang="en-US"/>
              <a:pPr eaLnBrk="1" hangingPunct="1"/>
              <a:t>42</a:t>
            </a:fld>
            <a:endParaRPr lang="en-US" altLang="zh-CN"/>
          </a:p>
        </p:txBody>
      </p:sp>
      <p:sp>
        <p:nvSpPr>
          <p:cNvPr id="15363" name="Text Box 6"/>
          <p:cNvSpPr txBox="1">
            <a:spLocks noChangeArrowheads="1"/>
          </p:cNvSpPr>
          <p:nvPr/>
        </p:nvSpPr>
        <p:spPr bwMode="auto">
          <a:xfrm>
            <a:off x="304800" y="228600"/>
            <a:ext cx="70866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spcBef>
                <a:spcPct val="50000"/>
              </a:spcBef>
            </a:pPr>
            <a:r>
              <a:rPr lang="en-US" sz="2200" b="1" dirty="0">
                <a:solidFill>
                  <a:schemeClr val="tx2"/>
                </a:solidFill>
              </a:rPr>
              <a:t>Application to Thermal Strain Determination in Electronic Packaging</a:t>
            </a:r>
          </a:p>
        </p:txBody>
      </p:sp>
      <p:sp>
        <p:nvSpPr>
          <p:cNvPr id="15364" name="Text Box 104"/>
          <p:cNvSpPr txBox="1">
            <a:spLocks noChangeArrowheads="1"/>
          </p:cNvSpPr>
          <p:nvPr/>
        </p:nvSpPr>
        <p:spPr bwMode="auto">
          <a:xfrm>
            <a:off x="533400" y="4940845"/>
            <a:ext cx="459613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dirty="0"/>
              <a:t>Testing Regions of Cu-Si3N4</a:t>
            </a:r>
          </a:p>
        </p:txBody>
      </p:sp>
      <p:pic>
        <p:nvPicPr>
          <p:cNvPr id="15365" name="Picture 120" descr="Untitled-5"/>
          <p:cNvPicPr>
            <a:picLocks noGrp="1"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a:xfrm>
            <a:off x="266700" y="1311750"/>
            <a:ext cx="4343400" cy="3503613"/>
          </a:xfrm>
          <a:noFill/>
        </p:spPr>
      </p:pic>
      <p:pic>
        <p:nvPicPr>
          <p:cNvPr id="15366" name="Picture 122" descr="14v"/>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43400" y="1296510"/>
            <a:ext cx="4724400" cy="343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7" name="Text Box 123"/>
          <p:cNvSpPr txBox="1">
            <a:spLocks noChangeArrowheads="1"/>
          </p:cNvSpPr>
          <p:nvPr/>
        </p:nvSpPr>
        <p:spPr bwMode="auto">
          <a:xfrm>
            <a:off x="5410200" y="4949268"/>
            <a:ext cx="2743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spcBef>
                <a:spcPct val="50000"/>
              </a:spcBef>
            </a:pPr>
            <a:r>
              <a:rPr lang="en-US" dirty="0"/>
              <a:t>V field at </a:t>
            </a:r>
            <a:r>
              <a:rPr lang="en-US" dirty="0">
                <a:latin typeface="Symbol" pitchFamily="18" charset="2"/>
              </a:rPr>
              <a:t>D</a:t>
            </a:r>
            <a:r>
              <a:rPr lang="en-US" dirty="0"/>
              <a:t>T = 188</a:t>
            </a:r>
            <a:r>
              <a:rPr lang="en-US" baseline="30000" dirty="0"/>
              <a:t>o</a:t>
            </a:r>
            <a:r>
              <a:rPr lang="en-US" dirty="0"/>
              <a:t>C</a:t>
            </a:r>
          </a:p>
        </p:txBody>
      </p:sp>
      <p:pic>
        <p:nvPicPr>
          <p:cNvPr id="8" name="Picture 2" descr="C:\Users\MCASTE~1\AppData\Local\Temp\Rar$DI91.424\SBU-stack_2clr__rgb_forWeb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10400" y="204788"/>
            <a:ext cx="1798638"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2133600" y="6096000"/>
            <a:ext cx="4419600" cy="461665"/>
          </a:xfrm>
          <a:prstGeom prst="rect">
            <a:avLst/>
          </a:prstGeom>
          <a:noFill/>
        </p:spPr>
        <p:txBody>
          <a:bodyPr wrap="square" rtlCol="0">
            <a:spAutoFit/>
          </a:bodyPr>
          <a:lstStyle/>
          <a:p>
            <a:r>
              <a:rPr lang="en-US" dirty="0"/>
              <a:t>Project from Motorola Inc.</a:t>
            </a:r>
          </a:p>
        </p:txBody>
      </p:sp>
    </p:spTree>
    <p:extLst>
      <p:ext uri="{BB962C8B-B14F-4D97-AF65-F5344CB8AC3E}">
        <p14:creationId xmlns:p14="http://schemas.microsoft.com/office/powerpoint/2010/main" val="45471100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Number Placeholder 5"/>
          <p:cNvSpPr>
            <a:spLocks noGrp="1"/>
          </p:cNvSpPr>
          <p:nvPr>
            <p:ph type="sldNum" sz="quarter" idx="12"/>
          </p:nvPr>
        </p:nvSpPr>
        <p:spPr>
          <a:noFill/>
        </p:spPr>
        <p:txBody>
          <a:bodyPr/>
          <a:lstStyle>
            <a:lvl1pPr eaLnBrk="0" hangingPunct="0">
              <a:defRPr sz="2400" b="1">
                <a:solidFill>
                  <a:schemeClr val="tx1"/>
                </a:solidFill>
                <a:latin typeface="Tahoma" pitchFamily="34" charset="0"/>
              </a:defRPr>
            </a:lvl1pPr>
            <a:lvl2pPr marL="742950" indent="-285750" eaLnBrk="0" hangingPunct="0">
              <a:defRPr sz="2400" b="1">
                <a:solidFill>
                  <a:schemeClr val="tx1"/>
                </a:solidFill>
                <a:latin typeface="Tahoma" pitchFamily="34" charset="0"/>
              </a:defRPr>
            </a:lvl2pPr>
            <a:lvl3pPr marL="1143000" indent="-228600" eaLnBrk="0" hangingPunct="0">
              <a:defRPr sz="2400" b="1">
                <a:solidFill>
                  <a:schemeClr val="tx1"/>
                </a:solidFill>
                <a:latin typeface="Tahoma" pitchFamily="34" charset="0"/>
              </a:defRPr>
            </a:lvl3pPr>
            <a:lvl4pPr marL="1600200" indent="-228600" eaLnBrk="0" hangingPunct="0">
              <a:defRPr sz="2400" b="1">
                <a:solidFill>
                  <a:schemeClr val="tx1"/>
                </a:solidFill>
                <a:latin typeface="Tahoma" pitchFamily="34" charset="0"/>
              </a:defRPr>
            </a:lvl4pPr>
            <a:lvl5pPr marL="2057400" indent="-228600" eaLnBrk="0" hangingPunct="0">
              <a:defRPr sz="2400" b="1">
                <a:solidFill>
                  <a:schemeClr val="tx1"/>
                </a:solidFill>
                <a:latin typeface="Tahoma" pitchFamily="34" charset="0"/>
              </a:defRPr>
            </a:lvl5pPr>
            <a:lvl6pPr marL="2514600" indent="-228600" eaLnBrk="0" fontAlgn="base" hangingPunct="0">
              <a:spcBef>
                <a:spcPct val="0"/>
              </a:spcBef>
              <a:spcAft>
                <a:spcPct val="0"/>
              </a:spcAft>
              <a:defRPr sz="2400" b="1">
                <a:solidFill>
                  <a:schemeClr val="tx1"/>
                </a:solidFill>
                <a:latin typeface="Tahoma" pitchFamily="34" charset="0"/>
              </a:defRPr>
            </a:lvl6pPr>
            <a:lvl7pPr marL="2971800" indent="-228600" eaLnBrk="0" fontAlgn="base" hangingPunct="0">
              <a:spcBef>
                <a:spcPct val="0"/>
              </a:spcBef>
              <a:spcAft>
                <a:spcPct val="0"/>
              </a:spcAft>
              <a:defRPr sz="2400" b="1">
                <a:solidFill>
                  <a:schemeClr val="tx1"/>
                </a:solidFill>
                <a:latin typeface="Tahoma" pitchFamily="34" charset="0"/>
              </a:defRPr>
            </a:lvl7pPr>
            <a:lvl8pPr marL="3429000" indent="-228600" eaLnBrk="0" fontAlgn="base" hangingPunct="0">
              <a:spcBef>
                <a:spcPct val="0"/>
              </a:spcBef>
              <a:spcAft>
                <a:spcPct val="0"/>
              </a:spcAft>
              <a:defRPr sz="2400" b="1">
                <a:solidFill>
                  <a:schemeClr val="tx1"/>
                </a:solidFill>
                <a:latin typeface="Tahoma" pitchFamily="34" charset="0"/>
              </a:defRPr>
            </a:lvl8pPr>
            <a:lvl9pPr marL="3886200" indent="-228600" eaLnBrk="0" fontAlgn="base" hangingPunct="0">
              <a:spcBef>
                <a:spcPct val="0"/>
              </a:spcBef>
              <a:spcAft>
                <a:spcPct val="0"/>
              </a:spcAft>
              <a:defRPr sz="2400" b="1">
                <a:solidFill>
                  <a:schemeClr val="tx1"/>
                </a:solidFill>
                <a:latin typeface="Tahoma" pitchFamily="34" charset="0"/>
              </a:defRPr>
            </a:lvl9pPr>
          </a:lstStyle>
          <a:p>
            <a:pPr eaLnBrk="1" hangingPunct="1"/>
            <a:fld id="{C568236B-00B4-4FFC-93B2-04BB0ACA9C9C}" type="slidenum">
              <a:rPr lang="zh-CN" altLang="en-US" sz="1400" b="0" smtClean="0"/>
              <a:pPr eaLnBrk="1" hangingPunct="1"/>
              <a:t>43</a:t>
            </a:fld>
            <a:endParaRPr lang="en-US" altLang="zh-CN" sz="1400" b="0"/>
          </a:p>
        </p:txBody>
      </p:sp>
      <p:sp>
        <p:nvSpPr>
          <p:cNvPr id="83971" name="Text Box 7"/>
          <p:cNvSpPr txBox="1">
            <a:spLocks noChangeArrowheads="1"/>
          </p:cNvSpPr>
          <p:nvPr/>
        </p:nvSpPr>
        <p:spPr bwMode="auto">
          <a:xfrm>
            <a:off x="1246188" y="5326063"/>
            <a:ext cx="7045325" cy="976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b="1">
                <a:solidFill>
                  <a:schemeClr val="tx1"/>
                </a:solidFill>
                <a:latin typeface="Tahoma" pitchFamily="34" charset="0"/>
              </a:defRPr>
            </a:lvl1pPr>
            <a:lvl2pPr marL="742950" indent="-285750" eaLnBrk="0" hangingPunct="0">
              <a:defRPr sz="2400" b="1">
                <a:solidFill>
                  <a:schemeClr val="tx1"/>
                </a:solidFill>
                <a:latin typeface="Tahoma" pitchFamily="34" charset="0"/>
              </a:defRPr>
            </a:lvl2pPr>
            <a:lvl3pPr marL="1143000" indent="-228600" eaLnBrk="0" hangingPunct="0">
              <a:defRPr sz="2400" b="1">
                <a:solidFill>
                  <a:schemeClr val="tx1"/>
                </a:solidFill>
                <a:latin typeface="Tahoma" pitchFamily="34" charset="0"/>
              </a:defRPr>
            </a:lvl3pPr>
            <a:lvl4pPr marL="1600200" indent="-228600" eaLnBrk="0" hangingPunct="0">
              <a:defRPr sz="2400" b="1">
                <a:solidFill>
                  <a:schemeClr val="tx1"/>
                </a:solidFill>
                <a:latin typeface="Tahoma" pitchFamily="34" charset="0"/>
              </a:defRPr>
            </a:lvl4pPr>
            <a:lvl5pPr marL="2057400" indent="-228600" eaLnBrk="0" hangingPunct="0">
              <a:defRPr sz="2400" b="1">
                <a:solidFill>
                  <a:schemeClr val="tx1"/>
                </a:solidFill>
                <a:latin typeface="Tahoma" pitchFamily="34" charset="0"/>
              </a:defRPr>
            </a:lvl5pPr>
            <a:lvl6pPr marL="2514600" indent="-228600" eaLnBrk="0" fontAlgn="base" hangingPunct="0">
              <a:spcBef>
                <a:spcPct val="0"/>
              </a:spcBef>
              <a:spcAft>
                <a:spcPct val="0"/>
              </a:spcAft>
              <a:defRPr sz="2400" b="1">
                <a:solidFill>
                  <a:schemeClr val="tx1"/>
                </a:solidFill>
                <a:latin typeface="Tahoma" pitchFamily="34" charset="0"/>
              </a:defRPr>
            </a:lvl6pPr>
            <a:lvl7pPr marL="2971800" indent="-228600" eaLnBrk="0" fontAlgn="base" hangingPunct="0">
              <a:spcBef>
                <a:spcPct val="0"/>
              </a:spcBef>
              <a:spcAft>
                <a:spcPct val="0"/>
              </a:spcAft>
              <a:defRPr sz="2400" b="1">
                <a:solidFill>
                  <a:schemeClr val="tx1"/>
                </a:solidFill>
                <a:latin typeface="Tahoma" pitchFamily="34" charset="0"/>
              </a:defRPr>
            </a:lvl7pPr>
            <a:lvl8pPr marL="3429000" indent="-228600" eaLnBrk="0" fontAlgn="base" hangingPunct="0">
              <a:spcBef>
                <a:spcPct val="0"/>
              </a:spcBef>
              <a:spcAft>
                <a:spcPct val="0"/>
              </a:spcAft>
              <a:defRPr sz="2400" b="1">
                <a:solidFill>
                  <a:schemeClr val="tx1"/>
                </a:solidFill>
                <a:latin typeface="Tahoma" pitchFamily="34" charset="0"/>
              </a:defRPr>
            </a:lvl8pPr>
            <a:lvl9pPr marL="3886200" indent="-228600" eaLnBrk="0" fontAlgn="base" hangingPunct="0">
              <a:spcBef>
                <a:spcPct val="0"/>
              </a:spcBef>
              <a:spcAft>
                <a:spcPct val="0"/>
              </a:spcAft>
              <a:defRPr sz="2400" b="1">
                <a:solidFill>
                  <a:schemeClr val="tx1"/>
                </a:solidFill>
                <a:latin typeface="Tahoma" pitchFamily="34" charset="0"/>
              </a:defRPr>
            </a:lvl9pPr>
          </a:lstStyle>
          <a:p>
            <a:pPr algn="ctr" eaLnBrk="1" hangingPunct="1"/>
            <a:r>
              <a:rPr lang="en-US" altLang="zh-CN" sz="2000" b="0">
                <a:ea typeface="SimSun" pitchFamily="2" charset="-122"/>
              </a:rPr>
              <a:t>v and u displacement fields after a virtue stretch </a:t>
            </a:r>
            <a:r>
              <a:rPr lang="en-US" altLang="zh-CN" sz="1800" b="0">
                <a:ea typeface="SimSun" pitchFamily="2" charset="-122"/>
              </a:rPr>
              <a:t>of the image </a:t>
            </a:r>
          </a:p>
          <a:p>
            <a:pPr algn="ctr" eaLnBrk="1" hangingPunct="1"/>
            <a:r>
              <a:rPr lang="en-US" altLang="zh-CN" sz="1800" b="0">
                <a:ea typeface="SimSun" pitchFamily="2" charset="-122"/>
              </a:rPr>
              <a:t>both </a:t>
            </a:r>
            <a:r>
              <a:rPr lang="en-US" altLang="zh-CN" sz="2000" b="0">
                <a:ea typeface="SimSun" pitchFamily="2" charset="-122"/>
              </a:rPr>
              <a:t>in vertical and horizontal directions</a:t>
            </a:r>
          </a:p>
          <a:p>
            <a:pPr algn="ctr" eaLnBrk="1" hangingPunct="1"/>
            <a:r>
              <a:rPr lang="en-US" altLang="zh-CN" sz="1800" b="0">
                <a:ea typeface="SimSun" pitchFamily="2" charset="-122"/>
              </a:rPr>
              <a:t>The displacement contour interval is 0.04 nm.</a:t>
            </a:r>
          </a:p>
        </p:txBody>
      </p:sp>
      <p:sp>
        <p:nvSpPr>
          <p:cNvPr id="83972" name="Text Box 8"/>
          <p:cNvSpPr txBox="1">
            <a:spLocks noChangeArrowheads="1"/>
          </p:cNvSpPr>
          <p:nvPr/>
        </p:nvSpPr>
        <p:spPr bwMode="auto">
          <a:xfrm>
            <a:off x="1905000" y="4579938"/>
            <a:ext cx="795338"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b="1">
                <a:solidFill>
                  <a:schemeClr val="tx1"/>
                </a:solidFill>
                <a:latin typeface="Tahoma" pitchFamily="34" charset="0"/>
              </a:defRPr>
            </a:lvl1pPr>
            <a:lvl2pPr marL="742950" indent="-285750" eaLnBrk="0" hangingPunct="0">
              <a:defRPr sz="2400" b="1">
                <a:solidFill>
                  <a:schemeClr val="tx1"/>
                </a:solidFill>
                <a:latin typeface="Tahoma" pitchFamily="34" charset="0"/>
              </a:defRPr>
            </a:lvl2pPr>
            <a:lvl3pPr marL="1143000" indent="-228600" eaLnBrk="0" hangingPunct="0">
              <a:defRPr sz="2400" b="1">
                <a:solidFill>
                  <a:schemeClr val="tx1"/>
                </a:solidFill>
                <a:latin typeface="Tahoma" pitchFamily="34" charset="0"/>
              </a:defRPr>
            </a:lvl3pPr>
            <a:lvl4pPr marL="1600200" indent="-228600" eaLnBrk="0" hangingPunct="0">
              <a:defRPr sz="2400" b="1">
                <a:solidFill>
                  <a:schemeClr val="tx1"/>
                </a:solidFill>
                <a:latin typeface="Tahoma" pitchFamily="34" charset="0"/>
              </a:defRPr>
            </a:lvl4pPr>
            <a:lvl5pPr marL="2057400" indent="-228600" eaLnBrk="0" hangingPunct="0">
              <a:defRPr sz="2400" b="1">
                <a:solidFill>
                  <a:schemeClr val="tx1"/>
                </a:solidFill>
                <a:latin typeface="Tahoma" pitchFamily="34" charset="0"/>
              </a:defRPr>
            </a:lvl5pPr>
            <a:lvl6pPr marL="2514600" indent="-228600" eaLnBrk="0" fontAlgn="base" hangingPunct="0">
              <a:spcBef>
                <a:spcPct val="0"/>
              </a:spcBef>
              <a:spcAft>
                <a:spcPct val="0"/>
              </a:spcAft>
              <a:defRPr sz="2400" b="1">
                <a:solidFill>
                  <a:schemeClr val="tx1"/>
                </a:solidFill>
                <a:latin typeface="Tahoma" pitchFamily="34" charset="0"/>
              </a:defRPr>
            </a:lvl6pPr>
            <a:lvl7pPr marL="2971800" indent="-228600" eaLnBrk="0" fontAlgn="base" hangingPunct="0">
              <a:spcBef>
                <a:spcPct val="0"/>
              </a:spcBef>
              <a:spcAft>
                <a:spcPct val="0"/>
              </a:spcAft>
              <a:defRPr sz="2400" b="1">
                <a:solidFill>
                  <a:schemeClr val="tx1"/>
                </a:solidFill>
                <a:latin typeface="Tahoma" pitchFamily="34" charset="0"/>
              </a:defRPr>
            </a:lvl7pPr>
            <a:lvl8pPr marL="3429000" indent="-228600" eaLnBrk="0" fontAlgn="base" hangingPunct="0">
              <a:spcBef>
                <a:spcPct val="0"/>
              </a:spcBef>
              <a:spcAft>
                <a:spcPct val="0"/>
              </a:spcAft>
              <a:defRPr sz="2400" b="1">
                <a:solidFill>
                  <a:schemeClr val="tx1"/>
                </a:solidFill>
                <a:latin typeface="Tahoma" pitchFamily="34" charset="0"/>
              </a:defRPr>
            </a:lvl8pPr>
            <a:lvl9pPr marL="3886200" indent="-228600" eaLnBrk="0" fontAlgn="base" hangingPunct="0">
              <a:spcBef>
                <a:spcPct val="0"/>
              </a:spcBef>
              <a:spcAft>
                <a:spcPct val="0"/>
              </a:spcAft>
              <a:defRPr sz="2400" b="1">
                <a:solidFill>
                  <a:schemeClr val="tx1"/>
                </a:solidFill>
                <a:latin typeface="Tahoma" pitchFamily="34" charset="0"/>
              </a:defRPr>
            </a:lvl9pPr>
          </a:lstStyle>
          <a:p>
            <a:pPr eaLnBrk="1" hangingPunct="1"/>
            <a:r>
              <a:rPr lang="en-US" altLang="zh-CN" sz="1800" b="0">
                <a:ea typeface="SimSun" pitchFamily="2" charset="-122"/>
              </a:rPr>
              <a:t>v field</a:t>
            </a:r>
          </a:p>
        </p:txBody>
      </p:sp>
      <p:sp>
        <p:nvSpPr>
          <p:cNvPr id="83973" name="Text Box 9"/>
          <p:cNvSpPr txBox="1">
            <a:spLocks noChangeArrowheads="1"/>
          </p:cNvSpPr>
          <p:nvPr/>
        </p:nvSpPr>
        <p:spPr bwMode="auto">
          <a:xfrm>
            <a:off x="6096000" y="4656138"/>
            <a:ext cx="808038"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b="1">
                <a:solidFill>
                  <a:schemeClr val="tx1"/>
                </a:solidFill>
                <a:latin typeface="Tahoma" pitchFamily="34" charset="0"/>
              </a:defRPr>
            </a:lvl1pPr>
            <a:lvl2pPr marL="742950" indent="-285750" eaLnBrk="0" hangingPunct="0">
              <a:defRPr sz="2400" b="1">
                <a:solidFill>
                  <a:schemeClr val="tx1"/>
                </a:solidFill>
                <a:latin typeface="Tahoma" pitchFamily="34" charset="0"/>
              </a:defRPr>
            </a:lvl2pPr>
            <a:lvl3pPr marL="1143000" indent="-228600" eaLnBrk="0" hangingPunct="0">
              <a:defRPr sz="2400" b="1">
                <a:solidFill>
                  <a:schemeClr val="tx1"/>
                </a:solidFill>
                <a:latin typeface="Tahoma" pitchFamily="34" charset="0"/>
              </a:defRPr>
            </a:lvl3pPr>
            <a:lvl4pPr marL="1600200" indent="-228600" eaLnBrk="0" hangingPunct="0">
              <a:defRPr sz="2400" b="1">
                <a:solidFill>
                  <a:schemeClr val="tx1"/>
                </a:solidFill>
                <a:latin typeface="Tahoma" pitchFamily="34" charset="0"/>
              </a:defRPr>
            </a:lvl4pPr>
            <a:lvl5pPr marL="2057400" indent="-228600" eaLnBrk="0" hangingPunct="0">
              <a:defRPr sz="2400" b="1">
                <a:solidFill>
                  <a:schemeClr val="tx1"/>
                </a:solidFill>
                <a:latin typeface="Tahoma" pitchFamily="34" charset="0"/>
              </a:defRPr>
            </a:lvl5pPr>
            <a:lvl6pPr marL="2514600" indent="-228600" eaLnBrk="0" fontAlgn="base" hangingPunct="0">
              <a:spcBef>
                <a:spcPct val="0"/>
              </a:spcBef>
              <a:spcAft>
                <a:spcPct val="0"/>
              </a:spcAft>
              <a:defRPr sz="2400" b="1">
                <a:solidFill>
                  <a:schemeClr val="tx1"/>
                </a:solidFill>
                <a:latin typeface="Tahoma" pitchFamily="34" charset="0"/>
              </a:defRPr>
            </a:lvl6pPr>
            <a:lvl7pPr marL="2971800" indent="-228600" eaLnBrk="0" fontAlgn="base" hangingPunct="0">
              <a:spcBef>
                <a:spcPct val="0"/>
              </a:spcBef>
              <a:spcAft>
                <a:spcPct val="0"/>
              </a:spcAft>
              <a:defRPr sz="2400" b="1">
                <a:solidFill>
                  <a:schemeClr val="tx1"/>
                </a:solidFill>
                <a:latin typeface="Tahoma" pitchFamily="34" charset="0"/>
              </a:defRPr>
            </a:lvl7pPr>
            <a:lvl8pPr marL="3429000" indent="-228600" eaLnBrk="0" fontAlgn="base" hangingPunct="0">
              <a:spcBef>
                <a:spcPct val="0"/>
              </a:spcBef>
              <a:spcAft>
                <a:spcPct val="0"/>
              </a:spcAft>
              <a:defRPr sz="2400" b="1">
                <a:solidFill>
                  <a:schemeClr val="tx1"/>
                </a:solidFill>
                <a:latin typeface="Tahoma" pitchFamily="34" charset="0"/>
              </a:defRPr>
            </a:lvl8pPr>
            <a:lvl9pPr marL="3886200" indent="-228600" eaLnBrk="0" fontAlgn="base" hangingPunct="0">
              <a:spcBef>
                <a:spcPct val="0"/>
              </a:spcBef>
              <a:spcAft>
                <a:spcPct val="0"/>
              </a:spcAft>
              <a:defRPr sz="2400" b="1">
                <a:solidFill>
                  <a:schemeClr val="tx1"/>
                </a:solidFill>
                <a:latin typeface="Tahoma" pitchFamily="34" charset="0"/>
              </a:defRPr>
            </a:lvl9pPr>
          </a:lstStyle>
          <a:p>
            <a:pPr eaLnBrk="1" hangingPunct="1"/>
            <a:r>
              <a:rPr lang="en-US" altLang="zh-CN" sz="1800" b="0">
                <a:ea typeface="SimSun" pitchFamily="2" charset="-122"/>
              </a:rPr>
              <a:t>u field</a:t>
            </a:r>
          </a:p>
        </p:txBody>
      </p:sp>
      <p:pic>
        <p:nvPicPr>
          <p:cNvPr id="83974" name="Picture 10" descr="tem12_v"/>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447800"/>
            <a:ext cx="3962400" cy="304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75" name="Picture 11" descr="tem12_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447800"/>
            <a:ext cx="3962400" cy="306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76" name="Picture 2" descr="C:\Users\MCASTE~1\AppData\Local\Temp\Rar$DI91.424\SBU-stack_2clr__rgb_forWeb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10400" y="204788"/>
            <a:ext cx="1798638"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bwMode="auto">
          <a:xfrm>
            <a:off x="1722886" y="6066740"/>
            <a:ext cx="442411" cy="152400"/>
          </a:xfrm>
          <a:prstGeom prst="rect">
            <a:avLst/>
          </a:prstGeom>
          <a:solidFill>
            <a:srgbClr val="FFFF00"/>
          </a:solidFill>
          <a:ln w="3175" cap="flat" cmpd="sng" algn="ctr">
            <a:noFill/>
            <a:prstDash val="solid"/>
            <a:round/>
            <a:headEnd type="none" w="med" len="med"/>
            <a:tailEnd type="triangle" w="med" len="lg"/>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zh-CN" altLang="en-US" sz="2400" b="1" i="0" u="none" strike="noStrike" cap="none" normalizeH="0" baseline="0" smtClean="0">
              <a:ln>
                <a:noFill/>
              </a:ln>
              <a:solidFill>
                <a:schemeClr val="tx1"/>
              </a:solidFill>
              <a:effectLst/>
              <a:latin typeface="Tahoma" pitchFamily="34" charset="0"/>
            </a:endParaRPr>
          </a:p>
        </p:txBody>
      </p:sp>
      <p:sp>
        <p:nvSpPr>
          <p:cNvPr id="11" name="矩形 10"/>
          <p:cNvSpPr/>
          <p:nvPr/>
        </p:nvSpPr>
        <p:spPr bwMode="auto">
          <a:xfrm>
            <a:off x="1811276" y="3899847"/>
            <a:ext cx="836373" cy="159715"/>
          </a:xfrm>
          <a:prstGeom prst="rect">
            <a:avLst/>
          </a:prstGeom>
          <a:solidFill>
            <a:srgbClr val="FFFF00"/>
          </a:solidFill>
          <a:ln w="3175" cap="flat" cmpd="sng" algn="ctr">
            <a:noFill/>
            <a:prstDash val="solid"/>
            <a:round/>
            <a:headEnd type="none" w="med" len="med"/>
            <a:tailEnd type="triangle" w="med" len="lg"/>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zh-CN" altLang="en-US" sz="2400" b="1" i="0" u="none" strike="noStrike" cap="none" normalizeH="0" baseline="0" smtClean="0">
              <a:ln>
                <a:noFill/>
              </a:ln>
              <a:solidFill>
                <a:schemeClr val="tx1"/>
              </a:solidFill>
              <a:effectLst/>
              <a:latin typeface="Tahoma" pitchFamily="34" charset="0"/>
            </a:endParaRPr>
          </a:p>
        </p:txBody>
      </p:sp>
      <p:sp>
        <p:nvSpPr>
          <p:cNvPr id="10" name="矩形 9"/>
          <p:cNvSpPr/>
          <p:nvPr/>
        </p:nvSpPr>
        <p:spPr bwMode="auto">
          <a:xfrm>
            <a:off x="1730653" y="3544825"/>
            <a:ext cx="418186" cy="159715"/>
          </a:xfrm>
          <a:prstGeom prst="rect">
            <a:avLst/>
          </a:prstGeom>
          <a:solidFill>
            <a:srgbClr val="FFFF00"/>
          </a:solidFill>
          <a:ln w="3175" cap="flat" cmpd="sng" algn="ctr">
            <a:noFill/>
            <a:prstDash val="solid"/>
            <a:round/>
            <a:headEnd type="none" w="med" len="med"/>
            <a:tailEnd type="triangle" w="med" len="lg"/>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zh-CN" altLang="en-US" sz="2400" b="1" i="0" u="none" strike="noStrike" cap="none" normalizeH="0" baseline="0" smtClean="0">
              <a:ln>
                <a:noFill/>
              </a:ln>
              <a:solidFill>
                <a:schemeClr val="tx1"/>
              </a:solidFill>
              <a:effectLst/>
              <a:latin typeface="Tahoma" pitchFamily="34" charset="0"/>
            </a:endParaRPr>
          </a:p>
        </p:txBody>
      </p:sp>
      <p:sp>
        <p:nvSpPr>
          <p:cNvPr id="9" name="矩形 8"/>
          <p:cNvSpPr/>
          <p:nvPr/>
        </p:nvSpPr>
        <p:spPr bwMode="auto">
          <a:xfrm>
            <a:off x="1789331" y="3048000"/>
            <a:ext cx="415138" cy="159715"/>
          </a:xfrm>
          <a:prstGeom prst="rect">
            <a:avLst/>
          </a:prstGeom>
          <a:solidFill>
            <a:srgbClr val="FFFF00"/>
          </a:solidFill>
          <a:ln w="3175" cap="flat" cmpd="sng" algn="ctr">
            <a:noFill/>
            <a:prstDash val="solid"/>
            <a:round/>
            <a:headEnd type="none" w="med" len="med"/>
            <a:tailEnd type="triangle" w="med" len="lg"/>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zh-CN" altLang="en-US" sz="2400" b="1" i="0" u="none" strike="noStrike" cap="none" normalizeH="0" baseline="0" smtClean="0">
              <a:ln>
                <a:noFill/>
              </a:ln>
              <a:solidFill>
                <a:schemeClr val="tx1"/>
              </a:solidFill>
              <a:effectLst/>
              <a:latin typeface="Tahoma" pitchFamily="34" charset="0"/>
            </a:endParaRPr>
          </a:p>
        </p:txBody>
      </p:sp>
      <p:sp>
        <p:nvSpPr>
          <p:cNvPr id="8" name="矩形 7"/>
          <p:cNvSpPr/>
          <p:nvPr/>
        </p:nvSpPr>
        <p:spPr bwMode="auto">
          <a:xfrm>
            <a:off x="1786283" y="2534713"/>
            <a:ext cx="836373" cy="159715"/>
          </a:xfrm>
          <a:prstGeom prst="rect">
            <a:avLst/>
          </a:prstGeom>
          <a:solidFill>
            <a:srgbClr val="FFFF00"/>
          </a:solidFill>
          <a:ln w="3175" cap="flat" cmpd="sng" algn="ctr">
            <a:noFill/>
            <a:prstDash val="solid"/>
            <a:round/>
            <a:headEnd type="none" w="med" len="med"/>
            <a:tailEnd type="triangle" w="med" len="lg"/>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zh-CN" altLang="en-US" sz="2400" b="1" i="0" u="none" strike="noStrike" cap="none" normalizeH="0" baseline="0" smtClean="0">
              <a:ln>
                <a:noFill/>
              </a:ln>
              <a:solidFill>
                <a:schemeClr val="tx1"/>
              </a:solidFill>
              <a:effectLst/>
              <a:latin typeface="Tahoma" pitchFamily="34" charset="0"/>
            </a:endParaRPr>
          </a:p>
        </p:txBody>
      </p:sp>
      <p:sp>
        <p:nvSpPr>
          <p:cNvPr id="7" name="矩形 6"/>
          <p:cNvSpPr/>
          <p:nvPr/>
        </p:nvSpPr>
        <p:spPr bwMode="auto">
          <a:xfrm>
            <a:off x="1754426" y="2198216"/>
            <a:ext cx="836373" cy="159715"/>
          </a:xfrm>
          <a:prstGeom prst="rect">
            <a:avLst/>
          </a:prstGeom>
          <a:solidFill>
            <a:srgbClr val="FFFF00"/>
          </a:solidFill>
          <a:ln w="3175" cap="flat" cmpd="sng" algn="ctr">
            <a:noFill/>
            <a:prstDash val="solid"/>
            <a:round/>
            <a:headEnd type="none" w="med" len="med"/>
            <a:tailEnd type="triangle" w="med" len="lg"/>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zh-CN" altLang="en-US" sz="2400" b="1" i="0" u="none" strike="noStrike" cap="none" normalizeH="0" baseline="0" smtClean="0">
              <a:ln>
                <a:noFill/>
              </a:ln>
              <a:solidFill>
                <a:schemeClr val="tx1"/>
              </a:solidFill>
              <a:effectLst/>
              <a:latin typeface="Tahoma" pitchFamily="34" charset="0"/>
            </a:endParaRPr>
          </a:p>
        </p:txBody>
      </p:sp>
      <p:sp>
        <p:nvSpPr>
          <p:cNvPr id="6" name="矩形 5"/>
          <p:cNvSpPr/>
          <p:nvPr/>
        </p:nvSpPr>
        <p:spPr bwMode="auto">
          <a:xfrm>
            <a:off x="1524000" y="1878786"/>
            <a:ext cx="530660" cy="159715"/>
          </a:xfrm>
          <a:prstGeom prst="rect">
            <a:avLst/>
          </a:prstGeom>
          <a:solidFill>
            <a:srgbClr val="FFFF00"/>
          </a:solidFill>
          <a:ln w="3175" cap="flat" cmpd="sng" algn="ctr">
            <a:noFill/>
            <a:prstDash val="solid"/>
            <a:round/>
            <a:headEnd type="none" w="med" len="med"/>
            <a:tailEnd type="triangle" w="med" len="lg"/>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zh-CN" altLang="en-US" sz="2400" b="1" i="0" u="none" strike="noStrike" cap="none" normalizeH="0" baseline="0" smtClean="0">
              <a:ln>
                <a:noFill/>
              </a:ln>
              <a:solidFill>
                <a:schemeClr val="tx1"/>
              </a:solidFill>
              <a:effectLst/>
              <a:latin typeface="Tahoma" pitchFamily="34" charset="0"/>
            </a:endParaRPr>
          </a:p>
        </p:txBody>
      </p:sp>
      <p:sp>
        <p:nvSpPr>
          <p:cNvPr id="3" name="Slide Number Placeholder 2"/>
          <p:cNvSpPr>
            <a:spLocks noGrp="1"/>
          </p:cNvSpPr>
          <p:nvPr>
            <p:ph type="sldNum" sz="quarter" idx="12"/>
          </p:nvPr>
        </p:nvSpPr>
        <p:spPr/>
        <p:txBody>
          <a:bodyPr/>
          <a:lstStyle/>
          <a:p>
            <a:pPr>
              <a:defRPr/>
            </a:pPr>
            <a:fld id="{C25C72D5-AD8E-4A9B-B57B-1453EC9808BB}" type="slidenum">
              <a:rPr lang="zh-CN" altLang="en-US" smtClean="0"/>
              <a:pPr>
                <a:defRPr/>
              </a:pPr>
              <a:t>44</a:t>
            </a:fld>
            <a:endParaRPr lang="en-US" altLang="zh-CN"/>
          </a:p>
        </p:txBody>
      </p:sp>
      <p:sp>
        <p:nvSpPr>
          <p:cNvPr id="4" name="Rectangle 3"/>
          <p:cNvSpPr/>
          <p:nvPr/>
        </p:nvSpPr>
        <p:spPr>
          <a:xfrm>
            <a:off x="228600" y="1143000"/>
            <a:ext cx="8473751" cy="5847755"/>
          </a:xfrm>
          <a:prstGeom prst="rect">
            <a:avLst/>
          </a:prstGeom>
        </p:spPr>
        <p:txBody>
          <a:bodyPr wrap="square">
            <a:spAutoFit/>
          </a:bodyPr>
          <a:lstStyle/>
          <a:p>
            <a:pPr marL="342900" marR="0" lvl="0" indent="-342900" algn="just">
              <a:spcBef>
                <a:spcPts val="0"/>
              </a:spcBef>
              <a:spcAft>
                <a:spcPts val="0"/>
              </a:spcAft>
              <a:buFont typeface="+mj-lt"/>
              <a:buAutoNum type="arabicPeriod"/>
              <a:tabLst>
                <a:tab pos="685800" algn="l"/>
              </a:tabLst>
            </a:pPr>
            <a:r>
              <a:rPr lang="en-US" sz="1100" dirty="0">
                <a:latin typeface="Times New Roman" panose="02020603050405020304" pitchFamily="18" charset="0"/>
                <a:ea typeface="SimSun" panose="02010600030101010101" pitchFamily="2" charset="-122"/>
              </a:rPr>
              <a:t>Chiang, F.P., and Williams, R. 1984. “Transient strain fields of ductile fracture of a centrally cracked aluminum sheet,”</a:t>
            </a:r>
            <a:r>
              <a:rPr lang="en-US" sz="1100" i="1" dirty="0">
                <a:latin typeface="Times New Roman" panose="02020603050405020304" pitchFamily="18" charset="0"/>
                <a:ea typeface="SimSun" panose="02010600030101010101" pitchFamily="2" charset="-122"/>
              </a:rPr>
              <a:t> Modeling Problems in Crack Tip Mechanics,</a:t>
            </a:r>
            <a:r>
              <a:rPr lang="en-US" sz="1100" dirty="0">
                <a:latin typeface="Times New Roman" panose="02020603050405020304" pitchFamily="18" charset="0"/>
                <a:ea typeface="SimSun" panose="02010600030101010101" pitchFamily="2" charset="-122"/>
              </a:rPr>
              <a:t> G. </a:t>
            </a:r>
            <a:r>
              <a:rPr lang="en-US" sz="1100" dirty="0" err="1">
                <a:latin typeface="Times New Roman" panose="02020603050405020304" pitchFamily="18" charset="0"/>
                <a:ea typeface="SimSun" panose="02010600030101010101" pitchFamily="2" charset="-122"/>
              </a:rPr>
              <a:t>Sih</a:t>
            </a:r>
            <a:r>
              <a:rPr lang="en-US" sz="1100" dirty="0">
                <a:latin typeface="Times New Roman" panose="02020603050405020304" pitchFamily="18" charset="0"/>
                <a:ea typeface="SimSun" panose="02010600030101010101" pitchFamily="2" charset="-122"/>
              </a:rPr>
              <a:t> et al eds., </a:t>
            </a:r>
            <a:r>
              <a:rPr lang="en-US" sz="1100" dirty="0" err="1">
                <a:latin typeface="Times New Roman" panose="02020603050405020304" pitchFamily="18" charset="0"/>
                <a:ea typeface="SimSun" panose="02010600030101010101" pitchFamily="2" charset="-122"/>
              </a:rPr>
              <a:t>Martinus</a:t>
            </a:r>
            <a:r>
              <a:rPr lang="en-US" sz="1100" dirty="0">
                <a:latin typeface="Times New Roman" panose="02020603050405020304" pitchFamily="18" charset="0"/>
                <a:ea typeface="SimSun" panose="02010600030101010101" pitchFamily="2" charset="-122"/>
              </a:rPr>
              <a:t> </a:t>
            </a:r>
            <a:r>
              <a:rPr lang="en-US" sz="1100" dirty="0" err="1">
                <a:latin typeface="Times New Roman" panose="02020603050405020304" pitchFamily="18" charset="0"/>
                <a:ea typeface="SimSun" panose="02010600030101010101" pitchFamily="2" charset="-122"/>
              </a:rPr>
              <a:t>Nijhoff</a:t>
            </a:r>
            <a:r>
              <a:rPr lang="en-US" sz="1100" dirty="0">
                <a:latin typeface="Times New Roman" panose="02020603050405020304" pitchFamily="18" charset="0"/>
                <a:ea typeface="SimSun" panose="02010600030101010101" pitchFamily="2" charset="-122"/>
              </a:rPr>
              <a:t> Publishers, Boston, pp. 345-35</a:t>
            </a:r>
            <a:r>
              <a:rPr lang="en-US" sz="1100" dirty="0" smtClean="0">
                <a:latin typeface="Times New Roman" panose="02020603050405020304" pitchFamily="18" charset="0"/>
                <a:ea typeface="SimSun" panose="02010600030101010101" pitchFamily="2" charset="-122"/>
              </a:rPr>
              <a:t>.</a:t>
            </a:r>
          </a:p>
          <a:p>
            <a:pPr marL="342900" marR="0" lvl="0" indent="-342900" algn="just">
              <a:spcBef>
                <a:spcPts val="0"/>
              </a:spcBef>
              <a:spcAft>
                <a:spcPts val="0"/>
              </a:spcAft>
              <a:buFont typeface="+mj-lt"/>
              <a:buAutoNum type="arabicPeriod"/>
              <a:tabLst>
                <a:tab pos="685800" algn="l"/>
              </a:tabLst>
            </a:pPr>
            <a:r>
              <a:rPr lang="en-US" sz="1100" dirty="0">
                <a:latin typeface="Times New Roman" panose="02020603050405020304" pitchFamily="18" charset="0"/>
                <a:ea typeface="SimSun" panose="02010600030101010101" pitchFamily="2" charset="-122"/>
              </a:rPr>
              <a:t>Chiang, F.P., Williams Jr., R.C. 1985. “Simultaneous generation of 3D displacement contours of fracturing specimen using moiré,” </a:t>
            </a:r>
            <a:r>
              <a:rPr lang="en-US" sz="1100" i="1" dirty="0">
                <a:solidFill>
                  <a:srgbClr val="FF0000"/>
                </a:solidFill>
                <a:latin typeface="Times New Roman" panose="02020603050405020304" pitchFamily="18" charset="0"/>
                <a:ea typeface="SimSun" panose="02010600030101010101" pitchFamily="2" charset="-122"/>
              </a:rPr>
              <a:t>Eng. Fracture Mech</a:t>
            </a:r>
            <a:r>
              <a:rPr lang="en-US" sz="1100" dirty="0">
                <a:latin typeface="Times New Roman" panose="02020603050405020304" pitchFamily="18" charset="0"/>
                <a:ea typeface="SimSun" panose="02010600030101010101" pitchFamily="2" charset="-122"/>
              </a:rPr>
              <a:t>. 22(5), pp. 731-735.</a:t>
            </a:r>
          </a:p>
          <a:p>
            <a:pPr marL="342900" marR="0" lvl="0" indent="-342900" algn="just">
              <a:spcBef>
                <a:spcPts val="0"/>
              </a:spcBef>
              <a:spcAft>
                <a:spcPts val="0"/>
              </a:spcAft>
              <a:buFont typeface="+mj-lt"/>
              <a:buAutoNum type="arabicPeriod"/>
              <a:tabLst>
                <a:tab pos="685800" algn="l"/>
              </a:tabLst>
            </a:pPr>
            <a:r>
              <a:rPr lang="en-US" sz="1100" dirty="0">
                <a:latin typeface="Times New Roman" panose="02020603050405020304" pitchFamily="18" charset="0"/>
                <a:ea typeface="SimSun" panose="02010600030101010101" pitchFamily="2" charset="-122"/>
              </a:rPr>
              <a:t>Chiang, F.P., Wu, X.P. 1986. “Three-dimensional crack tip deformation of plastically deformed 3-point bend specimens,” Proc. 19th National Symposium on Fracture Mechanics, San Antonio, TX, June 30-July 2, 1986.</a:t>
            </a:r>
          </a:p>
          <a:p>
            <a:pPr marL="342900" marR="0" lvl="0" indent="-342900" algn="just">
              <a:spcBef>
                <a:spcPts val="0"/>
              </a:spcBef>
              <a:spcAft>
                <a:spcPts val="0"/>
              </a:spcAft>
              <a:buFont typeface="+mj-lt"/>
              <a:buAutoNum type="arabicPeriod"/>
              <a:tabLst>
                <a:tab pos="685800" algn="l"/>
              </a:tabLst>
            </a:pPr>
            <a:r>
              <a:rPr lang="en-US" sz="1100" dirty="0">
                <a:latin typeface="Times New Roman" panose="02020603050405020304" pitchFamily="18" charset="0"/>
                <a:ea typeface="SimSun" panose="02010600030101010101" pitchFamily="2" charset="-122"/>
              </a:rPr>
              <a:t>Chiang, F.P., and </a:t>
            </a:r>
            <a:r>
              <a:rPr lang="en-US" sz="1100" dirty="0" err="1">
                <a:latin typeface="Times New Roman" panose="02020603050405020304" pitchFamily="18" charset="0"/>
                <a:ea typeface="SimSun" panose="02010600030101010101" pitchFamily="2" charset="-122"/>
              </a:rPr>
              <a:t>Hareesh</a:t>
            </a:r>
            <a:r>
              <a:rPr lang="en-US" sz="1100" dirty="0">
                <a:latin typeface="Times New Roman" panose="02020603050405020304" pitchFamily="18" charset="0"/>
                <a:ea typeface="SimSun" panose="02010600030101010101" pitchFamily="2" charset="-122"/>
              </a:rPr>
              <a:t>, T.V. 1988. “Integrated experimental-finite element approach for studying </a:t>
            </a:r>
            <a:r>
              <a:rPr lang="en-US" sz="1100" dirty="0" err="1">
                <a:latin typeface="Times New Roman" panose="02020603050405020304" pitchFamily="18" charset="0"/>
                <a:ea typeface="SimSun" panose="02010600030101010101" pitchFamily="2" charset="-122"/>
              </a:rPr>
              <a:t>elasto</a:t>
            </a:r>
            <a:r>
              <a:rPr lang="en-US" sz="1100" dirty="0">
                <a:latin typeface="Times New Roman" panose="02020603050405020304" pitchFamily="18" charset="0"/>
                <a:ea typeface="SimSun" panose="02010600030101010101" pitchFamily="2" charset="-122"/>
              </a:rPr>
              <a:t>-plastic crack-tip fields,” </a:t>
            </a:r>
            <a:r>
              <a:rPr lang="en-US" sz="1100" i="1" dirty="0">
                <a:solidFill>
                  <a:srgbClr val="FF0000"/>
                </a:solidFill>
                <a:latin typeface="Times New Roman" panose="02020603050405020304" pitchFamily="18" charset="0"/>
                <a:ea typeface="SimSun" panose="02010600030101010101" pitchFamily="2" charset="-122"/>
              </a:rPr>
              <a:t>Eng. Fracture Mechanics</a:t>
            </a:r>
            <a:r>
              <a:rPr lang="en-US" sz="1100" dirty="0">
                <a:latin typeface="Times New Roman" panose="02020603050405020304" pitchFamily="18" charset="0"/>
                <a:ea typeface="SimSun" panose="02010600030101010101" pitchFamily="2" charset="-122"/>
              </a:rPr>
              <a:t>, 31(3), pp. 451-461.</a:t>
            </a:r>
          </a:p>
          <a:p>
            <a:pPr marL="342900" marR="0" lvl="0" indent="-342900" algn="just">
              <a:spcBef>
                <a:spcPts val="0"/>
              </a:spcBef>
              <a:spcAft>
                <a:spcPts val="0"/>
              </a:spcAft>
              <a:buFont typeface="+mj-lt"/>
              <a:buAutoNum type="arabicPeriod"/>
              <a:tabLst>
                <a:tab pos="685800" algn="l"/>
              </a:tabLst>
            </a:pPr>
            <a:r>
              <a:rPr lang="en-US" sz="1100" dirty="0">
                <a:latin typeface="Times New Roman" panose="02020603050405020304" pitchFamily="18" charset="0"/>
                <a:ea typeface="SimSun" panose="02010600030101010101" pitchFamily="2" charset="-122"/>
              </a:rPr>
              <a:t>Chiang, F.P., and </a:t>
            </a:r>
            <a:r>
              <a:rPr lang="en-US" sz="1100" dirty="0" err="1">
                <a:latin typeface="Times New Roman" panose="02020603050405020304" pitchFamily="18" charset="0"/>
                <a:ea typeface="SimSun" panose="02010600030101010101" pitchFamily="2" charset="-122"/>
              </a:rPr>
              <a:t>Hareesh</a:t>
            </a:r>
            <a:r>
              <a:rPr lang="en-US" sz="1100" dirty="0">
                <a:latin typeface="Times New Roman" panose="02020603050405020304" pitchFamily="18" charset="0"/>
                <a:ea typeface="SimSun" panose="02010600030101010101" pitchFamily="2" charset="-122"/>
              </a:rPr>
              <a:t>, T.V. 1988. “Three-dimensional crack tip deformation, an experimental study and comparison to HRR field,” </a:t>
            </a:r>
            <a:r>
              <a:rPr lang="en-US" sz="1100" i="1" dirty="0">
                <a:solidFill>
                  <a:srgbClr val="FF0000"/>
                </a:solidFill>
                <a:latin typeface="Times New Roman" panose="02020603050405020304" pitchFamily="18" charset="0"/>
                <a:ea typeface="SimSun" panose="02010600030101010101" pitchFamily="2" charset="-122"/>
              </a:rPr>
              <a:t>Int. J. of Fracture </a:t>
            </a:r>
            <a:r>
              <a:rPr lang="en-US" sz="1100" dirty="0">
                <a:latin typeface="Times New Roman" panose="02020603050405020304" pitchFamily="18" charset="0"/>
                <a:ea typeface="SimSun" panose="02010600030101010101" pitchFamily="2" charset="-122"/>
              </a:rPr>
              <a:t>36, pp. 243-257.</a:t>
            </a:r>
          </a:p>
          <a:p>
            <a:pPr marL="342900" marR="0" lvl="0" indent="-342900" algn="just">
              <a:spcBef>
                <a:spcPts val="0"/>
              </a:spcBef>
              <a:spcAft>
                <a:spcPts val="0"/>
              </a:spcAft>
              <a:buFont typeface="+mj-lt"/>
              <a:buAutoNum type="arabicPeriod"/>
              <a:tabLst>
                <a:tab pos="-914400" algn="l"/>
                <a:tab pos="685800" algn="l"/>
              </a:tabLst>
            </a:pPr>
            <a:r>
              <a:rPr lang="en-US" sz="1100" dirty="0">
                <a:latin typeface="Times New Roman" panose="02020603050405020304" pitchFamily="18" charset="0"/>
                <a:ea typeface="SimSun" panose="02010600030101010101" pitchFamily="2" charset="-122"/>
              </a:rPr>
              <a:t>Chiang, F.P., Liu, B.C. 1990. “Crack tip parameters and elastic-plastic Deformation of metals,” </a:t>
            </a:r>
            <a:r>
              <a:rPr lang="en-US" sz="1100" i="1" dirty="0">
                <a:solidFill>
                  <a:srgbClr val="FF0000"/>
                </a:solidFill>
                <a:latin typeface="Times New Roman" panose="02020603050405020304" pitchFamily="18" charset="0"/>
                <a:ea typeface="SimSun" panose="02010600030101010101" pitchFamily="2" charset="-122"/>
              </a:rPr>
              <a:t>Int. J. of Fracture </a:t>
            </a:r>
            <a:r>
              <a:rPr lang="en-US" sz="1100" dirty="0">
                <a:latin typeface="Times New Roman" panose="02020603050405020304" pitchFamily="18" charset="0"/>
                <a:ea typeface="SimSun" panose="02010600030101010101" pitchFamily="2" charset="-122"/>
              </a:rPr>
              <a:t>42, pp. 371-388.</a:t>
            </a:r>
          </a:p>
          <a:p>
            <a:pPr marL="342900" marR="0" lvl="0" indent="-342900" algn="just">
              <a:spcBef>
                <a:spcPts val="0"/>
              </a:spcBef>
              <a:spcAft>
                <a:spcPts val="0"/>
              </a:spcAft>
              <a:buFont typeface="+mj-lt"/>
              <a:buAutoNum type="arabicPeriod"/>
              <a:tabLst>
                <a:tab pos="-914400" algn="l"/>
                <a:tab pos="685800" algn="l"/>
              </a:tabLst>
            </a:pPr>
            <a:r>
              <a:rPr lang="en-US" sz="1100" dirty="0">
                <a:latin typeface="Times New Roman" panose="02020603050405020304" pitchFamily="18" charset="0"/>
                <a:ea typeface="SimSun" panose="02010600030101010101" pitchFamily="2" charset="-122"/>
              </a:rPr>
              <a:t>Chiang, F.P., and Lu, H. 1990. “Surface &amp; Interior Stress Intensity Factor Measurement by a Random Speckle Method,” </a:t>
            </a:r>
            <a:r>
              <a:rPr lang="en-US" sz="1100" i="1" dirty="0">
                <a:solidFill>
                  <a:srgbClr val="FF0000"/>
                </a:solidFill>
                <a:latin typeface="Times New Roman" panose="02020603050405020304" pitchFamily="18" charset="0"/>
                <a:ea typeface="SimSun" panose="02010600030101010101" pitchFamily="2" charset="-122"/>
              </a:rPr>
              <a:t>Int. J. Fracture</a:t>
            </a:r>
            <a:r>
              <a:rPr lang="en-US" sz="1100" dirty="0">
                <a:latin typeface="Times New Roman" panose="02020603050405020304" pitchFamily="18" charset="0"/>
                <a:ea typeface="SimSun" panose="02010600030101010101" pitchFamily="2" charset="-122"/>
              </a:rPr>
              <a:t> 43, pp. 185-194.</a:t>
            </a:r>
          </a:p>
          <a:p>
            <a:pPr marL="342900" marR="0" lvl="0" indent="-342900" algn="just">
              <a:spcBef>
                <a:spcPts val="0"/>
              </a:spcBef>
              <a:spcAft>
                <a:spcPts val="0"/>
              </a:spcAft>
              <a:buFont typeface="+mj-lt"/>
              <a:buAutoNum type="arabicPeriod"/>
              <a:tabLst>
                <a:tab pos="685800" algn="l"/>
              </a:tabLst>
            </a:pPr>
            <a:r>
              <a:rPr lang="en-US" sz="1100" dirty="0">
                <a:latin typeface="Times New Roman" panose="02020603050405020304" pitchFamily="18" charset="0"/>
                <a:ea typeface="SimSun" panose="02010600030101010101" pitchFamily="2" charset="-122"/>
              </a:rPr>
              <a:t>Chiang, F.P., and Liu, B.C. 1990. “Crack tip parameters and elastic-plastic fracture of metals,” </a:t>
            </a:r>
            <a:r>
              <a:rPr lang="en-US" sz="1100" i="1" dirty="0">
                <a:solidFill>
                  <a:srgbClr val="FF0000"/>
                </a:solidFill>
                <a:latin typeface="Times New Roman" panose="02020603050405020304" pitchFamily="18" charset="0"/>
                <a:ea typeface="SimSun" panose="02010600030101010101" pitchFamily="2" charset="-122"/>
              </a:rPr>
              <a:t>Int. J. of Fracture </a:t>
            </a:r>
            <a:r>
              <a:rPr lang="en-US" sz="1100" dirty="0">
                <a:latin typeface="Times New Roman" panose="02020603050405020304" pitchFamily="18" charset="0"/>
                <a:ea typeface="SimSun" panose="02010600030101010101" pitchFamily="2" charset="-122"/>
              </a:rPr>
              <a:t>42(4), pp. 371-388.</a:t>
            </a:r>
          </a:p>
          <a:p>
            <a:pPr marL="342900" marR="0" lvl="0" indent="-342900" algn="just">
              <a:spcBef>
                <a:spcPts val="0"/>
              </a:spcBef>
              <a:spcAft>
                <a:spcPts val="0"/>
              </a:spcAft>
              <a:buFont typeface="+mj-lt"/>
              <a:buAutoNum type="arabicPeriod"/>
              <a:tabLst>
                <a:tab pos="-914400" algn="l"/>
                <a:tab pos="685800" algn="l"/>
              </a:tabLst>
            </a:pPr>
            <a:r>
              <a:rPr lang="en-US" sz="1100" dirty="0">
                <a:latin typeface="Times New Roman" panose="02020603050405020304" pitchFamily="18" charset="0"/>
                <a:ea typeface="SimSun" panose="02010600030101010101" pitchFamily="2" charset="-122"/>
              </a:rPr>
              <a:t>Chiang, F.P., and Li, S. 1990. “Optical analysis of ductile fracture of metals,” Proc. Conf. on Applied Stress Analysis, Nottingham, U.K., Aug. 30-31, 1990.</a:t>
            </a:r>
          </a:p>
          <a:p>
            <a:pPr marL="342900" marR="0" lvl="0" indent="-342900" algn="just">
              <a:spcBef>
                <a:spcPts val="0"/>
              </a:spcBef>
              <a:spcAft>
                <a:spcPts val="0"/>
              </a:spcAft>
              <a:buFont typeface="+mj-lt"/>
              <a:buAutoNum type="arabicPeriod"/>
              <a:tabLst>
                <a:tab pos="-914400" algn="l"/>
                <a:tab pos="685800" algn="l"/>
              </a:tabLst>
            </a:pPr>
            <a:r>
              <a:rPr lang="en-US" sz="1100" dirty="0">
                <a:latin typeface="Times New Roman" panose="02020603050405020304" pitchFamily="18" charset="0"/>
                <a:ea typeface="SimSun" panose="02010600030101010101" pitchFamily="2" charset="-122"/>
              </a:rPr>
              <a:t>Chiang, F.P., and </a:t>
            </a:r>
            <a:r>
              <a:rPr lang="en-US" sz="1100" dirty="0" err="1">
                <a:latin typeface="Times New Roman" panose="02020603050405020304" pitchFamily="18" charset="0"/>
                <a:ea typeface="SimSun" panose="02010600030101010101" pitchFamily="2" charset="-122"/>
              </a:rPr>
              <a:t>Hareesh</a:t>
            </a:r>
            <a:r>
              <a:rPr lang="en-US" sz="1100" dirty="0">
                <a:latin typeface="Times New Roman" panose="02020603050405020304" pitchFamily="18" charset="0"/>
                <a:ea typeface="SimSun" panose="02010600030101010101" pitchFamily="2" charset="-122"/>
              </a:rPr>
              <a:t>, T.V. 1991. “Analysis of Combined Moiré &amp; Laser Speckle Grating Methods Used in 3-D Crack Tip Deformation Measurements,” Applied Optics 30(19), pp. 2478-2756.</a:t>
            </a:r>
          </a:p>
          <a:p>
            <a:pPr marL="342900" marR="0" lvl="0" indent="-342900" algn="just">
              <a:spcBef>
                <a:spcPts val="0"/>
              </a:spcBef>
              <a:spcAft>
                <a:spcPts val="0"/>
              </a:spcAft>
              <a:buFont typeface="+mj-lt"/>
              <a:buAutoNum type="arabicPeriod"/>
              <a:tabLst>
                <a:tab pos="-914400" algn="l"/>
                <a:tab pos="685800" algn="l"/>
              </a:tabLst>
            </a:pPr>
            <a:r>
              <a:rPr lang="en-US" sz="1100" dirty="0">
                <a:latin typeface="Times New Roman" panose="02020603050405020304" pitchFamily="18" charset="0"/>
                <a:ea typeface="SimSun" panose="02010600030101010101" pitchFamily="2" charset="-122"/>
              </a:rPr>
              <a:t>Chiang, F.P., and Dai, Y.Z. 1991. “Scattering from plastically roughened surface and its applications to strain assessment,” Optical Engineering 30(9), pp. 1269-1276.</a:t>
            </a:r>
          </a:p>
          <a:p>
            <a:pPr marL="342900" marR="0" lvl="0" indent="-342900" algn="just">
              <a:spcBef>
                <a:spcPts val="0"/>
              </a:spcBef>
              <a:spcAft>
                <a:spcPts val="0"/>
              </a:spcAft>
              <a:buFont typeface="+mj-lt"/>
              <a:buAutoNum type="arabicPeriod"/>
              <a:tabLst>
                <a:tab pos="-914400" algn="l"/>
                <a:tab pos="685800" algn="l"/>
              </a:tabLst>
            </a:pPr>
            <a:r>
              <a:rPr lang="en-US" sz="1100" dirty="0">
                <a:latin typeface="Times New Roman" panose="02020603050405020304" pitchFamily="18" charset="0"/>
                <a:ea typeface="SimSun" panose="02010600030101010101" pitchFamily="2" charset="-122"/>
              </a:rPr>
              <a:t>Chiang, F.P., Dai, Y.Z., and Kato, A. 1991. “Fatigue monitoring by laser speckle,” </a:t>
            </a:r>
            <a:r>
              <a:rPr lang="en-US" sz="1100" i="1" dirty="0">
                <a:solidFill>
                  <a:srgbClr val="FF0000"/>
                </a:solidFill>
                <a:latin typeface="Times New Roman" panose="02020603050405020304" pitchFamily="18" charset="0"/>
                <a:ea typeface="SimSun" panose="02010600030101010101" pitchFamily="2" charset="-122"/>
              </a:rPr>
              <a:t>Int. J. of Fatigue </a:t>
            </a:r>
            <a:r>
              <a:rPr lang="en-US" sz="1100" dirty="0">
                <a:latin typeface="Times New Roman" panose="02020603050405020304" pitchFamily="18" charset="0"/>
                <a:ea typeface="SimSun" panose="02010600030101010101" pitchFamily="2" charset="-122"/>
              </a:rPr>
              <a:t>13(3), pp. 227-232</a:t>
            </a:r>
            <a:r>
              <a:rPr lang="en-US" sz="1100" dirty="0" smtClean="0">
                <a:latin typeface="Times New Roman" panose="02020603050405020304" pitchFamily="18" charset="0"/>
                <a:ea typeface="SimSun" panose="02010600030101010101" pitchFamily="2" charset="-122"/>
              </a:rPr>
              <a:t>.</a:t>
            </a:r>
          </a:p>
          <a:p>
            <a:pPr marL="342900" marR="0" lvl="0" indent="-342900" algn="just">
              <a:spcBef>
                <a:spcPts val="0"/>
              </a:spcBef>
              <a:spcAft>
                <a:spcPts val="0"/>
              </a:spcAft>
              <a:buFont typeface="+mj-lt"/>
              <a:buAutoNum type="arabicPeriod"/>
              <a:tabLst>
                <a:tab pos="-914400" algn="l"/>
                <a:tab pos="685800" algn="l"/>
              </a:tabLst>
            </a:pPr>
            <a:r>
              <a:rPr lang="en-US" sz="1100" dirty="0">
                <a:latin typeface="Times New Roman" panose="02020603050405020304" pitchFamily="18" charset="0"/>
                <a:ea typeface="SimSun" panose="02010600030101010101" pitchFamily="2" charset="-122"/>
              </a:rPr>
              <a:t>Chiang, F.P., Li, X.M. 1992. “Experimental study of creep crack growth in coarse-grained aluminum” </a:t>
            </a:r>
            <a:r>
              <a:rPr lang="en-US" sz="1100" i="1" dirty="0">
                <a:solidFill>
                  <a:srgbClr val="FF0000"/>
                </a:solidFill>
                <a:latin typeface="Times New Roman" panose="02020603050405020304" pitchFamily="18" charset="0"/>
                <a:ea typeface="SimSun" panose="02010600030101010101" pitchFamily="2" charset="-122"/>
              </a:rPr>
              <a:t>Engineering Fracture Mechanics </a:t>
            </a:r>
            <a:r>
              <a:rPr lang="en-US" sz="1100" dirty="0">
                <a:latin typeface="Times New Roman" panose="02020603050405020304" pitchFamily="18" charset="0"/>
                <a:ea typeface="SimSun" panose="02010600030101010101" pitchFamily="2" charset="-122"/>
              </a:rPr>
              <a:t>434(5), pp. 837-846.</a:t>
            </a:r>
          </a:p>
          <a:p>
            <a:pPr marL="342900" marR="0" lvl="0" indent="-342900" algn="just">
              <a:spcBef>
                <a:spcPts val="0"/>
              </a:spcBef>
              <a:spcAft>
                <a:spcPts val="0"/>
              </a:spcAft>
              <a:buFont typeface="+mj-lt"/>
              <a:buAutoNum type="arabicPeriod"/>
              <a:tabLst>
                <a:tab pos="-914400" algn="l"/>
                <a:tab pos="685800" algn="l"/>
              </a:tabLst>
            </a:pPr>
            <a:r>
              <a:rPr lang="en-US" sz="1100" dirty="0">
                <a:latin typeface="Times New Roman" panose="02020603050405020304" pitchFamily="18" charset="0"/>
                <a:ea typeface="SimSun" panose="02010600030101010101" pitchFamily="2" charset="-122"/>
              </a:rPr>
              <a:t>Chiang, F.P., Li, X.M., Wu, J., Dudley, M. 1992. “Experimental measurement of the crack tip strain field in a single crystal,” </a:t>
            </a:r>
            <a:r>
              <a:rPr lang="en-US" sz="1100" i="1" dirty="0">
                <a:solidFill>
                  <a:srgbClr val="FF0000"/>
                </a:solidFill>
                <a:latin typeface="Times New Roman" panose="02020603050405020304" pitchFamily="18" charset="0"/>
                <a:ea typeface="SimSun" panose="02010600030101010101" pitchFamily="2" charset="-122"/>
              </a:rPr>
              <a:t>Engineering Fracture Mechanics </a:t>
            </a:r>
            <a:r>
              <a:rPr lang="en-US" sz="1100" dirty="0">
                <a:latin typeface="Times New Roman" panose="02020603050405020304" pitchFamily="18" charset="0"/>
                <a:ea typeface="SimSun" panose="02010600030101010101" pitchFamily="2" charset="-122"/>
              </a:rPr>
              <a:t>43(2), pp. 171-184.</a:t>
            </a:r>
          </a:p>
          <a:p>
            <a:pPr marL="342900" marR="365760" lvl="0" indent="-342900" algn="just">
              <a:spcBef>
                <a:spcPts val="0"/>
              </a:spcBef>
              <a:spcAft>
                <a:spcPts val="0"/>
              </a:spcAft>
              <a:buFont typeface="+mj-lt"/>
              <a:buAutoNum type="arabicPeriod"/>
              <a:tabLst>
                <a:tab pos="-914400" algn="l"/>
                <a:tab pos="685800" algn="l"/>
              </a:tabLst>
            </a:pPr>
            <a:r>
              <a:rPr lang="en-US" sz="1100" dirty="0">
                <a:latin typeface="Times New Roman" panose="02020603050405020304" pitchFamily="18" charset="0"/>
                <a:ea typeface="SimSun" panose="02010600030101010101" pitchFamily="2" charset="-122"/>
              </a:rPr>
              <a:t>Chiang, F.P., Li, S., and Wang, Y.Y. 1992. “Experimental study of near-crack-tip deformation fields,” ASTM STP 1131, </a:t>
            </a:r>
            <a:r>
              <a:rPr lang="en-US" sz="1100" dirty="0" err="1">
                <a:latin typeface="Times New Roman" panose="02020603050405020304" pitchFamily="18" charset="0"/>
                <a:ea typeface="SimSun" panose="02010600030101010101" pitchFamily="2" charset="-122"/>
              </a:rPr>
              <a:t>Atlurri</a:t>
            </a:r>
            <a:r>
              <a:rPr lang="en-US" sz="1100" dirty="0">
                <a:latin typeface="Times New Roman" panose="02020603050405020304" pitchFamily="18" charset="0"/>
                <a:ea typeface="SimSun" panose="02010600030101010101" pitchFamily="2" charset="-122"/>
              </a:rPr>
              <a:t> et al., </a:t>
            </a:r>
            <a:r>
              <a:rPr lang="en-US" sz="1100" dirty="0" err="1">
                <a:latin typeface="Times New Roman" panose="02020603050405020304" pitchFamily="18" charset="0"/>
                <a:ea typeface="SimSun" panose="02010600030101010101" pitchFamily="2" charset="-122"/>
              </a:rPr>
              <a:t>Eds</a:t>
            </a:r>
            <a:r>
              <a:rPr lang="en-US" sz="1100" dirty="0">
                <a:latin typeface="Times New Roman" panose="02020603050405020304" pitchFamily="18" charset="0"/>
                <a:ea typeface="SimSun" panose="02010600030101010101" pitchFamily="2" charset="-122"/>
              </a:rPr>
              <a:t>, 225-244, ASTM, Philadelphia, PA 1992.</a:t>
            </a:r>
          </a:p>
          <a:p>
            <a:pPr marL="342900" marR="365760" lvl="0" indent="-342900" algn="just">
              <a:spcBef>
                <a:spcPts val="0"/>
              </a:spcBef>
              <a:spcAft>
                <a:spcPts val="0"/>
              </a:spcAft>
              <a:buFont typeface="+mj-lt"/>
              <a:buAutoNum type="arabicPeriod"/>
              <a:tabLst>
                <a:tab pos="-914400" algn="l"/>
                <a:tab pos="685800" algn="l"/>
              </a:tabLst>
            </a:pPr>
            <a:r>
              <a:rPr lang="en-US" sz="1100" dirty="0">
                <a:latin typeface="Times New Roman" panose="02020603050405020304" pitchFamily="18" charset="0"/>
                <a:ea typeface="SimSun" panose="02010600030101010101" pitchFamily="2" charset="-122"/>
              </a:rPr>
              <a:t>Chiang, F.P., Wang, Y.Y., </a:t>
            </a:r>
            <a:r>
              <a:rPr lang="en-US" sz="1100" dirty="0" err="1">
                <a:latin typeface="Times New Roman" panose="02020603050405020304" pitchFamily="18" charset="0"/>
                <a:ea typeface="SimSun" panose="02010600030101010101" pitchFamily="2" charset="-122"/>
              </a:rPr>
              <a:t>Barsoum</a:t>
            </a:r>
            <a:r>
              <a:rPr lang="en-US" sz="1100" dirty="0">
                <a:latin typeface="Times New Roman" panose="02020603050405020304" pitchFamily="18" charset="0"/>
                <a:ea typeface="SimSun" panose="02010600030101010101" pitchFamily="2" charset="-122"/>
              </a:rPr>
              <a:t>, R.S., and Chou, S.C. 1993. “Study of deformation field of interface crack in an adhesive joint,” </a:t>
            </a:r>
            <a:r>
              <a:rPr lang="en-US" sz="1100" i="1" dirty="0">
                <a:solidFill>
                  <a:srgbClr val="FF0000"/>
                </a:solidFill>
                <a:latin typeface="Times New Roman" panose="02020603050405020304" pitchFamily="18" charset="0"/>
                <a:ea typeface="SimSun" panose="02010600030101010101" pitchFamily="2" charset="-122"/>
              </a:rPr>
              <a:t>Engineering Fracture Mechanics </a:t>
            </a:r>
            <a:r>
              <a:rPr lang="en-US" sz="1100" dirty="0">
                <a:latin typeface="Times New Roman" panose="02020603050405020304" pitchFamily="18" charset="0"/>
                <a:ea typeface="SimSun" panose="02010600030101010101" pitchFamily="2" charset="-122"/>
              </a:rPr>
              <a:t>44(2), pp. 175-184.</a:t>
            </a:r>
          </a:p>
          <a:p>
            <a:pPr marL="342900" marR="365760" lvl="0" indent="-342900" algn="just">
              <a:spcBef>
                <a:spcPts val="0"/>
              </a:spcBef>
              <a:spcAft>
                <a:spcPts val="0"/>
              </a:spcAft>
              <a:buFont typeface="+mj-lt"/>
              <a:buAutoNum type="arabicPeriod"/>
              <a:tabLst>
                <a:tab pos="-914400" algn="l"/>
                <a:tab pos="685800" algn="l"/>
              </a:tabLst>
            </a:pPr>
            <a:r>
              <a:rPr lang="en-US" sz="1100" dirty="0">
                <a:latin typeface="Times New Roman" panose="02020603050405020304" pitchFamily="18" charset="0"/>
                <a:ea typeface="SimSun" panose="02010600030101010101" pitchFamily="2" charset="-122"/>
              </a:rPr>
              <a:t>Chiang, F.P., and Lu, H. 1993. “</a:t>
            </a:r>
            <a:r>
              <a:rPr lang="en-US" sz="1100" dirty="0" err="1">
                <a:latin typeface="Times New Roman" panose="02020603050405020304" pitchFamily="18" charset="0"/>
                <a:ea typeface="SimSun" panose="02010600030101010101" pitchFamily="2" charset="-122"/>
              </a:rPr>
              <a:t>Photoelastic</a:t>
            </a:r>
            <a:r>
              <a:rPr lang="en-US" sz="1100" dirty="0">
                <a:latin typeface="Times New Roman" panose="02020603050405020304" pitchFamily="18" charset="0"/>
                <a:ea typeface="SimSun" panose="02010600030101010101" pitchFamily="2" charset="-122"/>
              </a:rPr>
              <a:t> determination of stress intensity factor of an interfacial crack in a biomaterial,” </a:t>
            </a:r>
            <a:r>
              <a:rPr lang="en-US" sz="1100" i="1" dirty="0">
                <a:solidFill>
                  <a:srgbClr val="FF0000"/>
                </a:solidFill>
                <a:latin typeface="Times New Roman" panose="02020603050405020304" pitchFamily="18" charset="0"/>
                <a:ea typeface="SimSun" panose="02010600030101010101" pitchFamily="2" charset="-122"/>
              </a:rPr>
              <a:t>J. Applied Mechanics</a:t>
            </a:r>
            <a:r>
              <a:rPr lang="en-US" sz="1100" dirty="0">
                <a:latin typeface="Times New Roman" panose="02020603050405020304" pitchFamily="18" charset="0"/>
                <a:ea typeface="SimSun" panose="02010600030101010101" pitchFamily="2" charset="-122"/>
              </a:rPr>
              <a:t> 60, pp. 93-100.</a:t>
            </a:r>
          </a:p>
          <a:p>
            <a:pPr marL="342900" marR="0" lvl="0" indent="-342900" algn="just">
              <a:spcBef>
                <a:spcPts val="0"/>
              </a:spcBef>
              <a:spcAft>
                <a:spcPts val="0"/>
              </a:spcAft>
              <a:buFont typeface="+mj-lt"/>
              <a:buAutoNum type="arabicPeriod"/>
              <a:tabLst>
                <a:tab pos="685800" algn="l"/>
              </a:tabLst>
            </a:pPr>
            <a:r>
              <a:rPr lang="en-US" sz="1100" dirty="0">
                <a:latin typeface="Times New Roman" panose="02020603050405020304" pitchFamily="18" charset="0"/>
                <a:ea typeface="SimSun" panose="02010600030101010101" pitchFamily="2" charset="-122"/>
              </a:rPr>
              <a:t>Chiang, F.P., and Du, M.L. 1998. “The Effect of Static Tensile Strain on  Fatigue Failure”, </a:t>
            </a:r>
            <a:r>
              <a:rPr lang="en-US" sz="1100" i="1" dirty="0">
                <a:solidFill>
                  <a:srgbClr val="FF0000"/>
                </a:solidFill>
                <a:latin typeface="Times New Roman" panose="02020603050405020304" pitchFamily="18" charset="0"/>
                <a:ea typeface="SimSun" panose="02010600030101010101" pitchFamily="2" charset="-122"/>
              </a:rPr>
              <a:t>International Journal of Fatigue </a:t>
            </a:r>
            <a:r>
              <a:rPr lang="en-US" sz="1100" dirty="0">
                <a:latin typeface="Times New Roman" panose="02020603050405020304" pitchFamily="18" charset="0"/>
                <a:ea typeface="SimSun" panose="02010600030101010101" pitchFamily="2" charset="-122"/>
              </a:rPr>
              <a:t>20(5), pp. 331-338.</a:t>
            </a:r>
          </a:p>
          <a:p>
            <a:pPr marL="342900" marR="0" lvl="0" indent="-342900" algn="just">
              <a:spcBef>
                <a:spcPts val="0"/>
              </a:spcBef>
              <a:spcAft>
                <a:spcPts val="0"/>
              </a:spcAft>
              <a:buFont typeface="+mj-lt"/>
              <a:buAutoNum type="arabicPeriod"/>
              <a:tabLst>
                <a:tab pos="685800" algn="l"/>
              </a:tabLst>
            </a:pPr>
            <a:endParaRPr lang="en-US" sz="1100" dirty="0">
              <a:effectLst/>
              <a:latin typeface="Times New Roman" panose="02020603050405020304" pitchFamily="18" charset="0"/>
              <a:ea typeface="SimSun" panose="02010600030101010101" pitchFamily="2" charset="-122"/>
            </a:endParaRPr>
          </a:p>
        </p:txBody>
      </p:sp>
      <p:sp>
        <p:nvSpPr>
          <p:cNvPr id="5" name="TextBox 4"/>
          <p:cNvSpPr txBox="1"/>
          <p:nvPr/>
        </p:nvSpPr>
        <p:spPr>
          <a:xfrm>
            <a:off x="228600" y="304800"/>
            <a:ext cx="5562600" cy="461665"/>
          </a:xfrm>
          <a:prstGeom prst="rect">
            <a:avLst/>
          </a:prstGeom>
          <a:noFill/>
        </p:spPr>
        <p:txBody>
          <a:bodyPr wrap="square" rtlCol="0">
            <a:spAutoFit/>
          </a:bodyPr>
          <a:lstStyle/>
          <a:p>
            <a:r>
              <a:rPr lang="en-US" dirty="0" smtClean="0"/>
              <a:t>Publications on facture mechanics</a:t>
            </a:r>
            <a:endParaRPr lang="en-US" dirty="0"/>
          </a:p>
        </p:txBody>
      </p:sp>
    </p:spTree>
    <p:extLst>
      <p:ext uri="{BB962C8B-B14F-4D97-AF65-F5344CB8AC3E}">
        <p14:creationId xmlns:p14="http://schemas.microsoft.com/office/powerpoint/2010/main" val="182509062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Three Dimensional Stress/Strain Analysis Techniques</a:t>
            </a:r>
          </a:p>
        </p:txBody>
      </p:sp>
      <p:sp>
        <p:nvSpPr>
          <p:cNvPr id="3" name="Content Placeholder 2"/>
          <p:cNvSpPr>
            <a:spLocks noGrp="1"/>
          </p:cNvSpPr>
          <p:nvPr>
            <p:ph idx="1"/>
          </p:nvPr>
        </p:nvSpPr>
        <p:spPr>
          <a:xfrm>
            <a:off x="457200" y="1828800"/>
            <a:ext cx="7772400" cy="4114800"/>
          </a:xfrm>
        </p:spPr>
        <p:txBody>
          <a:bodyPr/>
          <a:lstStyle/>
          <a:p>
            <a:pPr algn="ctr"/>
            <a:r>
              <a:rPr lang="en-US" altLang="zh-CN" b="1" dirty="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The Holy Grail of Experimental Mechanics Community: a powerful 3D stress/strain measurement technique that can probe the internal deformation field of opaque solids </a:t>
            </a:r>
          </a:p>
          <a:p>
            <a:endParaRPr lang="en-US" altLang="zh-CN" b="1" dirty="0">
              <a:solidFill>
                <a:srgbClr val="C00000"/>
              </a:solidFill>
              <a:effectLst>
                <a:outerShdw blurRad="38100" dist="38100" dir="2700000" algn="tl">
                  <a:srgbClr val="000000">
                    <a:alpha val="43137"/>
                  </a:srgbClr>
                </a:outerShdw>
              </a:effectLst>
              <a:latin typeface="Times New Roman" pitchFamily="18" charset="0"/>
              <a:cs typeface="Times New Roman" pitchFamily="18" charset="0"/>
            </a:endParaRPr>
          </a:p>
          <a:p>
            <a:endParaRPr lang="en-US" sz="3600" dirty="0"/>
          </a:p>
        </p:txBody>
      </p:sp>
      <p:sp>
        <p:nvSpPr>
          <p:cNvPr id="4" name="Slide Number Placeholder 3"/>
          <p:cNvSpPr>
            <a:spLocks noGrp="1"/>
          </p:cNvSpPr>
          <p:nvPr>
            <p:ph type="sldNum" sz="quarter" idx="12"/>
          </p:nvPr>
        </p:nvSpPr>
        <p:spPr/>
        <p:txBody>
          <a:bodyPr/>
          <a:lstStyle/>
          <a:p>
            <a:fld id="{9104B0F6-1366-449C-843B-60919BF3B51E}" type="slidenum">
              <a:rPr lang="zh-CN" altLang="en-US" smtClean="0"/>
              <a:t>45</a:t>
            </a:fld>
            <a:endParaRPr lang="zh-CN" altLang="en-US"/>
          </a:p>
        </p:txBody>
      </p:sp>
      <p:pic>
        <p:nvPicPr>
          <p:cNvPr id="5" name="Picture 2" descr="C:\Users\MCASTE~1\AppData\Local\Temp\Rar$DI91.424\SBU-stack_2clr__rgb_forWeb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10400" y="204788"/>
            <a:ext cx="1798638"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045939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35075" y="1844824"/>
            <a:ext cx="3636963" cy="4721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246" name="TextBox 4"/>
          <p:cNvSpPr txBox="1">
            <a:spLocks noChangeArrowheads="1"/>
          </p:cNvSpPr>
          <p:nvPr/>
        </p:nvSpPr>
        <p:spPr bwMode="auto">
          <a:xfrm>
            <a:off x="5334000" y="2971800"/>
            <a:ext cx="28956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110000"/>
              <a:buFont typeface="Wingdings" pitchFamily="2" charset="2"/>
              <a:buBlip>
                <a:blip r:embed="rId3"/>
              </a:buBlip>
              <a:defRPr sz="3200">
                <a:solidFill>
                  <a:schemeClr val="tx1"/>
                </a:solidFill>
                <a:latin typeface="Tahoma" pitchFamily="34" charset="0"/>
              </a:defRPr>
            </a:lvl1pPr>
            <a:lvl2pPr marL="742950" indent="-285750">
              <a:spcBef>
                <a:spcPct val="20000"/>
              </a:spcBef>
              <a:buClr>
                <a:schemeClr val="tx1"/>
              </a:buClr>
              <a:buSzPct val="60000"/>
              <a:buFont typeface="Wingdings" pitchFamily="2" charset="2"/>
              <a:buChar char="n"/>
              <a:defRPr sz="2800">
                <a:solidFill>
                  <a:schemeClr val="tx1"/>
                </a:solidFill>
                <a:latin typeface="Tahoma" pitchFamily="34" charset="0"/>
              </a:defRPr>
            </a:lvl2pPr>
            <a:lvl3pPr marL="1143000" indent="-228600">
              <a:spcBef>
                <a:spcPct val="20000"/>
              </a:spcBef>
              <a:buClr>
                <a:schemeClr val="hlink"/>
              </a:buClr>
              <a:buSzPct val="95000"/>
              <a:buFont typeface="Wingdings" pitchFamily="2" charset="2"/>
              <a:buChar char="w"/>
              <a:defRPr sz="2400">
                <a:solidFill>
                  <a:schemeClr val="tx1"/>
                </a:solidFill>
                <a:latin typeface="Tahoma" pitchFamily="34" charset="0"/>
              </a:defRPr>
            </a:lvl3pPr>
            <a:lvl4pPr marL="1600200" indent="-228600">
              <a:spcBef>
                <a:spcPct val="20000"/>
              </a:spcBef>
              <a:buClr>
                <a:schemeClr val="tx1"/>
              </a:buClr>
              <a:buSzPct val="65000"/>
              <a:buFont typeface="Wingdings" pitchFamily="2" charset="2"/>
              <a:buChar char="n"/>
              <a:defRPr sz="2000">
                <a:solidFill>
                  <a:schemeClr val="tx1"/>
                </a:solidFill>
                <a:latin typeface="Tahoma" pitchFamily="34" charset="0"/>
              </a:defRPr>
            </a:lvl4pPr>
            <a:lvl5pPr marL="2057400" indent="-228600">
              <a:spcBef>
                <a:spcPct val="20000"/>
              </a:spcBef>
              <a:buClr>
                <a:schemeClr val="hlink"/>
              </a:buClr>
              <a:buSzPct val="6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6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6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6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60000"/>
              <a:buFont typeface="Wingdings" pitchFamily="2" charset="2"/>
              <a:buChar char="n"/>
              <a:defRPr sz="2000">
                <a:solidFill>
                  <a:schemeClr val="tx1"/>
                </a:solidFill>
                <a:latin typeface="Tahoma" pitchFamily="34" charset="0"/>
              </a:defRPr>
            </a:lvl9pPr>
          </a:lstStyle>
          <a:p>
            <a:pPr>
              <a:spcBef>
                <a:spcPct val="0"/>
              </a:spcBef>
              <a:buClrTx/>
              <a:buSzTx/>
              <a:buFontTx/>
              <a:buNone/>
            </a:pPr>
            <a:r>
              <a:rPr lang="en-US" altLang="zh-TW" sz="2000" u="sng">
                <a:ea typeface="新細明體" charset="-120"/>
              </a:rPr>
              <a:t>Experimental Solid Mechanics</a:t>
            </a:r>
            <a:r>
              <a:rPr lang="en-US" altLang="zh-TW" sz="2000">
                <a:ea typeface="新細明體" charset="-120"/>
              </a:rPr>
              <a:t>  A. Shukla &amp; J. W. Dally P.346</a:t>
            </a:r>
          </a:p>
        </p:txBody>
      </p:sp>
      <p:cxnSp>
        <p:nvCxnSpPr>
          <p:cNvPr id="7" name="直接连接符 6"/>
          <p:cNvCxnSpPr/>
          <p:nvPr/>
        </p:nvCxnSpPr>
        <p:spPr>
          <a:xfrm>
            <a:off x="0" y="1414910"/>
            <a:ext cx="9144000"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8" name="直接连接符 7"/>
          <p:cNvCxnSpPr/>
          <p:nvPr/>
        </p:nvCxnSpPr>
        <p:spPr>
          <a:xfrm>
            <a:off x="0" y="1386214"/>
            <a:ext cx="9144000" cy="0"/>
          </a:xfrm>
          <a:prstGeom prst="line">
            <a:avLst/>
          </a:prstGeom>
          <a:ln w="28575"/>
        </p:spPr>
        <p:style>
          <a:lnRef idx="1">
            <a:schemeClr val="accent2"/>
          </a:lnRef>
          <a:fillRef idx="0">
            <a:schemeClr val="accent2"/>
          </a:fillRef>
          <a:effectRef idx="0">
            <a:schemeClr val="accent2"/>
          </a:effectRef>
          <a:fontRef idx="minor">
            <a:schemeClr val="tx1"/>
          </a:fontRef>
        </p:style>
      </p:cxnSp>
      <p:sp>
        <p:nvSpPr>
          <p:cNvPr id="2" name="灯片编号占位符 1"/>
          <p:cNvSpPr>
            <a:spLocks noGrp="1"/>
          </p:cNvSpPr>
          <p:nvPr>
            <p:ph type="sldNum" sz="quarter" idx="12"/>
          </p:nvPr>
        </p:nvSpPr>
        <p:spPr/>
        <p:txBody>
          <a:bodyPr/>
          <a:lstStyle/>
          <a:p>
            <a:fld id="{9104B0F6-1366-449C-843B-60919BF3B51E}" type="slidenum">
              <a:rPr lang="zh-CN" altLang="en-US" smtClean="0"/>
              <a:t>46</a:t>
            </a:fld>
            <a:endParaRPr lang="zh-CN" altLang="en-US"/>
          </a:p>
        </p:txBody>
      </p:sp>
      <p:pic>
        <p:nvPicPr>
          <p:cNvPr id="9" name="Picture 2" descr="C:\Users\MCASTE~1\AppData\Local\Temp\Rar$DI91.424\SBU-stack_2clr__rgb_forWeb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10400" y="204788"/>
            <a:ext cx="1798638"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2" name="Title 1"/>
          <p:cNvSpPr>
            <a:spLocks noGrp="1"/>
          </p:cNvSpPr>
          <p:nvPr>
            <p:ph type="title"/>
          </p:nvPr>
        </p:nvSpPr>
        <p:spPr>
          <a:xfrm>
            <a:off x="239163" y="254255"/>
            <a:ext cx="7772400" cy="1472208"/>
          </a:xfrm>
        </p:spPr>
        <p:txBody>
          <a:bodyPr vert="horz" lIns="91440" tIns="45720" rIns="91440" bIns="45720" rtlCol="0" anchor="ctr">
            <a:normAutofit/>
          </a:bodyPr>
          <a:lstStyle/>
          <a:p>
            <a:pPr algn="l"/>
            <a:r>
              <a:rPr lang="en-US" altLang="zh-TW" sz="2800" b="1" dirty="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Frozen Stress </a:t>
            </a:r>
            <a:r>
              <a:rPr lang="en-US" altLang="zh-TW" sz="2800" b="1" dirty="0" err="1">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Photoelasticity</a:t>
            </a:r>
            <a:r>
              <a:rPr lang="en-US" altLang="zh-TW" sz="2800" b="1" dirty="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-The Most Widely Used 3D Stress Analysis Technique</a:t>
            </a:r>
            <a:endParaRPr lang="zh-TW" altLang="zh-TW" sz="2800" b="1" dirty="0">
              <a:solidFill>
                <a:srgbClr val="C0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358692465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a:xfrm>
            <a:off x="367916" y="92869"/>
            <a:ext cx="8712968" cy="1143000"/>
          </a:xfrm>
        </p:spPr>
        <p:txBody>
          <a:bodyPr>
            <a:normAutofit/>
          </a:bodyPr>
          <a:lstStyle/>
          <a:p>
            <a:r>
              <a:rPr lang="en-US" altLang="zh-TW" sz="2400" b="1" dirty="0">
                <a:solidFill>
                  <a:srgbClr val="C00000"/>
                </a:solidFill>
                <a:effectLst>
                  <a:outerShdw blurRad="38100" dist="38100" dir="2700000" algn="tl">
                    <a:srgbClr val="000000">
                      <a:alpha val="43137"/>
                    </a:srgbClr>
                  </a:outerShdw>
                </a:effectLst>
                <a:latin typeface="Times New Roman" pitchFamily="18" charset="0"/>
                <a:ea typeface="新細明體" charset="-120"/>
                <a:cs typeface="Times New Roman" pitchFamily="18" charset="0"/>
              </a:rPr>
              <a:t>Slicing and Cutting in Order to Obtain the Stress at a Point</a:t>
            </a:r>
            <a:endParaRPr lang="zh-TW" altLang="zh-TW" sz="2400" b="1" dirty="0">
              <a:solidFill>
                <a:srgbClr val="C00000"/>
              </a:solidFill>
              <a:effectLst>
                <a:outerShdw blurRad="38100" dist="38100" dir="2700000" algn="tl">
                  <a:srgbClr val="000000">
                    <a:alpha val="43137"/>
                  </a:srgbClr>
                </a:outerShdw>
              </a:effectLst>
              <a:latin typeface="Times New Roman" pitchFamily="18" charset="0"/>
              <a:ea typeface="新細明體" charset="-120"/>
              <a:cs typeface="Times New Roman" pitchFamily="18" charset="0"/>
            </a:endParaRPr>
          </a:p>
        </p:txBody>
      </p:sp>
      <p:pic>
        <p:nvPicPr>
          <p:cNvPr id="11269"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90650" y="1458119"/>
            <a:ext cx="3505200" cy="50117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270" name="TextBox 5"/>
          <p:cNvSpPr txBox="1">
            <a:spLocks noChangeArrowheads="1"/>
          </p:cNvSpPr>
          <p:nvPr/>
        </p:nvSpPr>
        <p:spPr bwMode="auto">
          <a:xfrm>
            <a:off x="5334000" y="2949575"/>
            <a:ext cx="2895600" cy="101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110000"/>
              <a:buFont typeface="Wingdings" pitchFamily="2" charset="2"/>
              <a:buBlip>
                <a:blip r:embed="rId4"/>
              </a:buBlip>
              <a:defRPr sz="3200">
                <a:solidFill>
                  <a:schemeClr val="tx1"/>
                </a:solidFill>
                <a:latin typeface="Tahoma" pitchFamily="34" charset="0"/>
              </a:defRPr>
            </a:lvl1pPr>
            <a:lvl2pPr marL="742950" indent="-285750">
              <a:spcBef>
                <a:spcPct val="20000"/>
              </a:spcBef>
              <a:buClr>
                <a:schemeClr val="tx1"/>
              </a:buClr>
              <a:buSzPct val="60000"/>
              <a:buFont typeface="Wingdings" pitchFamily="2" charset="2"/>
              <a:buChar char="n"/>
              <a:defRPr sz="2800">
                <a:solidFill>
                  <a:schemeClr val="tx1"/>
                </a:solidFill>
                <a:latin typeface="Tahoma" pitchFamily="34" charset="0"/>
              </a:defRPr>
            </a:lvl2pPr>
            <a:lvl3pPr marL="1143000" indent="-228600">
              <a:spcBef>
                <a:spcPct val="20000"/>
              </a:spcBef>
              <a:buClr>
                <a:schemeClr val="hlink"/>
              </a:buClr>
              <a:buSzPct val="95000"/>
              <a:buFont typeface="Wingdings" pitchFamily="2" charset="2"/>
              <a:buChar char="w"/>
              <a:defRPr sz="2400">
                <a:solidFill>
                  <a:schemeClr val="tx1"/>
                </a:solidFill>
                <a:latin typeface="Tahoma" pitchFamily="34" charset="0"/>
              </a:defRPr>
            </a:lvl3pPr>
            <a:lvl4pPr marL="1600200" indent="-228600">
              <a:spcBef>
                <a:spcPct val="20000"/>
              </a:spcBef>
              <a:buClr>
                <a:schemeClr val="tx1"/>
              </a:buClr>
              <a:buSzPct val="65000"/>
              <a:buFont typeface="Wingdings" pitchFamily="2" charset="2"/>
              <a:buChar char="n"/>
              <a:defRPr sz="2000">
                <a:solidFill>
                  <a:schemeClr val="tx1"/>
                </a:solidFill>
                <a:latin typeface="Tahoma" pitchFamily="34" charset="0"/>
              </a:defRPr>
            </a:lvl4pPr>
            <a:lvl5pPr marL="2057400" indent="-228600">
              <a:spcBef>
                <a:spcPct val="20000"/>
              </a:spcBef>
              <a:buClr>
                <a:schemeClr val="hlink"/>
              </a:buClr>
              <a:buSzPct val="6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6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6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6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60000"/>
              <a:buFont typeface="Wingdings" pitchFamily="2" charset="2"/>
              <a:buChar char="n"/>
              <a:defRPr sz="2000">
                <a:solidFill>
                  <a:schemeClr val="tx1"/>
                </a:solidFill>
                <a:latin typeface="Tahoma" pitchFamily="34" charset="0"/>
              </a:defRPr>
            </a:lvl9pPr>
          </a:lstStyle>
          <a:p>
            <a:pPr>
              <a:spcBef>
                <a:spcPct val="0"/>
              </a:spcBef>
              <a:buClrTx/>
              <a:buSzTx/>
              <a:buFontTx/>
              <a:buNone/>
            </a:pPr>
            <a:r>
              <a:rPr lang="en-US" altLang="zh-TW" sz="2000" u="sng">
                <a:ea typeface="新細明體" charset="-120"/>
              </a:rPr>
              <a:t>Experimental Solid Mechanics</a:t>
            </a:r>
            <a:r>
              <a:rPr lang="en-US" altLang="zh-TW" sz="2000">
                <a:ea typeface="新細明體" charset="-120"/>
              </a:rPr>
              <a:t>  A. Shukla &amp; J. W. Dally P.346</a:t>
            </a:r>
          </a:p>
        </p:txBody>
      </p:sp>
      <p:cxnSp>
        <p:nvCxnSpPr>
          <p:cNvPr id="7" name="直接连接符 6"/>
          <p:cNvCxnSpPr/>
          <p:nvPr/>
        </p:nvCxnSpPr>
        <p:spPr>
          <a:xfrm>
            <a:off x="0" y="1316054"/>
            <a:ext cx="9144000" cy="0"/>
          </a:xfrm>
          <a:prstGeom prst="line">
            <a:avLst/>
          </a:prstGeom>
        </p:spPr>
        <p:style>
          <a:lnRef idx="2">
            <a:schemeClr val="accent2"/>
          </a:lnRef>
          <a:fillRef idx="0">
            <a:schemeClr val="accent2"/>
          </a:fillRef>
          <a:effectRef idx="1">
            <a:schemeClr val="accent2"/>
          </a:effectRef>
          <a:fontRef idx="minor">
            <a:schemeClr val="tx1"/>
          </a:fontRef>
        </p:style>
      </p:cxnSp>
      <p:sp>
        <p:nvSpPr>
          <p:cNvPr id="2" name="灯片编号占位符 1"/>
          <p:cNvSpPr>
            <a:spLocks noGrp="1"/>
          </p:cNvSpPr>
          <p:nvPr>
            <p:ph type="sldNum" sz="quarter" idx="12"/>
          </p:nvPr>
        </p:nvSpPr>
        <p:spPr/>
        <p:txBody>
          <a:bodyPr/>
          <a:lstStyle/>
          <a:p>
            <a:fld id="{9104B0F6-1366-449C-843B-60919BF3B51E}" type="slidenum">
              <a:rPr lang="zh-CN" altLang="en-US" smtClean="0"/>
              <a:t>47</a:t>
            </a:fld>
            <a:endParaRPr lang="zh-CN" altLang="en-US"/>
          </a:p>
        </p:txBody>
      </p:sp>
      <p:pic>
        <p:nvPicPr>
          <p:cNvPr id="9" name="Picture 2" descr="C:\Users\MCASTE~1\AppData\Local\Temp\Rar$DI91.424\SBU-stack_2clr__rgb_forWeb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10400" y="204788"/>
            <a:ext cx="1798638"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5545372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ltLang="zh-CN" b="1" dirty="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
            </a:r>
            <a:br>
              <a:rPr lang="en-US" altLang="zh-CN" b="1" dirty="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br>
            <a:endParaRPr lang="en-US" dirty="0"/>
          </a:p>
        </p:txBody>
      </p:sp>
      <p:sp>
        <p:nvSpPr>
          <p:cNvPr id="3" name="Content Placeholder 2"/>
          <p:cNvSpPr>
            <a:spLocks noGrp="1"/>
          </p:cNvSpPr>
          <p:nvPr>
            <p:ph idx="1"/>
          </p:nvPr>
        </p:nvSpPr>
        <p:spPr/>
        <p:txBody>
          <a:bodyPr>
            <a:normAutofit/>
          </a:bodyPr>
          <a:lstStyle/>
          <a:p>
            <a:pPr algn="ctr"/>
            <a:r>
              <a:rPr lang="en-US" altLang="zh-CN" sz="4400" b="1" dirty="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Digital Volumetric Speckle Photography (DVSP): </a:t>
            </a:r>
          </a:p>
          <a:p>
            <a:pPr algn="ctr"/>
            <a:r>
              <a:rPr lang="en-US" altLang="zh-CN" sz="4400" b="1" dirty="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a New 3D Strain Analysis Technique for Opaque Solids</a:t>
            </a:r>
          </a:p>
          <a:p>
            <a:pPr algn="ctr"/>
            <a:endParaRPr lang="en-US" sz="4400" dirty="0"/>
          </a:p>
        </p:txBody>
      </p:sp>
      <p:sp>
        <p:nvSpPr>
          <p:cNvPr id="4" name="Slide Number Placeholder 3"/>
          <p:cNvSpPr>
            <a:spLocks noGrp="1"/>
          </p:cNvSpPr>
          <p:nvPr>
            <p:ph type="sldNum" sz="quarter" idx="12"/>
          </p:nvPr>
        </p:nvSpPr>
        <p:spPr/>
        <p:txBody>
          <a:bodyPr/>
          <a:lstStyle/>
          <a:p>
            <a:fld id="{9104B0F6-1366-449C-843B-60919BF3B51E}" type="slidenum">
              <a:rPr lang="zh-CN" altLang="en-US" smtClean="0"/>
              <a:t>48</a:t>
            </a:fld>
            <a:endParaRPr lang="zh-CN" altLang="en-US"/>
          </a:p>
        </p:txBody>
      </p:sp>
      <p:pic>
        <p:nvPicPr>
          <p:cNvPr id="5" name="Picture 2" descr="C:\Users\MCASTE~1\AppData\Local\Temp\Rar$DI91.424\SBU-stack_2clr__rgb_forWeb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10400" y="204788"/>
            <a:ext cx="1798638"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3003971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764" y="2564904"/>
            <a:ext cx="5444084" cy="26266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descr="c:\users\administrator\appdata\roaming\360se6\User Data\temp\d4bed9d3a39c1261da4901.jpg"/>
          <p:cNvPicPr>
            <a:picLocks noChangeAspect="1" noChangeArrowheads="1"/>
          </p:cNvPicPr>
          <p:nvPr/>
        </p:nvPicPr>
        <p:blipFill rotWithShape="1">
          <a:blip r:embed="rId4">
            <a:extLst>
              <a:ext uri="{28A0092B-C50C-407E-A947-70E740481C1C}">
                <a14:useLocalDpi xmlns:a14="http://schemas.microsoft.com/office/drawing/2010/main" val="0"/>
              </a:ext>
            </a:extLst>
          </a:blip>
          <a:srcRect r="39089"/>
          <a:stretch/>
        </p:blipFill>
        <p:spPr bwMode="auto">
          <a:xfrm>
            <a:off x="5046673" y="1424968"/>
            <a:ext cx="4097327" cy="2811785"/>
          </a:xfrm>
          <a:prstGeom prst="rect">
            <a:avLst/>
          </a:prstGeom>
          <a:noFill/>
          <a:extLst>
            <a:ext uri="{909E8E84-426E-40DD-AFC4-6F175D3DCCD1}">
              <a14:hiddenFill xmlns:a14="http://schemas.microsoft.com/office/drawing/2010/main">
                <a:solidFill>
                  <a:srgbClr val="FFFFFF"/>
                </a:solidFill>
              </a14:hiddenFill>
            </a:ext>
          </a:extLst>
        </p:spPr>
      </p:pic>
      <p:sp>
        <p:nvSpPr>
          <p:cNvPr id="10" name="标题 1"/>
          <p:cNvSpPr txBox="1">
            <a:spLocks/>
          </p:cNvSpPr>
          <p:nvPr/>
        </p:nvSpPr>
        <p:spPr>
          <a:xfrm>
            <a:off x="251520" y="546711"/>
            <a:ext cx="8229600" cy="750017"/>
          </a:xfrm>
          <a:prstGeom prst="rect">
            <a:avLst/>
          </a:prstGeom>
        </p:spPr>
        <p:txBody>
          <a:bodyPr vert="horz" lIns="91440" tIns="45720" rIns="91440" bIns="45720" rtlCol="0" anchor="ctr">
            <a:normAutofit fontScale="97500"/>
          </a:bodyPr>
          <a:lstStyle>
            <a:lvl1pPr algn="l" defTabSz="914400" rtl="0" eaLnBrk="1" latinLnBrk="0" hangingPunct="1">
              <a:spcBef>
                <a:spcPct val="0"/>
              </a:spcBef>
              <a:buNone/>
              <a:defRPr sz="4000" kern="1200">
                <a:solidFill>
                  <a:schemeClr val="tx1"/>
                </a:solidFill>
                <a:latin typeface="+mj-lt"/>
                <a:ea typeface="+mj-ea"/>
                <a:cs typeface="+mj-cs"/>
              </a:defRPr>
            </a:lvl1pPr>
          </a:lstStyle>
          <a:p>
            <a:r>
              <a:rPr lang="en-US" altLang="zh-CN" sz="3200" b="1" dirty="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Theory of X-ray Computed Tomography </a:t>
            </a:r>
            <a:endParaRPr lang="zh-CN" altLang="en-US" sz="3200" b="1" dirty="0">
              <a:solidFill>
                <a:srgbClr val="C0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11" name="TextBox 10"/>
          <p:cNvSpPr txBox="1"/>
          <p:nvPr/>
        </p:nvSpPr>
        <p:spPr>
          <a:xfrm>
            <a:off x="221288" y="1461878"/>
            <a:ext cx="4638743" cy="1103025"/>
          </a:xfrm>
          <a:prstGeom prst="rect">
            <a:avLst/>
          </a:prstGeom>
        </p:spPr>
        <p:txBody>
          <a:bodyPr>
            <a:noAutofit/>
          </a:bodyPr>
          <a:lstStyle>
            <a:defPPr>
              <a:defRPr lang="zh-CN"/>
            </a:defPPr>
            <a:lvl1pPr marL="365760" marR="0" lvl="0" indent="-256032" algn="just" fontAlgn="auto">
              <a:lnSpc>
                <a:spcPct val="120000"/>
              </a:lnSpc>
              <a:spcBef>
                <a:spcPts val="400"/>
              </a:spcBef>
              <a:spcAft>
                <a:spcPts val="0"/>
              </a:spcAft>
              <a:buClr>
                <a:schemeClr val="accent1"/>
              </a:buClr>
              <a:buSzPct val="68000"/>
              <a:buFont typeface="Wingdings 3"/>
              <a:buChar char=""/>
              <a:tabLst/>
              <a:defRPr kumimoji="0" sz="2700" b="0" i="0" u="none" strike="noStrike" cap="none" spc="0" normalizeH="0" baseline="0">
                <a:ln>
                  <a:noFill/>
                </a:ln>
                <a:effectLst/>
                <a:uLnTx/>
                <a:uFillTx/>
                <a:latin typeface="Times New Roman" pitchFamily="18" charset="0"/>
                <a:cs typeface="Times New Roman" pitchFamily="18" charset="0"/>
              </a:defRPr>
            </a:lvl1pPr>
          </a:lstStyle>
          <a:p>
            <a:pPr algn="l"/>
            <a:r>
              <a:rPr lang="en-US" altLang="zh-CN" sz="2400" dirty="0"/>
              <a:t> Medical X-ray Computed Tomography</a:t>
            </a:r>
            <a:endParaRPr lang="zh-CN" altLang="en-US" sz="2400" dirty="0"/>
          </a:p>
        </p:txBody>
      </p:sp>
      <p:grpSp>
        <p:nvGrpSpPr>
          <p:cNvPr id="13" name="组合 9"/>
          <p:cNvGrpSpPr>
            <a:grpSpLocks/>
          </p:cNvGrpSpPr>
          <p:nvPr/>
        </p:nvGrpSpPr>
        <p:grpSpPr bwMode="auto">
          <a:xfrm>
            <a:off x="5115884" y="3429000"/>
            <a:ext cx="3702050" cy="3429000"/>
            <a:chOff x="5128046" y="3200400"/>
            <a:chExt cx="3701629" cy="3429000"/>
          </a:xfrm>
        </p:grpSpPr>
        <p:pic>
          <p:nvPicPr>
            <p:cNvPr id="14" name="Picture 5" descr="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28046" y="3200400"/>
              <a:ext cx="3701629" cy="317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7" descr="terz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13588" y="4665662"/>
              <a:ext cx="1858787" cy="196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cxnSp>
        <p:nvCxnSpPr>
          <p:cNvPr id="16" name="直接连接符 15"/>
          <p:cNvCxnSpPr/>
          <p:nvPr/>
        </p:nvCxnSpPr>
        <p:spPr>
          <a:xfrm>
            <a:off x="0" y="1316054"/>
            <a:ext cx="9144000"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17" name="直接连接符 16"/>
          <p:cNvCxnSpPr/>
          <p:nvPr/>
        </p:nvCxnSpPr>
        <p:spPr>
          <a:xfrm>
            <a:off x="0" y="1287358"/>
            <a:ext cx="9144000" cy="0"/>
          </a:xfrm>
          <a:prstGeom prst="line">
            <a:avLst/>
          </a:prstGeom>
          <a:ln w="28575"/>
        </p:spPr>
        <p:style>
          <a:lnRef idx="1">
            <a:schemeClr val="accent2"/>
          </a:lnRef>
          <a:fillRef idx="0">
            <a:schemeClr val="accent2"/>
          </a:fillRef>
          <a:effectRef idx="0">
            <a:schemeClr val="accent2"/>
          </a:effectRef>
          <a:fontRef idx="minor">
            <a:schemeClr val="tx1"/>
          </a:fontRef>
        </p:style>
      </p:cxnSp>
      <p:sp>
        <p:nvSpPr>
          <p:cNvPr id="3" name="灯片编号占位符 2"/>
          <p:cNvSpPr>
            <a:spLocks noGrp="1"/>
          </p:cNvSpPr>
          <p:nvPr>
            <p:ph type="sldNum" sz="quarter" idx="12"/>
          </p:nvPr>
        </p:nvSpPr>
        <p:spPr/>
        <p:txBody>
          <a:bodyPr/>
          <a:lstStyle/>
          <a:p>
            <a:fld id="{9104B0F6-1366-449C-843B-60919BF3B51E}" type="slidenum">
              <a:rPr lang="zh-CN" altLang="en-US" smtClean="0"/>
              <a:t>49</a:t>
            </a:fld>
            <a:endParaRPr lang="zh-CN" altLang="en-US"/>
          </a:p>
        </p:txBody>
      </p:sp>
      <p:pic>
        <p:nvPicPr>
          <p:cNvPr id="12" name="Picture 2" descr="C:\Users\MCASTE~1\AppData\Local\Temp\Rar$DI91.424\SBU-stack_2clr__rgb_forWeb1.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10400" y="204788"/>
            <a:ext cx="1798638"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15725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1000" fill="hold"/>
                                        <p:tgtEl>
                                          <p:spTgt spid="13"/>
                                        </p:tgtEl>
                                        <p:attrNameLst>
                                          <p:attrName>ppt_x</p:attrName>
                                        </p:attrNameLst>
                                      </p:cBhvr>
                                      <p:tavLst>
                                        <p:tav tm="0">
                                          <p:val>
                                            <p:strVal val="#ppt_x"/>
                                          </p:val>
                                        </p:tav>
                                        <p:tav tm="100000">
                                          <p:val>
                                            <p:strVal val="#ppt_x"/>
                                          </p:val>
                                        </p:tav>
                                      </p:tavLst>
                                    </p:anim>
                                    <p:anim calcmode="lin" valueType="num">
                                      <p:cBhvr additive="base">
                                        <p:cTn id="8" dur="10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bwMode="auto">
          <a:xfrm>
            <a:off x="1252368" y="4996926"/>
            <a:ext cx="685800" cy="228600"/>
          </a:xfrm>
          <a:prstGeom prst="rect">
            <a:avLst/>
          </a:prstGeom>
          <a:solidFill>
            <a:srgbClr val="FFFF00"/>
          </a:solidFill>
          <a:ln w="3175" cap="flat" cmpd="sng" algn="ctr">
            <a:noFill/>
            <a:prstDash val="solid"/>
            <a:round/>
            <a:headEnd type="none" w="med" len="med"/>
            <a:tailEnd type="triangle" w="med" len="lg"/>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zh-CN" altLang="en-US" sz="2400" b="1" i="0" u="none" strike="noStrike" cap="none" normalizeH="0" baseline="0" smtClean="0">
              <a:ln>
                <a:noFill/>
              </a:ln>
              <a:solidFill>
                <a:schemeClr val="tx1"/>
              </a:solidFill>
              <a:effectLst/>
              <a:latin typeface="Tahoma" pitchFamily="34" charset="0"/>
            </a:endParaRPr>
          </a:p>
        </p:txBody>
      </p:sp>
      <p:sp>
        <p:nvSpPr>
          <p:cNvPr id="2" name="Title 1"/>
          <p:cNvSpPr>
            <a:spLocks noGrp="1"/>
          </p:cNvSpPr>
          <p:nvPr>
            <p:ph type="title"/>
          </p:nvPr>
        </p:nvSpPr>
        <p:spPr>
          <a:xfrm>
            <a:off x="609600" y="914400"/>
            <a:ext cx="7620000" cy="533400"/>
          </a:xfrm>
        </p:spPr>
        <p:txBody>
          <a:bodyPr/>
          <a:lstStyle/>
          <a:p>
            <a:r>
              <a:rPr lang="en-US" dirty="0"/>
              <a:t>Publications in </a:t>
            </a:r>
            <a:r>
              <a:rPr lang="en-US" dirty="0" err="1"/>
              <a:t>photoelasticity</a:t>
            </a:r>
            <a:endParaRPr lang="en-US" dirty="0"/>
          </a:p>
        </p:txBody>
      </p:sp>
      <p:sp>
        <p:nvSpPr>
          <p:cNvPr id="3" name="Content Placeholder 2"/>
          <p:cNvSpPr>
            <a:spLocks noGrp="1"/>
          </p:cNvSpPr>
          <p:nvPr>
            <p:ph idx="1"/>
          </p:nvPr>
        </p:nvSpPr>
        <p:spPr/>
        <p:txBody>
          <a:bodyPr/>
          <a:lstStyle/>
          <a:p>
            <a:pPr lvl="0" algn="just">
              <a:spcBef>
                <a:spcPts val="0"/>
              </a:spcBef>
              <a:spcAft>
                <a:spcPts val="0"/>
              </a:spcAft>
              <a:buFont typeface="+mj-lt"/>
              <a:buAutoNum type="arabicPeriod"/>
              <a:tabLst>
                <a:tab pos="685800" algn="l"/>
              </a:tabLst>
            </a:pPr>
            <a:r>
              <a:rPr lang="en-US" sz="1800" dirty="0" err="1">
                <a:latin typeface="Times New Roman" panose="02020603050405020304" pitchFamily="18" charset="0"/>
                <a:ea typeface="SimSun" panose="02010600030101010101" pitchFamily="2" charset="-122"/>
              </a:rPr>
              <a:t>Durelli</a:t>
            </a:r>
            <a:r>
              <a:rPr lang="en-US" sz="1800" dirty="0">
                <a:latin typeface="Times New Roman" panose="02020603050405020304" pitchFamily="18" charset="0"/>
                <a:ea typeface="SimSun" panose="02010600030101010101" pitchFamily="2" charset="-122"/>
              </a:rPr>
              <a:t>, A.J., Chiang, F.P., et al., 1968. “Maximum stress at the angular corners of long strips bonded on one side and shrunk,” Experimental Mechanics, 8(6), pp. 278-281.</a:t>
            </a:r>
          </a:p>
          <a:p>
            <a:pPr lvl="0" algn="just">
              <a:spcBef>
                <a:spcPts val="0"/>
              </a:spcBef>
              <a:spcAft>
                <a:spcPts val="0"/>
              </a:spcAft>
              <a:buFont typeface="+mj-lt"/>
              <a:buAutoNum type="arabicPeriod"/>
              <a:tabLst>
                <a:tab pos="685800" algn="l"/>
              </a:tabLst>
            </a:pPr>
            <a:r>
              <a:rPr lang="en-US" sz="1800" dirty="0" err="1">
                <a:latin typeface="Times New Roman" panose="02020603050405020304" pitchFamily="18" charset="0"/>
                <a:ea typeface="SimSun" panose="02010600030101010101" pitchFamily="2" charset="-122"/>
              </a:rPr>
              <a:t>Durelli</a:t>
            </a:r>
            <a:r>
              <a:rPr lang="en-US" sz="1800" dirty="0">
                <a:latin typeface="Times New Roman" panose="02020603050405020304" pitchFamily="18" charset="0"/>
                <a:ea typeface="SimSun" panose="02010600030101010101" pitchFamily="2" charset="-122"/>
              </a:rPr>
              <a:t>, A.J., Chiang, F.P., et al., 1969. “Stresses and strains in reinforced concrete,” J. Of the Structural Division, Proc. Of the Am. Soc. of Civil Engineers, 95 (ST5), pp. 871-887.</a:t>
            </a:r>
          </a:p>
          <a:p>
            <a:pPr lvl="0" algn="just">
              <a:spcBef>
                <a:spcPts val="0"/>
              </a:spcBef>
              <a:spcAft>
                <a:spcPts val="0"/>
              </a:spcAft>
              <a:buFont typeface="+mj-lt"/>
              <a:buAutoNum type="arabicPeriod"/>
              <a:tabLst>
                <a:tab pos="685800" algn="l"/>
              </a:tabLst>
            </a:pPr>
            <a:r>
              <a:rPr lang="en-US" sz="1800" dirty="0" err="1">
                <a:latin typeface="Times New Roman" panose="02020603050405020304" pitchFamily="18" charset="0"/>
                <a:ea typeface="SimSun" panose="02010600030101010101" pitchFamily="2" charset="-122"/>
              </a:rPr>
              <a:t>Durelli</a:t>
            </a:r>
            <a:r>
              <a:rPr lang="en-US" sz="1800" dirty="0">
                <a:latin typeface="Times New Roman" panose="02020603050405020304" pitchFamily="18" charset="0"/>
                <a:ea typeface="SimSun" panose="02010600030101010101" pitchFamily="2" charset="-122"/>
              </a:rPr>
              <a:t>, A.J., Chiang, F.P., et al., 1970. “Strain and stresses in matrices with inserts,” </a:t>
            </a:r>
            <a:r>
              <a:rPr lang="en-US" sz="1800" i="1" dirty="0">
                <a:latin typeface="Times New Roman" panose="02020603050405020304" pitchFamily="18" charset="0"/>
                <a:ea typeface="SimSun" panose="02010600030101010101" pitchFamily="2" charset="-122"/>
              </a:rPr>
              <a:t>Mechanics of</a:t>
            </a:r>
            <a:r>
              <a:rPr lang="en-US" sz="1800" dirty="0">
                <a:latin typeface="Times New Roman" panose="02020603050405020304" pitchFamily="18" charset="0"/>
                <a:ea typeface="SimSun" panose="02010600030101010101" pitchFamily="2" charset="-122"/>
              </a:rPr>
              <a:t> </a:t>
            </a:r>
            <a:r>
              <a:rPr lang="en-US" sz="1800" i="1" dirty="0">
                <a:latin typeface="Times New Roman" panose="02020603050405020304" pitchFamily="18" charset="0"/>
                <a:ea typeface="SimSun" panose="02010600030101010101" pitchFamily="2" charset="-122"/>
              </a:rPr>
              <a:t>Composite Materials</a:t>
            </a:r>
            <a:r>
              <a:rPr lang="en-US" sz="1800" dirty="0">
                <a:latin typeface="Times New Roman" panose="02020603050405020304" pitchFamily="18" charset="0"/>
                <a:ea typeface="SimSun" panose="02010600030101010101" pitchFamily="2" charset="-122"/>
              </a:rPr>
              <a:t>, </a:t>
            </a:r>
            <a:r>
              <a:rPr lang="en-US" sz="1800" dirty="0">
                <a:latin typeface="Times New Roman" panose="02020603050405020304" pitchFamily="18" charset="0"/>
                <a:ea typeface="Times New Roman" panose="02020603050405020304" pitchFamily="18" charset="0"/>
              </a:rPr>
              <a:t>F. W. Wendt, H. </a:t>
            </a:r>
            <a:r>
              <a:rPr lang="en-US" sz="1800" dirty="0" err="1">
                <a:latin typeface="Times New Roman" panose="02020603050405020304" pitchFamily="18" charset="0"/>
                <a:ea typeface="Times New Roman" panose="02020603050405020304" pitchFamily="18" charset="0"/>
              </a:rPr>
              <a:t>Liebowitz</a:t>
            </a:r>
            <a:r>
              <a:rPr lang="en-US" sz="1800" dirty="0">
                <a:latin typeface="Times New Roman" panose="02020603050405020304" pitchFamily="18" charset="0"/>
                <a:ea typeface="Times New Roman" panose="02020603050405020304" pitchFamily="18" charset="0"/>
              </a:rPr>
              <a:t> and N. </a:t>
            </a:r>
            <a:r>
              <a:rPr lang="en-US" sz="1800" dirty="0" err="1">
                <a:latin typeface="Times New Roman" panose="02020603050405020304" pitchFamily="18" charset="0"/>
                <a:ea typeface="Times New Roman" panose="02020603050405020304" pitchFamily="18" charset="0"/>
              </a:rPr>
              <a:t>Perrone</a:t>
            </a:r>
            <a:r>
              <a:rPr lang="en-US" sz="1800" dirty="0">
                <a:latin typeface="Times New Roman" panose="02020603050405020304" pitchFamily="18" charset="0"/>
                <a:ea typeface="Times New Roman" panose="02020603050405020304" pitchFamily="18" charset="0"/>
              </a:rPr>
              <a:t> </a:t>
            </a:r>
            <a:r>
              <a:rPr lang="en-US" sz="1800" dirty="0">
                <a:latin typeface="Times New Roman" panose="02020603050405020304" pitchFamily="18" charset="0"/>
                <a:ea typeface="SimSun" panose="02010600030101010101" pitchFamily="2" charset="-122"/>
              </a:rPr>
              <a:t>eds., </a:t>
            </a:r>
            <a:r>
              <a:rPr lang="en-US" sz="1800" dirty="0" err="1">
                <a:latin typeface="Times New Roman" panose="02020603050405020304" pitchFamily="18" charset="0"/>
                <a:ea typeface="SimSun" panose="02010600030101010101" pitchFamily="2" charset="-122"/>
              </a:rPr>
              <a:t>Pergamon</a:t>
            </a:r>
            <a:r>
              <a:rPr lang="en-US" sz="1800" dirty="0">
                <a:latin typeface="Times New Roman" panose="02020603050405020304" pitchFamily="18" charset="0"/>
                <a:ea typeface="SimSun" panose="02010600030101010101" pitchFamily="2" charset="-122"/>
              </a:rPr>
              <a:t> Press, pp. 265-336.</a:t>
            </a:r>
          </a:p>
          <a:p>
            <a:pPr lvl="0" algn="just">
              <a:spcBef>
                <a:spcPts val="0"/>
              </a:spcBef>
              <a:spcAft>
                <a:spcPts val="0"/>
              </a:spcAft>
              <a:buFont typeface="+mj-lt"/>
              <a:buAutoNum type="arabicPeriod"/>
              <a:tabLst>
                <a:tab pos="685800" algn="l"/>
              </a:tabLst>
            </a:pPr>
            <a:r>
              <a:rPr lang="en-US" sz="1800" dirty="0">
                <a:latin typeface="Times New Roman" panose="02020603050405020304" pitchFamily="18" charset="0"/>
                <a:ea typeface="SimSun" panose="02010600030101010101" pitchFamily="2" charset="-122"/>
              </a:rPr>
              <a:t>and </a:t>
            </a:r>
            <a:r>
              <a:rPr lang="en-US" sz="1800" dirty="0" err="1">
                <a:latin typeface="Times New Roman" panose="02020603050405020304" pitchFamily="18" charset="0"/>
                <a:ea typeface="SimSun" panose="02010600030101010101" pitchFamily="2" charset="-122"/>
              </a:rPr>
              <a:t>Khetan</a:t>
            </a:r>
            <a:r>
              <a:rPr lang="en-US" sz="1800" dirty="0">
                <a:latin typeface="Times New Roman" panose="02020603050405020304" pitchFamily="18" charset="0"/>
                <a:ea typeface="SimSun" panose="02010600030101010101" pitchFamily="2" charset="-122"/>
              </a:rPr>
              <a:t>, R.P., Chiang, F.P., 1974. “A new method to increase the sensitivity of </a:t>
            </a:r>
            <a:r>
              <a:rPr lang="en-US" sz="1800" dirty="0" err="1">
                <a:latin typeface="Times New Roman" panose="02020603050405020304" pitchFamily="18" charset="0"/>
                <a:ea typeface="SimSun" panose="02010600030101010101" pitchFamily="2" charset="-122"/>
              </a:rPr>
              <a:t>photoelasticity</a:t>
            </a:r>
            <a:r>
              <a:rPr lang="en-US" sz="1800" dirty="0">
                <a:latin typeface="Times New Roman" panose="02020603050405020304" pitchFamily="18" charset="0"/>
                <a:ea typeface="SimSun" panose="02010600030101010101" pitchFamily="2" charset="-122"/>
              </a:rPr>
              <a:t>,” Experimental Mechanics, 14(1), pp. 29-32.</a:t>
            </a:r>
          </a:p>
          <a:p>
            <a:pPr marR="365760" lvl="0" algn="just">
              <a:spcBef>
                <a:spcPts val="0"/>
              </a:spcBef>
              <a:spcAft>
                <a:spcPts val="0"/>
              </a:spcAft>
              <a:buFont typeface="+mj-lt"/>
              <a:buAutoNum type="arabicPeriod"/>
              <a:tabLst>
                <a:tab pos="-914400" algn="l"/>
                <a:tab pos="685800" algn="l"/>
              </a:tabLst>
            </a:pPr>
            <a:r>
              <a:rPr lang="en-US" sz="1800" dirty="0">
                <a:latin typeface="Times New Roman" panose="02020603050405020304" pitchFamily="18" charset="0"/>
                <a:ea typeface="SimSun" panose="02010600030101010101" pitchFamily="2" charset="-122"/>
              </a:rPr>
              <a:t>Lu, H</a:t>
            </a:r>
            <a:r>
              <a:rPr lang="en-US" sz="1800" b="1" dirty="0">
                <a:solidFill>
                  <a:srgbClr val="C00000"/>
                </a:solidFill>
                <a:latin typeface="Times New Roman" panose="02020603050405020304" pitchFamily="18" charset="0"/>
                <a:ea typeface="SimSun" panose="02010600030101010101" pitchFamily="2" charset="-122"/>
              </a:rPr>
              <a:t>. </a:t>
            </a:r>
            <a:r>
              <a:rPr lang="en-US" sz="1800" dirty="0">
                <a:latin typeface="Times New Roman" panose="02020603050405020304" pitchFamily="18" charset="0"/>
                <a:ea typeface="SimSun" panose="02010600030101010101" pitchFamily="2" charset="-122"/>
              </a:rPr>
              <a:t>and Chiang, F.P., 1993. “</a:t>
            </a:r>
            <a:r>
              <a:rPr lang="en-US" sz="1800" dirty="0" err="1">
                <a:latin typeface="Times New Roman" panose="02020603050405020304" pitchFamily="18" charset="0"/>
                <a:ea typeface="SimSun" panose="02010600030101010101" pitchFamily="2" charset="-122"/>
              </a:rPr>
              <a:t>Photoelastic</a:t>
            </a:r>
            <a:r>
              <a:rPr lang="en-US" sz="1800" dirty="0">
                <a:latin typeface="Times New Roman" panose="02020603050405020304" pitchFamily="18" charset="0"/>
                <a:ea typeface="SimSun" panose="02010600030101010101" pitchFamily="2" charset="-122"/>
              </a:rPr>
              <a:t> determination of stress intensity factor of an interfacial crack in a biomaterial,” J. Applied Mechanics 60, pp. 93-100.</a:t>
            </a:r>
          </a:p>
          <a:p>
            <a:pPr lvl="0" algn="just">
              <a:spcBef>
                <a:spcPts val="0"/>
              </a:spcBef>
              <a:spcAft>
                <a:spcPts val="0"/>
              </a:spcAft>
              <a:buFont typeface="+mj-lt"/>
              <a:buAutoNum type="arabicPeriod"/>
              <a:tabLst>
                <a:tab pos="685800" algn="l"/>
              </a:tabLst>
            </a:pPr>
            <a:endParaRPr lang="en-US" sz="1800" dirty="0">
              <a:latin typeface="Times New Roman" panose="02020603050405020304" pitchFamily="18" charset="0"/>
              <a:ea typeface="SimSun" panose="02010600030101010101" pitchFamily="2" charset="-122"/>
            </a:endParaRPr>
          </a:p>
          <a:p>
            <a:endParaRPr lang="en-US" dirty="0"/>
          </a:p>
        </p:txBody>
      </p:sp>
      <p:sp>
        <p:nvSpPr>
          <p:cNvPr id="4" name="Slide Number Placeholder 3"/>
          <p:cNvSpPr>
            <a:spLocks noGrp="1"/>
          </p:cNvSpPr>
          <p:nvPr>
            <p:ph type="sldNum" sz="quarter" idx="12"/>
          </p:nvPr>
        </p:nvSpPr>
        <p:spPr/>
        <p:txBody>
          <a:bodyPr/>
          <a:lstStyle/>
          <a:p>
            <a:pPr>
              <a:defRPr/>
            </a:pPr>
            <a:fld id="{7187CA8A-134A-4465-9159-B4D27698D160}" type="slidenum">
              <a:rPr lang="zh-CN" altLang="en-US" smtClean="0"/>
              <a:pPr>
                <a:defRPr/>
              </a:pPr>
              <a:t>5</a:t>
            </a:fld>
            <a:endParaRPr lang="en-US" altLang="zh-CN"/>
          </a:p>
        </p:txBody>
      </p:sp>
    </p:spTree>
    <p:extLst>
      <p:ext uri="{BB962C8B-B14F-4D97-AF65-F5344CB8AC3E}">
        <p14:creationId xmlns:p14="http://schemas.microsoft.com/office/powerpoint/2010/main" val="212361867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1723" y="39306"/>
            <a:ext cx="8229600" cy="1143000"/>
          </a:xfrm>
        </p:spPr>
        <p:txBody>
          <a:bodyPr>
            <a:normAutofit/>
          </a:bodyPr>
          <a:lstStyle/>
          <a:p>
            <a:r>
              <a:rPr lang="en-US" altLang="zh-CN" sz="3200" b="1" i="0" dirty="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Theory of X-ray Computed Tomography </a:t>
            </a:r>
            <a:endParaRPr lang="zh-CN" altLang="en-US" sz="3200" b="1" i="0" dirty="0"/>
          </a:p>
        </p:txBody>
      </p:sp>
      <p:sp>
        <p:nvSpPr>
          <p:cNvPr id="3" name="TextBox 2"/>
          <p:cNvSpPr txBox="1"/>
          <p:nvPr/>
        </p:nvSpPr>
        <p:spPr>
          <a:xfrm>
            <a:off x="395536" y="1412776"/>
            <a:ext cx="8496944" cy="547458"/>
          </a:xfrm>
          <a:prstGeom prst="rect">
            <a:avLst/>
          </a:prstGeom>
        </p:spPr>
        <p:txBody>
          <a:bodyPr>
            <a:noAutofit/>
          </a:bodyPr>
          <a:lstStyle>
            <a:defPPr>
              <a:defRPr lang="zh-CN"/>
            </a:defPPr>
            <a:lvl1pPr marL="365760" marR="0" lvl="0" indent="-256032" algn="just" fontAlgn="auto">
              <a:lnSpc>
                <a:spcPct val="120000"/>
              </a:lnSpc>
              <a:spcBef>
                <a:spcPts val="400"/>
              </a:spcBef>
              <a:spcAft>
                <a:spcPts val="0"/>
              </a:spcAft>
              <a:buClr>
                <a:schemeClr val="accent1"/>
              </a:buClr>
              <a:buSzPct val="68000"/>
              <a:buFont typeface="Wingdings 3"/>
              <a:buChar char=""/>
              <a:tabLst/>
              <a:defRPr kumimoji="0" sz="2700" b="0" i="0" u="none" strike="noStrike" cap="none" spc="0" normalizeH="0" baseline="0">
                <a:ln>
                  <a:noFill/>
                </a:ln>
                <a:effectLst/>
                <a:uLnTx/>
                <a:uFillTx/>
                <a:latin typeface="Times New Roman" pitchFamily="18" charset="0"/>
                <a:cs typeface="Times New Roman" pitchFamily="18" charset="0"/>
              </a:defRPr>
            </a:lvl1pPr>
          </a:lstStyle>
          <a:p>
            <a:r>
              <a:rPr lang="en-US" altLang="zh-CN" sz="2800" dirty="0"/>
              <a:t>X-ray Computed Tomography -</a:t>
            </a:r>
            <a:r>
              <a:rPr lang="en-US" altLang="zh-CN" sz="2800" dirty="0">
                <a:solidFill>
                  <a:srgbClr val="FF0000"/>
                </a:solidFill>
              </a:rPr>
              <a:t>Image</a:t>
            </a:r>
            <a:r>
              <a:rPr lang="en-US" altLang="zh-CN" sz="2800" dirty="0"/>
              <a:t> </a:t>
            </a:r>
            <a:r>
              <a:rPr lang="en-US" altLang="zh-CN" sz="2800" dirty="0">
                <a:solidFill>
                  <a:srgbClr val="FF0000"/>
                </a:solidFill>
              </a:rPr>
              <a:t>Reconstruction</a:t>
            </a:r>
            <a:endParaRPr lang="zh-CN" altLang="en-US" sz="2800" dirty="0">
              <a:solidFill>
                <a:srgbClr val="FF0000"/>
              </a:solidFill>
            </a:endParaRPr>
          </a:p>
        </p:txBody>
      </p:sp>
      <p:pic>
        <p:nvPicPr>
          <p:cNvPr id="8" name="Picture 2" descr="C:\Users\Administrator\Desktop\FBP gifs - CT\TOMO_gif_CT_Kesner.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323528" y="2144664"/>
            <a:ext cx="8261350" cy="417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直接连接符 4"/>
          <p:cNvCxnSpPr/>
          <p:nvPr/>
        </p:nvCxnSpPr>
        <p:spPr>
          <a:xfrm>
            <a:off x="0" y="1316054"/>
            <a:ext cx="9144000"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6" name="直接连接符 5"/>
          <p:cNvCxnSpPr/>
          <p:nvPr/>
        </p:nvCxnSpPr>
        <p:spPr>
          <a:xfrm>
            <a:off x="0" y="1287358"/>
            <a:ext cx="9144000" cy="0"/>
          </a:xfrm>
          <a:prstGeom prst="line">
            <a:avLst/>
          </a:prstGeom>
          <a:ln w="28575"/>
        </p:spPr>
        <p:style>
          <a:lnRef idx="1">
            <a:schemeClr val="accent2"/>
          </a:lnRef>
          <a:fillRef idx="0">
            <a:schemeClr val="accent2"/>
          </a:fillRef>
          <a:effectRef idx="0">
            <a:schemeClr val="accent2"/>
          </a:effectRef>
          <a:fontRef idx="minor">
            <a:schemeClr val="tx1"/>
          </a:fontRef>
        </p:style>
      </p:cxnSp>
      <p:sp>
        <p:nvSpPr>
          <p:cNvPr id="4" name="灯片编号占位符 3"/>
          <p:cNvSpPr>
            <a:spLocks noGrp="1"/>
          </p:cNvSpPr>
          <p:nvPr>
            <p:ph type="sldNum" sz="quarter" idx="12"/>
          </p:nvPr>
        </p:nvSpPr>
        <p:spPr/>
        <p:txBody>
          <a:bodyPr/>
          <a:lstStyle/>
          <a:p>
            <a:fld id="{9104B0F6-1366-449C-843B-60919BF3B51E}" type="slidenum">
              <a:rPr lang="zh-CN" altLang="en-US" smtClean="0"/>
              <a:t>50</a:t>
            </a:fld>
            <a:endParaRPr lang="zh-CN" altLang="en-US"/>
          </a:p>
        </p:txBody>
      </p:sp>
      <p:pic>
        <p:nvPicPr>
          <p:cNvPr id="9" name="Picture 2" descr="C:\Users\MCASTE~1\AppData\Local\Temp\Rar$DI91.424\SBU-stack_2clr__rgb_forWeb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10400" y="204788"/>
            <a:ext cx="1798638"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0476485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79512" y="269776"/>
            <a:ext cx="8229600" cy="1143000"/>
          </a:xfrm>
        </p:spPr>
        <p:txBody>
          <a:bodyPr>
            <a:normAutofit/>
          </a:bodyPr>
          <a:lstStyle/>
          <a:p>
            <a:r>
              <a:rPr lang="en-US" altLang="zh-CN" sz="3200" b="1" i="0" dirty="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Theory of X-ray Computed Tomography </a:t>
            </a:r>
            <a:endParaRPr lang="zh-CN" altLang="en-US" sz="3200" b="1" i="0" dirty="0"/>
          </a:p>
        </p:txBody>
      </p:sp>
      <p:sp>
        <p:nvSpPr>
          <p:cNvPr id="3" name="TextBox 2"/>
          <p:cNvSpPr txBox="1"/>
          <p:nvPr/>
        </p:nvSpPr>
        <p:spPr>
          <a:xfrm>
            <a:off x="395536" y="1412776"/>
            <a:ext cx="8208912" cy="547458"/>
          </a:xfrm>
          <a:prstGeom prst="rect">
            <a:avLst/>
          </a:prstGeom>
        </p:spPr>
        <p:txBody>
          <a:bodyPr>
            <a:noAutofit/>
          </a:bodyPr>
          <a:lstStyle>
            <a:defPPr>
              <a:defRPr lang="zh-CN"/>
            </a:defPPr>
            <a:lvl1pPr marL="365760" marR="0" lvl="0" indent="-256032" algn="just" fontAlgn="auto">
              <a:lnSpc>
                <a:spcPct val="120000"/>
              </a:lnSpc>
              <a:spcBef>
                <a:spcPts val="400"/>
              </a:spcBef>
              <a:spcAft>
                <a:spcPts val="0"/>
              </a:spcAft>
              <a:buClr>
                <a:schemeClr val="accent1"/>
              </a:buClr>
              <a:buSzPct val="68000"/>
              <a:buFont typeface="Wingdings 3"/>
              <a:buChar char=""/>
              <a:tabLst/>
              <a:defRPr kumimoji="0" sz="2700" b="0" i="0" u="none" strike="noStrike" cap="none" spc="0" normalizeH="0" baseline="0">
                <a:ln>
                  <a:noFill/>
                </a:ln>
                <a:effectLst/>
                <a:uLnTx/>
                <a:uFillTx/>
                <a:latin typeface="Times New Roman" pitchFamily="18" charset="0"/>
                <a:cs typeface="Times New Roman" pitchFamily="18" charset="0"/>
              </a:defRPr>
            </a:lvl1pPr>
          </a:lstStyle>
          <a:p>
            <a:r>
              <a:rPr lang="en-US" altLang="zh-CN" sz="2800" dirty="0"/>
              <a:t>X-ray Computed Tomography- </a:t>
            </a:r>
            <a:r>
              <a:rPr lang="en-US" altLang="zh-CN" sz="2800" dirty="0">
                <a:solidFill>
                  <a:srgbClr val="FF0000"/>
                </a:solidFill>
              </a:rPr>
              <a:t>Image</a:t>
            </a:r>
            <a:r>
              <a:rPr lang="en-US" altLang="zh-CN" sz="2800" dirty="0"/>
              <a:t> </a:t>
            </a:r>
            <a:r>
              <a:rPr lang="en-US" altLang="zh-CN" sz="2800" dirty="0">
                <a:solidFill>
                  <a:srgbClr val="FF0000"/>
                </a:solidFill>
              </a:rPr>
              <a:t>Reconstruction</a:t>
            </a:r>
            <a:endParaRPr lang="zh-CN" altLang="en-US" sz="2800" dirty="0">
              <a:solidFill>
                <a:srgbClr val="FF0000"/>
              </a:solidFill>
            </a:endParaRPr>
          </a:p>
          <a:p>
            <a:endParaRPr lang="zh-CN" altLang="en-US" sz="2800" dirty="0"/>
          </a:p>
        </p:txBody>
      </p:sp>
      <p:pic>
        <p:nvPicPr>
          <p:cNvPr id="5" name="Picture 3" descr="C:\Users\Administrator\Desktop\FBP gifs - CT\TOMO_FBP_gif_CT_Kesner.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393248" y="2132856"/>
            <a:ext cx="8429625" cy="4249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直接连接符 5"/>
          <p:cNvCxnSpPr/>
          <p:nvPr/>
        </p:nvCxnSpPr>
        <p:spPr>
          <a:xfrm>
            <a:off x="0" y="1316054"/>
            <a:ext cx="9144000"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7" name="直接连接符 6"/>
          <p:cNvCxnSpPr/>
          <p:nvPr/>
        </p:nvCxnSpPr>
        <p:spPr>
          <a:xfrm>
            <a:off x="0" y="1287358"/>
            <a:ext cx="9144000" cy="0"/>
          </a:xfrm>
          <a:prstGeom prst="line">
            <a:avLst/>
          </a:prstGeom>
          <a:ln w="28575"/>
        </p:spPr>
        <p:style>
          <a:lnRef idx="1">
            <a:schemeClr val="accent2"/>
          </a:lnRef>
          <a:fillRef idx="0">
            <a:schemeClr val="accent2"/>
          </a:fillRef>
          <a:effectRef idx="0">
            <a:schemeClr val="accent2"/>
          </a:effectRef>
          <a:fontRef idx="minor">
            <a:schemeClr val="tx1"/>
          </a:fontRef>
        </p:style>
      </p:cxnSp>
      <p:sp>
        <p:nvSpPr>
          <p:cNvPr id="4" name="灯片编号占位符 3"/>
          <p:cNvSpPr>
            <a:spLocks noGrp="1"/>
          </p:cNvSpPr>
          <p:nvPr>
            <p:ph type="sldNum" sz="quarter" idx="12"/>
          </p:nvPr>
        </p:nvSpPr>
        <p:spPr/>
        <p:txBody>
          <a:bodyPr/>
          <a:lstStyle/>
          <a:p>
            <a:fld id="{9104B0F6-1366-449C-843B-60919BF3B51E}" type="slidenum">
              <a:rPr lang="zh-CN" altLang="en-US" smtClean="0"/>
              <a:t>51</a:t>
            </a:fld>
            <a:endParaRPr lang="zh-CN" altLang="en-US"/>
          </a:p>
        </p:txBody>
      </p:sp>
      <p:pic>
        <p:nvPicPr>
          <p:cNvPr id="8" name="Picture 2" descr="C:\Users\MCASTE~1\AppData\Local\Temp\Rar$DI91.424\SBU-stack_2clr__rgb_forWeb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10400" y="204788"/>
            <a:ext cx="1798638"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0510752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20446" y="293451"/>
            <a:ext cx="8928992" cy="1375923"/>
          </a:xfrm>
        </p:spPr>
        <p:txBody>
          <a:bodyPr vert="horz" lIns="91440" tIns="45720" rIns="91440" bIns="45720" rtlCol="0" anchor="ctr">
            <a:normAutofit/>
          </a:bodyPr>
          <a:lstStyle/>
          <a:p>
            <a:pPr algn="l"/>
            <a:r>
              <a:rPr lang="en-US" altLang="zh-CN" sz="2800" b="1" i="0" dirty="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Principle of Industrial X-Ray Computed Tomography</a:t>
            </a:r>
            <a:endParaRPr lang="zh-CN" altLang="en-US" sz="2800" b="1" i="0" dirty="0">
              <a:solidFill>
                <a:srgbClr val="C0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7" name="内容占位符 2"/>
          <p:cNvSpPr txBox="1">
            <a:spLocks/>
          </p:cNvSpPr>
          <p:nvPr/>
        </p:nvSpPr>
        <p:spPr>
          <a:xfrm>
            <a:off x="214282" y="1551230"/>
            <a:ext cx="5904656" cy="495685"/>
          </a:xfrm>
          <a:prstGeom prst="rect">
            <a:avLst/>
          </a:prstGeom>
        </p:spPr>
        <p:txBody>
          <a:bodyPr vert="horz" lIns="91440" tIns="45720" rIns="91440" bIns="45720" rtlCol="0">
            <a:normAutofit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endParaRPr lang="en-US" altLang="zh-CN" sz="2800" b="1" dirty="0">
              <a:solidFill>
                <a:srgbClr val="002060"/>
              </a:solidFill>
              <a:latin typeface="Times New Roman" pitchFamily="18" charset="0"/>
              <a:cs typeface="Times New Roman" pitchFamily="18" charset="0"/>
            </a:endParaRPr>
          </a:p>
        </p:txBody>
      </p:sp>
      <p:pic>
        <p:nvPicPr>
          <p:cNvPr id="14" name="Picture 4" descr="c:\users\ADMINI~1\appdata\roaming\360se6\USERDA~1\Temp\120307~1.JPG"/>
          <p:cNvPicPr>
            <a:picLocks noChangeAspect="1" noChangeArrowheads="1"/>
          </p:cNvPicPr>
          <p:nvPr/>
        </p:nvPicPr>
        <p:blipFill>
          <a:blip r:embed="rId2"/>
          <a:srcRect/>
          <a:stretch>
            <a:fillRect/>
          </a:stretch>
        </p:blipFill>
        <p:spPr bwMode="auto">
          <a:xfrm>
            <a:off x="971601" y="2225699"/>
            <a:ext cx="7193994" cy="3769655"/>
          </a:xfrm>
          <a:prstGeom prst="rect">
            <a:avLst/>
          </a:prstGeom>
          <a:noFill/>
        </p:spPr>
      </p:pic>
      <p:sp>
        <p:nvSpPr>
          <p:cNvPr id="16" name="矩形 15"/>
          <p:cNvSpPr/>
          <p:nvPr/>
        </p:nvSpPr>
        <p:spPr>
          <a:xfrm>
            <a:off x="107504" y="1568239"/>
            <a:ext cx="3312368" cy="461665"/>
          </a:xfrm>
          <a:prstGeom prst="rect">
            <a:avLst/>
          </a:prstGeom>
        </p:spPr>
        <p:txBody>
          <a:bodyPr wrap="square">
            <a:spAutoFit/>
          </a:bodyPr>
          <a:lstStyle/>
          <a:p>
            <a:pPr algn="ctr"/>
            <a:r>
              <a:rPr lang="en-US" altLang="zh-CN" sz="2400" b="1" dirty="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Industrial </a:t>
            </a:r>
            <a:r>
              <a:rPr lang="en-US" altLang="zh-CN" sz="2400" b="1" dirty="0">
                <a:solidFill>
                  <a:srgbClr val="002060"/>
                </a:solidFill>
                <a:latin typeface="Times New Roman" pitchFamily="18" charset="0"/>
                <a:cs typeface="Times New Roman" pitchFamily="18" charset="0"/>
              </a:rPr>
              <a:t>X-ray CT</a:t>
            </a:r>
            <a:endParaRPr lang="zh-CN" altLang="en-US" sz="2400" dirty="0">
              <a:solidFill>
                <a:srgbClr val="002060"/>
              </a:solidFill>
              <a:latin typeface="Times New Roman" pitchFamily="18" charset="0"/>
              <a:cs typeface="Times New Roman" pitchFamily="18" charset="0"/>
            </a:endParaRPr>
          </a:p>
        </p:txBody>
      </p:sp>
      <p:sp>
        <p:nvSpPr>
          <p:cNvPr id="17" name="矩形 16"/>
          <p:cNvSpPr/>
          <p:nvPr/>
        </p:nvSpPr>
        <p:spPr>
          <a:xfrm>
            <a:off x="5004048" y="5256780"/>
            <a:ext cx="1584176" cy="369332"/>
          </a:xfrm>
          <a:prstGeom prst="rect">
            <a:avLst/>
          </a:prstGeom>
        </p:spPr>
        <p:txBody>
          <a:bodyPr wrap="square">
            <a:spAutoFit/>
          </a:bodyPr>
          <a:lstStyle/>
          <a:p>
            <a:pPr algn="ctr"/>
            <a:r>
              <a:rPr lang="en-US" altLang="zh-CN" b="1" dirty="0">
                <a:solidFill>
                  <a:srgbClr val="FF0000"/>
                </a:solidFill>
                <a:latin typeface="Times New Roman" pitchFamily="18" charset="0"/>
                <a:cs typeface="Times New Roman" pitchFamily="18" charset="0"/>
              </a:rPr>
              <a:t> </a:t>
            </a:r>
            <a:endParaRPr lang="zh-CN" altLang="en-US" dirty="0">
              <a:solidFill>
                <a:srgbClr val="FF0000"/>
              </a:solidFill>
              <a:latin typeface="Times New Roman" pitchFamily="18" charset="0"/>
              <a:cs typeface="Times New Roman" pitchFamily="18" charset="0"/>
            </a:endParaRPr>
          </a:p>
        </p:txBody>
      </p:sp>
      <p:cxnSp>
        <p:nvCxnSpPr>
          <p:cNvPr id="10" name="直接连接符 9"/>
          <p:cNvCxnSpPr/>
          <p:nvPr/>
        </p:nvCxnSpPr>
        <p:spPr>
          <a:xfrm>
            <a:off x="0" y="1316054"/>
            <a:ext cx="9144000"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11" name="直接连接符 10"/>
          <p:cNvCxnSpPr/>
          <p:nvPr/>
        </p:nvCxnSpPr>
        <p:spPr>
          <a:xfrm>
            <a:off x="0" y="1287358"/>
            <a:ext cx="9144000" cy="0"/>
          </a:xfrm>
          <a:prstGeom prst="line">
            <a:avLst/>
          </a:prstGeom>
          <a:ln w="28575"/>
        </p:spPr>
        <p:style>
          <a:lnRef idx="1">
            <a:schemeClr val="accent2"/>
          </a:lnRef>
          <a:fillRef idx="0">
            <a:schemeClr val="accent2"/>
          </a:fillRef>
          <a:effectRef idx="0">
            <a:schemeClr val="accent2"/>
          </a:effectRef>
          <a:fontRef idx="minor">
            <a:schemeClr val="tx1"/>
          </a:fontRef>
        </p:style>
      </p:cxnSp>
      <p:sp>
        <p:nvSpPr>
          <p:cNvPr id="3" name="灯片编号占位符 2"/>
          <p:cNvSpPr>
            <a:spLocks noGrp="1"/>
          </p:cNvSpPr>
          <p:nvPr>
            <p:ph type="sldNum" sz="quarter" idx="12"/>
          </p:nvPr>
        </p:nvSpPr>
        <p:spPr/>
        <p:txBody>
          <a:bodyPr/>
          <a:lstStyle/>
          <a:p>
            <a:fld id="{9104B0F6-1366-449C-843B-60919BF3B51E}" type="slidenum">
              <a:rPr lang="zh-CN" altLang="en-US" smtClean="0"/>
              <a:t>52</a:t>
            </a:fld>
            <a:endParaRPr lang="zh-CN" altLang="en-US"/>
          </a:p>
        </p:txBody>
      </p:sp>
      <p:pic>
        <p:nvPicPr>
          <p:cNvPr id="12" name="Picture 2" descr="C:\Users\MCASTE~1\AppData\Local\Temp\Rar$DI91.424\SBU-stack_2clr__rgb_forWeb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10400" y="204788"/>
            <a:ext cx="1798638"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5788862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07504" y="345013"/>
            <a:ext cx="8928992" cy="1143000"/>
          </a:xfrm>
        </p:spPr>
        <p:txBody>
          <a:bodyPr vert="horz" lIns="91440" tIns="45720" rIns="91440" bIns="45720" rtlCol="0" anchor="ctr">
            <a:normAutofit/>
          </a:bodyPr>
          <a:lstStyle/>
          <a:p>
            <a:pPr algn="l"/>
            <a:r>
              <a:rPr lang="en-US" altLang="zh-CN" sz="2800" b="1" i="0" dirty="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Hardware of Industrial X-Ray Computed Tomography</a:t>
            </a:r>
            <a:endParaRPr lang="zh-CN" altLang="en-US" sz="2800" b="1" i="0" dirty="0">
              <a:solidFill>
                <a:srgbClr val="C0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29" name="内容占位符 2"/>
          <p:cNvSpPr txBox="1">
            <a:spLocks/>
          </p:cNvSpPr>
          <p:nvPr/>
        </p:nvSpPr>
        <p:spPr>
          <a:xfrm>
            <a:off x="19177" y="1447942"/>
            <a:ext cx="5904656" cy="495685"/>
          </a:xfrm>
          <a:prstGeom prst="rect">
            <a:avLst/>
          </a:prstGeom>
        </p:spPr>
        <p:txBody>
          <a:bodyPr vert="horz" lIns="91440" tIns="45720" rIns="91440" bIns="45720" rtlCol="0">
            <a:normAutofit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altLang="zh-CN" sz="2800" b="1" dirty="0">
                <a:solidFill>
                  <a:srgbClr val="002060"/>
                </a:solidFill>
                <a:latin typeface="Times New Roman" pitchFamily="18" charset="0"/>
                <a:cs typeface="Times New Roman" pitchFamily="18" charset="0"/>
              </a:rPr>
              <a:t>CT System and Loading Setup</a:t>
            </a:r>
          </a:p>
        </p:txBody>
      </p:sp>
      <p:sp>
        <p:nvSpPr>
          <p:cNvPr id="6" name="Rectangle 9"/>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15" name="矩形 5"/>
          <p:cNvSpPr>
            <a:spLocks noChangeArrowheads="1"/>
          </p:cNvSpPr>
          <p:nvPr/>
        </p:nvSpPr>
        <p:spPr bwMode="auto">
          <a:xfrm>
            <a:off x="5286375" y="2103263"/>
            <a:ext cx="3857625" cy="4197559"/>
          </a:xfrm>
          <a:prstGeom prst="rect">
            <a:avLst/>
          </a:prstGeom>
          <a:noFill/>
          <a:ln w="9525">
            <a:noFill/>
            <a:miter lim="800000"/>
            <a:headEnd/>
            <a:tailEnd/>
          </a:ln>
        </p:spPr>
        <p:txBody>
          <a:bodyPr>
            <a:spAutoFit/>
          </a:bodyPr>
          <a:lstStyle/>
          <a:p>
            <a:pPr>
              <a:lnSpc>
                <a:spcPct val="150000"/>
              </a:lnSpc>
              <a:buClr>
                <a:srgbClr val="FF0000"/>
              </a:buClr>
              <a:buFont typeface="Wingdings" pitchFamily="2" charset="2"/>
              <a:buChar char="Ø"/>
            </a:pPr>
            <a:r>
              <a:rPr lang="en-US" altLang="zh-CN" sz="1800" dirty="0" err="1">
                <a:latin typeface="Times New Roman" pitchFamily="18" charset="0"/>
                <a:ea typeface="黑体" pitchFamily="49" charset="-122"/>
                <a:cs typeface="Times New Roman" pitchFamily="18" charset="0"/>
              </a:rPr>
              <a:t>Microfocus</a:t>
            </a:r>
            <a:r>
              <a:rPr lang="en-US" altLang="zh-CN" sz="1800" dirty="0">
                <a:latin typeface="Times New Roman" pitchFamily="18" charset="0"/>
                <a:ea typeface="黑体" pitchFamily="49" charset="-122"/>
                <a:cs typeface="Times New Roman" pitchFamily="18" charset="0"/>
              </a:rPr>
              <a:t> x-ray  resource from YXLON (</a:t>
            </a:r>
            <a:r>
              <a:rPr lang="en-US" altLang="zh-CN" sz="1800" dirty="0" err="1">
                <a:latin typeface="Times New Roman" pitchFamily="18" charset="0"/>
                <a:ea typeface="黑体" pitchFamily="49" charset="-122"/>
                <a:cs typeface="Times New Roman" pitchFamily="18" charset="0"/>
              </a:rPr>
              <a:t>FeinFocus</a:t>
            </a:r>
            <a:r>
              <a:rPr lang="en-US" altLang="zh-CN" sz="1800" dirty="0">
                <a:latin typeface="Times New Roman" pitchFamily="18" charset="0"/>
                <a:ea typeface="黑体" pitchFamily="49" charset="-122"/>
                <a:cs typeface="Times New Roman" pitchFamily="18" charset="0"/>
              </a:rPr>
              <a:t> FXE-225.48, size of focus:3 × 6 micron)</a:t>
            </a:r>
          </a:p>
          <a:p>
            <a:pPr>
              <a:lnSpc>
                <a:spcPct val="150000"/>
              </a:lnSpc>
              <a:buClr>
                <a:srgbClr val="FF0000"/>
              </a:buClr>
              <a:buFont typeface="Wingdings" pitchFamily="2" charset="2"/>
              <a:buChar char="Ø"/>
            </a:pPr>
            <a:r>
              <a:rPr lang="en-US" altLang="zh-CN" sz="1800" dirty="0">
                <a:latin typeface="Times New Roman" pitchFamily="18" charset="0"/>
                <a:ea typeface="黑体" pitchFamily="49" charset="-122"/>
                <a:cs typeface="Times New Roman" pitchFamily="18" charset="0"/>
              </a:rPr>
              <a:t>Motorized rotation stage from Newport </a:t>
            </a:r>
          </a:p>
          <a:p>
            <a:pPr>
              <a:lnSpc>
                <a:spcPct val="150000"/>
              </a:lnSpc>
              <a:buClr>
                <a:srgbClr val="FF0000"/>
              </a:buClr>
              <a:buFont typeface="Wingdings" pitchFamily="2" charset="2"/>
              <a:buChar char="Ø"/>
            </a:pPr>
            <a:r>
              <a:rPr lang="en-US" altLang="zh-CN" sz="1800" dirty="0">
                <a:latin typeface="Times New Roman" pitchFamily="18" charset="0"/>
                <a:ea typeface="黑体" pitchFamily="49" charset="-122"/>
                <a:cs typeface="Times New Roman" pitchFamily="18" charset="0"/>
              </a:rPr>
              <a:t>X-ray detector unit (1024×1024 pixels) from </a:t>
            </a:r>
            <a:r>
              <a:rPr lang="en-US" altLang="zh-CN" sz="1800" dirty="0" err="1">
                <a:latin typeface="Times New Roman" pitchFamily="18" charset="0"/>
                <a:ea typeface="黑体" pitchFamily="49" charset="-122"/>
                <a:cs typeface="Times New Roman" pitchFamily="18" charset="0"/>
              </a:rPr>
              <a:t>PerkinElme</a:t>
            </a:r>
            <a:r>
              <a:rPr lang="en-US" altLang="zh-CN" sz="1800" dirty="0">
                <a:latin typeface="Times New Roman" pitchFamily="18" charset="0"/>
                <a:ea typeface="黑体" pitchFamily="49" charset="-122"/>
                <a:cs typeface="Times New Roman" pitchFamily="18" charset="0"/>
              </a:rPr>
              <a:t> (XRD 0822AP 14)</a:t>
            </a:r>
          </a:p>
          <a:p>
            <a:pPr>
              <a:lnSpc>
                <a:spcPct val="150000"/>
              </a:lnSpc>
              <a:buClr>
                <a:srgbClr val="FF0000"/>
              </a:buClr>
              <a:buFont typeface="Wingdings" pitchFamily="2" charset="2"/>
              <a:buChar char="Ø"/>
            </a:pPr>
            <a:r>
              <a:rPr lang="en-US" altLang="zh-CN" sz="1800" dirty="0">
                <a:latin typeface="Times New Roman" pitchFamily="18" charset="0"/>
                <a:ea typeface="黑体" pitchFamily="49" charset="-122"/>
                <a:cs typeface="Times New Roman" pitchFamily="18" charset="0"/>
              </a:rPr>
              <a:t>Loading Cell is made of Polycarbonate</a:t>
            </a:r>
            <a:endParaRPr lang="zh-CN" altLang="en-US" sz="1800" dirty="0">
              <a:latin typeface="Times New Roman" pitchFamily="18" charset="0"/>
              <a:ea typeface="黑体" pitchFamily="49" charset="-122"/>
              <a:cs typeface="Times New Roman" pitchFamily="18" charset="0"/>
            </a:endParaRPr>
          </a:p>
        </p:txBody>
      </p:sp>
      <p:pic>
        <p:nvPicPr>
          <p:cNvPr id="16" name="Picture 2" descr="F:\国家自然科学基金\2013\课题执行\设备及样品图片\CT设备\P1080282.JPG"/>
          <p:cNvPicPr>
            <a:picLocks noChangeAspect="1" noChangeArrowheads="1"/>
          </p:cNvPicPr>
          <p:nvPr/>
        </p:nvPicPr>
        <p:blipFill>
          <a:blip r:embed="rId2"/>
          <a:srcRect l="8620" t="6897" r="15517" b="24138"/>
          <a:stretch>
            <a:fillRect/>
          </a:stretch>
        </p:blipFill>
        <p:spPr bwMode="auto">
          <a:xfrm>
            <a:off x="142875" y="2276872"/>
            <a:ext cx="5029200" cy="3429000"/>
          </a:xfrm>
          <a:prstGeom prst="rect">
            <a:avLst/>
          </a:prstGeom>
          <a:noFill/>
          <a:ln w="9525">
            <a:noFill/>
            <a:miter lim="800000"/>
            <a:headEnd/>
            <a:tailEnd/>
          </a:ln>
        </p:spPr>
      </p:pic>
      <p:sp>
        <p:nvSpPr>
          <p:cNvPr id="17" name="TextBox 12"/>
          <p:cNvSpPr txBox="1">
            <a:spLocks noChangeArrowheads="1"/>
          </p:cNvSpPr>
          <p:nvPr/>
        </p:nvSpPr>
        <p:spPr bwMode="auto">
          <a:xfrm>
            <a:off x="1643063" y="2419747"/>
            <a:ext cx="1071562" cy="646331"/>
          </a:xfrm>
          <a:prstGeom prst="rect">
            <a:avLst/>
          </a:prstGeom>
          <a:solidFill>
            <a:schemeClr val="bg1"/>
          </a:solidFill>
          <a:ln w="9525">
            <a:noFill/>
            <a:miter lim="800000"/>
            <a:headEnd/>
            <a:tailEnd/>
          </a:ln>
        </p:spPr>
        <p:txBody>
          <a:bodyPr>
            <a:spAutoFit/>
          </a:bodyPr>
          <a:lstStyle/>
          <a:p>
            <a:pPr algn="ctr"/>
            <a:r>
              <a:rPr lang="en-US" altLang="zh-CN" sz="1800" dirty="0">
                <a:latin typeface="Times New Roman" pitchFamily="18" charset="0"/>
                <a:ea typeface="黑体" pitchFamily="49" charset="-122"/>
                <a:cs typeface="Times New Roman" pitchFamily="18" charset="0"/>
              </a:rPr>
              <a:t>Loading setup</a:t>
            </a:r>
            <a:endParaRPr lang="zh-CN" altLang="en-US" sz="1800" dirty="0">
              <a:latin typeface="Times New Roman" pitchFamily="18" charset="0"/>
              <a:ea typeface="黑体" pitchFamily="49" charset="-122"/>
              <a:cs typeface="Times New Roman" pitchFamily="18" charset="0"/>
            </a:endParaRPr>
          </a:p>
        </p:txBody>
      </p:sp>
      <p:sp>
        <p:nvSpPr>
          <p:cNvPr id="18" name="TextBox 13"/>
          <p:cNvSpPr txBox="1">
            <a:spLocks noChangeArrowheads="1"/>
          </p:cNvSpPr>
          <p:nvPr/>
        </p:nvSpPr>
        <p:spPr bwMode="auto">
          <a:xfrm>
            <a:off x="214313" y="2491184"/>
            <a:ext cx="1071562" cy="369332"/>
          </a:xfrm>
          <a:prstGeom prst="rect">
            <a:avLst/>
          </a:prstGeom>
          <a:solidFill>
            <a:schemeClr val="bg1"/>
          </a:solidFill>
          <a:ln w="9525">
            <a:noFill/>
            <a:miter lim="800000"/>
            <a:headEnd/>
            <a:tailEnd/>
          </a:ln>
        </p:spPr>
        <p:txBody>
          <a:bodyPr>
            <a:spAutoFit/>
          </a:bodyPr>
          <a:lstStyle/>
          <a:p>
            <a:pPr algn="ctr"/>
            <a:r>
              <a:rPr lang="en-US" altLang="zh-CN" sz="1800" dirty="0">
                <a:latin typeface="Times New Roman" pitchFamily="18" charset="0"/>
                <a:ea typeface="黑体" pitchFamily="49" charset="-122"/>
                <a:cs typeface="Times New Roman" pitchFamily="18" charset="0"/>
              </a:rPr>
              <a:t>Detector</a:t>
            </a:r>
            <a:endParaRPr lang="zh-CN" altLang="en-US" sz="1800" dirty="0">
              <a:latin typeface="Times New Roman" pitchFamily="18" charset="0"/>
              <a:ea typeface="黑体" pitchFamily="49" charset="-122"/>
              <a:cs typeface="Times New Roman" pitchFamily="18" charset="0"/>
            </a:endParaRPr>
          </a:p>
        </p:txBody>
      </p:sp>
      <p:sp>
        <p:nvSpPr>
          <p:cNvPr id="19" name="TextBox 14"/>
          <p:cNvSpPr txBox="1">
            <a:spLocks noChangeArrowheads="1"/>
          </p:cNvSpPr>
          <p:nvPr/>
        </p:nvSpPr>
        <p:spPr bwMode="auto">
          <a:xfrm>
            <a:off x="4143375" y="4205684"/>
            <a:ext cx="1071563" cy="646331"/>
          </a:xfrm>
          <a:prstGeom prst="rect">
            <a:avLst/>
          </a:prstGeom>
          <a:solidFill>
            <a:schemeClr val="bg1"/>
          </a:solidFill>
          <a:ln w="9525">
            <a:noFill/>
            <a:miter lim="800000"/>
            <a:headEnd/>
            <a:tailEnd/>
          </a:ln>
        </p:spPr>
        <p:txBody>
          <a:bodyPr>
            <a:spAutoFit/>
          </a:bodyPr>
          <a:lstStyle/>
          <a:p>
            <a:pPr algn="ctr"/>
            <a:r>
              <a:rPr lang="en-US" altLang="zh-CN" sz="1800" dirty="0">
                <a:latin typeface="Times New Roman" pitchFamily="18" charset="0"/>
                <a:ea typeface="黑体" pitchFamily="49" charset="-122"/>
                <a:cs typeface="Times New Roman" pitchFamily="18" charset="0"/>
              </a:rPr>
              <a:t>X-ray resource</a:t>
            </a:r>
            <a:endParaRPr lang="zh-CN" altLang="en-US" sz="1800" dirty="0">
              <a:latin typeface="Times New Roman" pitchFamily="18" charset="0"/>
              <a:ea typeface="黑体" pitchFamily="49" charset="-122"/>
              <a:cs typeface="Times New Roman" pitchFamily="18" charset="0"/>
            </a:endParaRPr>
          </a:p>
        </p:txBody>
      </p:sp>
      <p:sp>
        <p:nvSpPr>
          <p:cNvPr id="20" name="TextBox 9"/>
          <p:cNvSpPr txBox="1">
            <a:spLocks noChangeArrowheads="1"/>
          </p:cNvSpPr>
          <p:nvPr/>
        </p:nvSpPr>
        <p:spPr bwMode="auto">
          <a:xfrm>
            <a:off x="1001712" y="5015309"/>
            <a:ext cx="1512887" cy="646331"/>
          </a:xfrm>
          <a:prstGeom prst="rect">
            <a:avLst/>
          </a:prstGeom>
          <a:solidFill>
            <a:schemeClr val="bg1"/>
          </a:solidFill>
          <a:ln w="9525">
            <a:noFill/>
            <a:miter lim="800000"/>
            <a:headEnd/>
            <a:tailEnd/>
          </a:ln>
        </p:spPr>
        <p:txBody>
          <a:bodyPr wrap="square">
            <a:spAutoFit/>
          </a:bodyPr>
          <a:lstStyle/>
          <a:p>
            <a:pPr algn="ctr"/>
            <a:r>
              <a:rPr lang="en-US" altLang="zh-CN" sz="1800" dirty="0">
                <a:latin typeface="Times New Roman" pitchFamily="18" charset="0"/>
                <a:ea typeface="黑体" pitchFamily="49" charset="-122"/>
                <a:cs typeface="Times New Roman" pitchFamily="18" charset="0"/>
              </a:rPr>
              <a:t>Rotation stage</a:t>
            </a:r>
            <a:endParaRPr lang="zh-CN" altLang="en-US" sz="1800" dirty="0">
              <a:latin typeface="Times New Roman" pitchFamily="18" charset="0"/>
              <a:ea typeface="黑体" pitchFamily="49" charset="-122"/>
              <a:cs typeface="Times New Roman" pitchFamily="18" charset="0"/>
            </a:endParaRPr>
          </a:p>
        </p:txBody>
      </p:sp>
      <p:cxnSp>
        <p:nvCxnSpPr>
          <p:cNvPr id="21" name="直接箭头连接符 20"/>
          <p:cNvCxnSpPr/>
          <p:nvPr/>
        </p:nvCxnSpPr>
        <p:spPr>
          <a:xfrm rot="5400000">
            <a:off x="678657" y="3098403"/>
            <a:ext cx="642937" cy="142875"/>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2" name="直接箭头连接符 21"/>
          <p:cNvCxnSpPr/>
          <p:nvPr/>
        </p:nvCxnSpPr>
        <p:spPr>
          <a:xfrm>
            <a:off x="2214563" y="3062684"/>
            <a:ext cx="928687" cy="85725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3" name="直接箭头连接符 22"/>
          <p:cNvCxnSpPr/>
          <p:nvPr/>
        </p:nvCxnSpPr>
        <p:spPr>
          <a:xfrm flipV="1">
            <a:off x="2071688" y="4777184"/>
            <a:ext cx="1071562" cy="28575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5" name="直接箭头连接符 24"/>
          <p:cNvCxnSpPr>
            <a:stCxn id="19" idx="0"/>
          </p:cNvCxnSpPr>
          <p:nvPr/>
        </p:nvCxnSpPr>
        <p:spPr>
          <a:xfrm flipH="1" flipV="1">
            <a:off x="4143377" y="3991372"/>
            <a:ext cx="535780" cy="214312"/>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4" name="直接连接符 23"/>
          <p:cNvCxnSpPr/>
          <p:nvPr/>
        </p:nvCxnSpPr>
        <p:spPr>
          <a:xfrm>
            <a:off x="0" y="1316054"/>
            <a:ext cx="9144000"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26" name="直接连接符 25"/>
          <p:cNvCxnSpPr/>
          <p:nvPr/>
        </p:nvCxnSpPr>
        <p:spPr>
          <a:xfrm>
            <a:off x="0" y="1287358"/>
            <a:ext cx="9144000" cy="0"/>
          </a:xfrm>
          <a:prstGeom prst="line">
            <a:avLst/>
          </a:prstGeom>
          <a:ln w="28575"/>
        </p:spPr>
        <p:style>
          <a:lnRef idx="1">
            <a:schemeClr val="accent2"/>
          </a:lnRef>
          <a:fillRef idx="0">
            <a:schemeClr val="accent2"/>
          </a:fillRef>
          <a:effectRef idx="0">
            <a:schemeClr val="accent2"/>
          </a:effectRef>
          <a:fontRef idx="minor">
            <a:schemeClr val="tx1"/>
          </a:fontRef>
        </p:style>
      </p:cxnSp>
      <p:sp>
        <p:nvSpPr>
          <p:cNvPr id="3" name="灯片编号占位符 2"/>
          <p:cNvSpPr>
            <a:spLocks noGrp="1"/>
          </p:cNvSpPr>
          <p:nvPr>
            <p:ph type="sldNum" sz="quarter" idx="12"/>
          </p:nvPr>
        </p:nvSpPr>
        <p:spPr/>
        <p:txBody>
          <a:bodyPr/>
          <a:lstStyle/>
          <a:p>
            <a:fld id="{9104B0F6-1366-449C-843B-60919BF3B51E}" type="slidenum">
              <a:rPr lang="zh-CN" altLang="en-US" smtClean="0"/>
              <a:t>53</a:t>
            </a:fld>
            <a:endParaRPr lang="zh-CN" altLang="en-US"/>
          </a:p>
        </p:txBody>
      </p:sp>
      <p:pic>
        <p:nvPicPr>
          <p:cNvPr id="27" name="Picture 2" descr="C:\Users\MCASTE~1\AppData\Local\Temp\Rar$DI91.424\SBU-stack_2clr__rgb_forWeb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10400" y="204788"/>
            <a:ext cx="1798638"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7215661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a:xfrm>
            <a:off x="179512" y="278929"/>
            <a:ext cx="8229600" cy="1143000"/>
          </a:xfrm>
        </p:spPr>
        <p:txBody>
          <a:bodyPr vert="horz" lIns="91440" tIns="45720" rIns="91440" bIns="45720" rtlCol="0" anchor="ctr">
            <a:normAutofit/>
          </a:bodyPr>
          <a:lstStyle/>
          <a:p>
            <a:r>
              <a:rPr lang="en-US" altLang="zh-TW" sz="3200" i="0" dirty="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Typical Volumetric Speckles</a:t>
            </a:r>
          </a:p>
        </p:txBody>
      </p:sp>
      <p:pic>
        <p:nvPicPr>
          <p:cNvPr id="2150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576" y="1421929"/>
            <a:ext cx="7560840" cy="41964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510" name="Rectangle 5"/>
          <p:cNvSpPr>
            <a:spLocks noChangeArrowheads="1"/>
          </p:cNvSpPr>
          <p:nvPr/>
        </p:nvSpPr>
        <p:spPr bwMode="auto">
          <a:xfrm>
            <a:off x="1066800" y="5805264"/>
            <a:ext cx="67818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altLang="zh-TW" sz="2000" dirty="0">
                <a:latin typeface="Times New Roman" pitchFamily="18" charset="0"/>
                <a:ea typeface="新細明體" charset="-120"/>
                <a:cs typeface="Times New Roman" pitchFamily="18" charset="0"/>
              </a:rPr>
              <a:t>Volumetric Speckles in Rocks due to impurity and voids</a:t>
            </a:r>
          </a:p>
          <a:p>
            <a:pPr algn="ctr"/>
            <a:r>
              <a:rPr lang="en-US" altLang="zh-TW" sz="2000" dirty="0">
                <a:latin typeface="Times New Roman" pitchFamily="18" charset="0"/>
                <a:ea typeface="新細明體" charset="-120"/>
                <a:cs typeface="Times New Roman" pitchFamily="18" charset="0"/>
              </a:rPr>
              <a:t>(A) Cropped volume image (B) Cross-section of a cylinder</a:t>
            </a:r>
          </a:p>
        </p:txBody>
      </p:sp>
      <p:cxnSp>
        <p:nvCxnSpPr>
          <p:cNvPr id="7" name="直接连接符 6"/>
          <p:cNvCxnSpPr/>
          <p:nvPr/>
        </p:nvCxnSpPr>
        <p:spPr>
          <a:xfrm>
            <a:off x="0" y="1316054"/>
            <a:ext cx="9144000"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8" name="直接连接符 7"/>
          <p:cNvCxnSpPr/>
          <p:nvPr/>
        </p:nvCxnSpPr>
        <p:spPr>
          <a:xfrm>
            <a:off x="0" y="1287358"/>
            <a:ext cx="9144000" cy="0"/>
          </a:xfrm>
          <a:prstGeom prst="line">
            <a:avLst/>
          </a:prstGeom>
          <a:ln w="28575"/>
        </p:spPr>
        <p:style>
          <a:lnRef idx="1">
            <a:schemeClr val="accent2"/>
          </a:lnRef>
          <a:fillRef idx="0">
            <a:schemeClr val="accent2"/>
          </a:fillRef>
          <a:effectRef idx="0">
            <a:schemeClr val="accent2"/>
          </a:effectRef>
          <a:fontRef idx="minor">
            <a:schemeClr val="tx1"/>
          </a:fontRef>
        </p:style>
      </p:cxnSp>
      <p:sp>
        <p:nvSpPr>
          <p:cNvPr id="2" name="灯片编号占位符 1"/>
          <p:cNvSpPr>
            <a:spLocks noGrp="1"/>
          </p:cNvSpPr>
          <p:nvPr>
            <p:ph type="sldNum" sz="quarter" idx="12"/>
          </p:nvPr>
        </p:nvSpPr>
        <p:spPr/>
        <p:txBody>
          <a:bodyPr/>
          <a:lstStyle/>
          <a:p>
            <a:fld id="{9104B0F6-1366-449C-843B-60919BF3B51E}" type="slidenum">
              <a:rPr lang="zh-CN" altLang="en-US" smtClean="0"/>
              <a:t>54</a:t>
            </a:fld>
            <a:endParaRPr lang="zh-CN" altLang="en-US"/>
          </a:p>
        </p:txBody>
      </p:sp>
      <p:pic>
        <p:nvPicPr>
          <p:cNvPr id="9" name="Picture 2" descr="C:\Users\MCASTE~1\AppData\Local\Temp\Rar$DI91.424\SBU-stack_2clr__rgb_forWeb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10400" y="204788"/>
            <a:ext cx="1798638"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34595777"/>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内容占位符 2"/>
          <p:cNvSpPr txBox="1">
            <a:spLocks/>
          </p:cNvSpPr>
          <p:nvPr/>
        </p:nvSpPr>
        <p:spPr>
          <a:xfrm>
            <a:off x="19177" y="1447942"/>
            <a:ext cx="8870302" cy="49568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altLang="zh-CN" sz="2400" b="1" dirty="0">
                <a:solidFill>
                  <a:srgbClr val="002060"/>
                </a:solidFill>
                <a:latin typeface="Times New Roman" pitchFamily="18" charset="0"/>
                <a:cs typeface="Times New Roman" pitchFamily="18" charset="0"/>
              </a:rPr>
              <a:t>3D Speckle structure in a fiber reinforced  composite</a:t>
            </a:r>
          </a:p>
        </p:txBody>
      </p:sp>
      <p:pic>
        <p:nvPicPr>
          <p:cNvPr id="7174" name="Picture 2" descr="说明: G:\composite\composite.jpg"/>
          <p:cNvPicPr>
            <a:picLocks noChangeAspect="1" noChangeArrowheads="1"/>
          </p:cNvPicPr>
          <p:nvPr/>
        </p:nvPicPr>
        <p:blipFill rotWithShape="1">
          <a:blip r:embed="rId2">
            <a:extLst>
              <a:ext uri="{28A0092B-C50C-407E-A947-70E740481C1C}">
                <a14:useLocalDpi xmlns:a14="http://schemas.microsoft.com/office/drawing/2010/main" val="0"/>
              </a:ext>
            </a:extLst>
          </a:blip>
          <a:srcRect l="7502" t="6963" r="16286" b="9141"/>
          <a:stretch/>
        </p:blipFill>
        <p:spPr bwMode="auto">
          <a:xfrm>
            <a:off x="539552" y="2276872"/>
            <a:ext cx="1878443" cy="2863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矩形 2"/>
          <p:cNvSpPr/>
          <p:nvPr/>
        </p:nvSpPr>
        <p:spPr>
          <a:xfrm>
            <a:off x="350769" y="5437915"/>
            <a:ext cx="2256007" cy="1323439"/>
          </a:xfrm>
          <a:prstGeom prst="rect">
            <a:avLst/>
          </a:prstGeom>
        </p:spPr>
        <p:txBody>
          <a:bodyPr wrap="square">
            <a:spAutoFit/>
          </a:bodyPr>
          <a:lstStyle/>
          <a:p>
            <a:r>
              <a:rPr lang="en-US" altLang="zh-CN" sz="2000" dirty="0">
                <a:latin typeface="Times New Roman" pitchFamily="18" charset="0"/>
                <a:cs typeface="Times New Roman" pitchFamily="18" charset="0"/>
              </a:rPr>
              <a:t>Specimen from a windmill blade by conventional photography</a:t>
            </a:r>
            <a:endParaRPr lang="zh-CN" altLang="en-US" sz="2000" dirty="0">
              <a:latin typeface="Times New Roman" pitchFamily="18" charset="0"/>
              <a:cs typeface="Times New Roman" pitchFamily="18" charset="0"/>
            </a:endParaRPr>
          </a:p>
        </p:txBody>
      </p:sp>
      <p:pic>
        <p:nvPicPr>
          <p:cNvPr id="7175" name="Picture 2" descr="说明: G:\composite\3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37311" y="2167731"/>
            <a:ext cx="2288651" cy="2972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9"/>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pic>
        <p:nvPicPr>
          <p:cNvPr id="7176" name="Picture 8"/>
          <p:cNvPicPr>
            <a:picLocks noChangeAspect="1" noChangeArrowheads="1"/>
          </p:cNvPicPr>
          <p:nvPr/>
        </p:nvPicPr>
        <p:blipFill rotWithShape="1">
          <a:blip r:embed="rId4">
            <a:extLst>
              <a:ext uri="{28A0092B-C50C-407E-A947-70E740481C1C}">
                <a14:useLocalDpi xmlns:a14="http://schemas.microsoft.com/office/drawing/2010/main" val="0"/>
              </a:ext>
            </a:extLst>
          </a:blip>
          <a:srcRect r="35650"/>
          <a:stretch/>
        </p:blipFill>
        <p:spPr bwMode="auto">
          <a:xfrm>
            <a:off x="5508104" y="2207135"/>
            <a:ext cx="3381375" cy="157321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8"/>
          <p:cNvPicPr>
            <a:picLocks noChangeAspect="1" noChangeArrowheads="1"/>
          </p:cNvPicPr>
          <p:nvPr/>
        </p:nvPicPr>
        <p:blipFill rotWithShape="1">
          <a:blip r:embed="rId4">
            <a:extLst>
              <a:ext uri="{28A0092B-C50C-407E-A947-70E740481C1C}">
                <a14:useLocalDpi xmlns:a14="http://schemas.microsoft.com/office/drawing/2010/main" val="0"/>
              </a:ext>
            </a:extLst>
          </a:blip>
          <a:srcRect l="64472"/>
          <a:stretch/>
        </p:blipFill>
        <p:spPr bwMode="auto">
          <a:xfrm>
            <a:off x="6156176" y="4077072"/>
            <a:ext cx="1866850" cy="1573213"/>
          </a:xfrm>
          <a:prstGeom prst="rect">
            <a:avLst/>
          </a:prstGeom>
          <a:noFill/>
          <a:extLst>
            <a:ext uri="{909E8E84-426E-40DD-AFC4-6F175D3DCCD1}">
              <a14:hiddenFill xmlns:a14="http://schemas.microsoft.com/office/drawing/2010/main">
                <a:solidFill>
                  <a:srgbClr val="FFFFFF"/>
                </a:solidFill>
              </a14:hiddenFill>
            </a:ext>
          </a:extLst>
        </p:spPr>
      </p:pic>
      <p:sp>
        <p:nvSpPr>
          <p:cNvPr id="7" name="矩形 6"/>
          <p:cNvSpPr/>
          <p:nvPr/>
        </p:nvSpPr>
        <p:spPr>
          <a:xfrm>
            <a:off x="4882647" y="6063734"/>
            <a:ext cx="3164328" cy="369332"/>
          </a:xfrm>
          <a:prstGeom prst="rect">
            <a:avLst/>
          </a:prstGeom>
        </p:spPr>
        <p:txBody>
          <a:bodyPr wrap="none">
            <a:spAutoFit/>
          </a:bodyPr>
          <a:lstStyle/>
          <a:p>
            <a:r>
              <a:rPr lang="en-US" altLang="zh-CN" dirty="0">
                <a:latin typeface="Times New Roman" pitchFamily="18" charset="0"/>
                <a:cs typeface="Times New Roman" pitchFamily="18" charset="0"/>
              </a:rPr>
              <a:t>Three orthogonal cross sections</a:t>
            </a:r>
            <a:endParaRPr lang="zh-CN" altLang="en-US" dirty="0">
              <a:latin typeface="Times New Roman" pitchFamily="18" charset="0"/>
              <a:cs typeface="Times New Roman" pitchFamily="18" charset="0"/>
            </a:endParaRPr>
          </a:p>
        </p:txBody>
      </p:sp>
      <p:sp>
        <p:nvSpPr>
          <p:cNvPr id="8" name="矩形 7"/>
          <p:cNvSpPr/>
          <p:nvPr/>
        </p:nvSpPr>
        <p:spPr>
          <a:xfrm>
            <a:off x="2843638" y="5465619"/>
            <a:ext cx="3381631" cy="707886"/>
          </a:xfrm>
          <a:prstGeom prst="rect">
            <a:avLst/>
          </a:prstGeom>
        </p:spPr>
        <p:txBody>
          <a:bodyPr wrap="none">
            <a:spAutoFit/>
          </a:bodyPr>
          <a:lstStyle/>
          <a:p>
            <a:r>
              <a:rPr lang="en-US" altLang="zh-CN" sz="2000" dirty="0">
                <a:latin typeface="Times New Roman" pitchFamily="18" charset="0"/>
                <a:cs typeface="Times New Roman" pitchFamily="18" charset="0"/>
              </a:rPr>
              <a:t>Cropped from reconstructed </a:t>
            </a:r>
          </a:p>
          <a:p>
            <a:r>
              <a:rPr lang="en-US" altLang="zh-CN" sz="2000" dirty="0">
                <a:latin typeface="Times New Roman" pitchFamily="18" charset="0"/>
                <a:cs typeface="Times New Roman" pitchFamily="18" charset="0"/>
              </a:rPr>
              <a:t>CT image</a:t>
            </a:r>
            <a:endParaRPr lang="zh-CN" altLang="en-US" sz="2000" dirty="0">
              <a:latin typeface="Times New Roman" pitchFamily="18" charset="0"/>
              <a:cs typeface="Times New Roman" pitchFamily="18" charset="0"/>
            </a:endParaRPr>
          </a:p>
        </p:txBody>
      </p:sp>
      <p:cxnSp>
        <p:nvCxnSpPr>
          <p:cNvPr id="14" name="直接连接符 13"/>
          <p:cNvCxnSpPr/>
          <p:nvPr/>
        </p:nvCxnSpPr>
        <p:spPr>
          <a:xfrm>
            <a:off x="0" y="1316054"/>
            <a:ext cx="9144000"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15" name="直接连接符 14"/>
          <p:cNvCxnSpPr/>
          <p:nvPr/>
        </p:nvCxnSpPr>
        <p:spPr>
          <a:xfrm>
            <a:off x="0" y="1287358"/>
            <a:ext cx="9144000" cy="0"/>
          </a:xfrm>
          <a:prstGeom prst="line">
            <a:avLst/>
          </a:prstGeom>
          <a:ln w="28575"/>
        </p:spPr>
        <p:style>
          <a:lnRef idx="1">
            <a:schemeClr val="accent2"/>
          </a:lnRef>
          <a:fillRef idx="0">
            <a:schemeClr val="accent2"/>
          </a:fillRef>
          <a:effectRef idx="0">
            <a:schemeClr val="accent2"/>
          </a:effectRef>
          <a:fontRef idx="minor">
            <a:schemeClr val="tx1"/>
          </a:fontRef>
        </p:style>
      </p:cxnSp>
      <p:sp>
        <p:nvSpPr>
          <p:cNvPr id="9" name="灯片编号占位符 8"/>
          <p:cNvSpPr>
            <a:spLocks noGrp="1"/>
          </p:cNvSpPr>
          <p:nvPr>
            <p:ph type="sldNum" sz="quarter" idx="12"/>
          </p:nvPr>
        </p:nvSpPr>
        <p:spPr/>
        <p:txBody>
          <a:bodyPr/>
          <a:lstStyle/>
          <a:p>
            <a:fld id="{9104B0F6-1366-449C-843B-60919BF3B51E}" type="slidenum">
              <a:rPr lang="zh-CN" altLang="en-US" smtClean="0"/>
              <a:t>55</a:t>
            </a:fld>
            <a:endParaRPr lang="zh-CN" altLang="en-US"/>
          </a:p>
        </p:txBody>
      </p:sp>
      <p:pic>
        <p:nvPicPr>
          <p:cNvPr id="16" name="Picture 2" descr="C:\Users\MCASTE~1\AppData\Local\Temp\Rar$DI91.424\SBU-stack_2clr__rgb_forWeb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10400" y="204788"/>
            <a:ext cx="1798638"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标题 1"/>
          <p:cNvSpPr>
            <a:spLocks noGrp="1"/>
          </p:cNvSpPr>
          <p:nvPr>
            <p:ph type="title"/>
          </p:nvPr>
        </p:nvSpPr>
        <p:spPr>
          <a:xfrm>
            <a:off x="107504" y="332656"/>
            <a:ext cx="8928992" cy="1143000"/>
          </a:xfrm>
        </p:spPr>
        <p:txBody>
          <a:bodyPr vert="horz" lIns="91440" tIns="45720" rIns="91440" bIns="45720" rtlCol="0" anchor="ctr">
            <a:normAutofit/>
          </a:bodyPr>
          <a:lstStyle/>
          <a:p>
            <a:pPr algn="l"/>
            <a:r>
              <a:rPr lang="en-US" altLang="zh-CN" sz="3200" i="0" dirty="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Any 3D Markings can be Considered as Speckles</a:t>
            </a:r>
            <a:endParaRPr lang="zh-CN" altLang="en-US" sz="3200" b="1" i="0" dirty="0">
              <a:solidFill>
                <a:srgbClr val="C0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5640439"/>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a:xfrm>
            <a:off x="107504" y="474538"/>
            <a:ext cx="8203059" cy="914400"/>
          </a:xfrm>
        </p:spPr>
        <p:txBody>
          <a:bodyPr>
            <a:noAutofit/>
          </a:bodyPr>
          <a:lstStyle/>
          <a:p>
            <a:pPr algn="ctr"/>
            <a:r>
              <a:rPr lang="en-US" altLang="zh-TW" sz="2800" b="1" dirty="0">
                <a:solidFill>
                  <a:srgbClr val="C00000"/>
                </a:solidFill>
                <a:effectLst>
                  <a:outerShdw blurRad="38100" dist="38100" dir="2700000" algn="tl">
                    <a:srgbClr val="000000">
                      <a:alpha val="43137"/>
                    </a:srgbClr>
                  </a:outerShdw>
                </a:effectLst>
                <a:latin typeface="Times New Roman" pitchFamily="18" charset="0"/>
                <a:ea typeface="新細明體" charset="-120"/>
                <a:cs typeface="Times New Roman" pitchFamily="18" charset="0"/>
              </a:rPr>
              <a:t>Principle of 2D Digital Speckle photography (DSP)</a:t>
            </a:r>
          </a:p>
        </p:txBody>
      </p:sp>
      <p:pic>
        <p:nvPicPr>
          <p:cNvPr id="2253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3832" y="1556792"/>
            <a:ext cx="7362893" cy="38311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534" name="Rectangle 4"/>
          <p:cNvSpPr>
            <a:spLocks noChangeArrowheads="1"/>
          </p:cNvSpPr>
          <p:nvPr/>
        </p:nvSpPr>
        <p:spPr bwMode="auto">
          <a:xfrm>
            <a:off x="1071563" y="5693246"/>
            <a:ext cx="7239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zh-TW" sz="2000" dirty="0">
                <a:latin typeface="Times New Roman" pitchFamily="18" charset="0"/>
                <a:ea typeface="新細明體" charset="-120"/>
                <a:cs typeface="Times New Roman" pitchFamily="18" charset="0"/>
              </a:rPr>
              <a:t>Schematics demonstrating the processing algorithm of CASI</a:t>
            </a:r>
          </a:p>
        </p:txBody>
      </p:sp>
      <p:cxnSp>
        <p:nvCxnSpPr>
          <p:cNvPr id="7" name="直接连接符 6"/>
          <p:cNvCxnSpPr/>
          <p:nvPr/>
        </p:nvCxnSpPr>
        <p:spPr>
          <a:xfrm>
            <a:off x="0" y="1316054"/>
            <a:ext cx="9144000"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8" name="直接连接符 7"/>
          <p:cNvCxnSpPr/>
          <p:nvPr/>
        </p:nvCxnSpPr>
        <p:spPr>
          <a:xfrm>
            <a:off x="0" y="1287358"/>
            <a:ext cx="9144000" cy="0"/>
          </a:xfrm>
          <a:prstGeom prst="line">
            <a:avLst/>
          </a:prstGeom>
          <a:ln w="28575"/>
        </p:spPr>
        <p:style>
          <a:lnRef idx="1">
            <a:schemeClr val="accent2"/>
          </a:lnRef>
          <a:fillRef idx="0">
            <a:schemeClr val="accent2"/>
          </a:fillRef>
          <a:effectRef idx="0">
            <a:schemeClr val="accent2"/>
          </a:effectRef>
          <a:fontRef idx="minor">
            <a:schemeClr val="tx1"/>
          </a:fontRef>
        </p:style>
      </p:cxnSp>
      <p:sp>
        <p:nvSpPr>
          <p:cNvPr id="2" name="灯片编号占位符 1"/>
          <p:cNvSpPr>
            <a:spLocks noGrp="1"/>
          </p:cNvSpPr>
          <p:nvPr>
            <p:ph type="sldNum" sz="quarter" idx="12"/>
          </p:nvPr>
        </p:nvSpPr>
        <p:spPr/>
        <p:txBody>
          <a:bodyPr/>
          <a:lstStyle/>
          <a:p>
            <a:fld id="{9104B0F6-1366-449C-843B-60919BF3B51E}" type="slidenum">
              <a:rPr lang="zh-CN" altLang="en-US" smtClean="0"/>
              <a:t>56</a:t>
            </a:fld>
            <a:endParaRPr lang="zh-CN" altLang="en-US"/>
          </a:p>
        </p:txBody>
      </p:sp>
      <p:pic>
        <p:nvPicPr>
          <p:cNvPr id="9" name="Picture 2" descr="C:\Users\MCASTE~1\AppData\Local\Temp\Rar$DI91.424\SBU-stack_2clr__rgb_forWeb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10400" y="204788"/>
            <a:ext cx="1798638"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55994616"/>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07504" y="332656"/>
            <a:ext cx="8928992" cy="1143000"/>
          </a:xfrm>
        </p:spPr>
        <p:txBody>
          <a:bodyPr vert="horz" lIns="91440" tIns="45720" rIns="91440" bIns="45720" rtlCol="0" anchor="ctr">
            <a:normAutofit/>
          </a:bodyPr>
          <a:lstStyle/>
          <a:p>
            <a:pPr algn="l"/>
            <a:r>
              <a:rPr lang="en-US" altLang="zh-CN" sz="3200" b="1" dirty="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Principle of 3D DSP or DVSP</a:t>
            </a:r>
            <a:endParaRPr lang="zh-CN" altLang="en-US" sz="3200" b="1" dirty="0">
              <a:solidFill>
                <a:srgbClr val="C00000"/>
              </a:solidFill>
              <a:effectLst>
                <a:outerShdw blurRad="38100" dist="38100" dir="2700000" algn="tl">
                  <a:srgbClr val="000000">
                    <a:alpha val="43137"/>
                  </a:srgbClr>
                </a:outerShdw>
              </a:effectLst>
              <a:latin typeface="Times New Roman" pitchFamily="18" charset="0"/>
              <a:cs typeface="Times New Roman" pitchFamily="18" charset="0"/>
            </a:endParaRPr>
          </a:p>
        </p:txBody>
      </p:sp>
      <p:cxnSp>
        <p:nvCxnSpPr>
          <p:cNvPr id="4" name="直接连接符 3"/>
          <p:cNvCxnSpPr/>
          <p:nvPr/>
        </p:nvCxnSpPr>
        <p:spPr>
          <a:xfrm>
            <a:off x="0" y="1340768"/>
            <a:ext cx="9144000"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5" name="直接连接符 4"/>
          <p:cNvCxnSpPr/>
          <p:nvPr/>
        </p:nvCxnSpPr>
        <p:spPr>
          <a:xfrm>
            <a:off x="0" y="1299715"/>
            <a:ext cx="9144000" cy="0"/>
          </a:xfrm>
          <a:prstGeom prst="line">
            <a:avLst/>
          </a:prstGeom>
          <a:ln w="28575"/>
        </p:spPr>
        <p:style>
          <a:lnRef idx="1">
            <a:schemeClr val="accent2"/>
          </a:lnRef>
          <a:fillRef idx="0">
            <a:schemeClr val="accent2"/>
          </a:fillRef>
          <a:effectRef idx="0">
            <a:schemeClr val="accent2"/>
          </a:effectRef>
          <a:fontRef idx="minor">
            <a:schemeClr val="tx1"/>
          </a:fontRef>
        </p:style>
      </p:cxnSp>
      <p:sp>
        <p:nvSpPr>
          <p:cNvPr id="7" name="内容占位符 2"/>
          <p:cNvSpPr txBox="1">
            <a:spLocks/>
          </p:cNvSpPr>
          <p:nvPr/>
        </p:nvSpPr>
        <p:spPr>
          <a:xfrm>
            <a:off x="251520" y="1522925"/>
            <a:ext cx="5904656" cy="495685"/>
          </a:xfrm>
          <a:prstGeom prst="rect">
            <a:avLst/>
          </a:prstGeom>
        </p:spPr>
        <p:txBody>
          <a:bodyPr vert="horz" lIns="91440" tIns="45720" rIns="91440" bIns="45720" rtlCol="0">
            <a:normAutofit fontScale="700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altLang="zh-CN" sz="2800" b="1" dirty="0">
                <a:solidFill>
                  <a:srgbClr val="002060"/>
                </a:solidFill>
                <a:latin typeface="Times New Roman" pitchFamily="18" charset="0"/>
                <a:cs typeface="Times New Roman" pitchFamily="18" charset="0"/>
              </a:rPr>
              <a:t>Digital Volumetric Speckle Photography(DVSP)</a:t>
            </a:r>
          </a:p>
        </p:txBody>
      </p:sp>
      <p:grpSp>
        <p:nvGrpSpPr>
          <p:cNvPr id="13" name="Group 2"/>
          <p:cNvGrpSpPr>
            <a:grpSpLocks noChangeAspect="1"/>
          </p:cNvGrpSpPr>
          <p:nvPr/>
        </p:nvGrpSpPr>
        <p:grpSpPr bwMode="auto">
          <a:xfrm>
            <a:off x="0" y="2028093"/>
            <a:ext cx="9001125" cy="4572000"/>
            <a:chOff x="1263" y="2360"/>
            <a:chExt cx="9711" cy="4531"/>
          </a:xfrm>
        </p:grpSpPr>
        <p:sp>
          <p:nvSpPr>
            <p:cNvPr id="15" name="AutoShape 3"/>
            <p:cNvSpPr>
              <a:spLocks noChangeAspect="1" noChangeArrowheads="1"/>
            </p:cNvSpPr>
            <p:nvPr/>
          </p:nvSpPr>
          <p:spPr bwMode="auto">
            <a:xfrm>
              <a:off x="1263" y="2360"/>
              <a:ext cx="9658" cy="4531"/>
            </a:xfrm>
            <a:prstGeom prst="rect">
              <a:avLst/>
            </a:prstGeom>
            <a:noFill/>
            <a:ln w="9525">
              <a:noFill/>
              <a:miter lim="800000"/>
              <a:headEnd/>
              <a:tailEnd/>
            </a:ln>
          </p:spPr>
          <p:txBody>
            <a:bodyPr/>
            <a:lstStyle/>
            <a:p>
              <a:endParaRPr lang="zh-CN" altLang="en-US" sz="1600">
                <a:latin typeface="Times New Roman" pitchFamily="18" charset="0"/>
                <a:cs typeface="Times New Roman" pitchFamily="18" charset="0"/>
              </a:endParaRPr>
            </a:p>
          </p:txBody>
        </p:sp>
        <p:pic>
          <p:nvPicPr>
            <p:cNvPr id="18" name="Picture 4"/>
            <p:cNvPicPr>
              <a:picLocks noChangeAspect="1" noChangeArrowheads="1"/>
            </p:cNvPicPr>
            <p:nvPr/>
          </p:nvPicPr>
          <p:blipFill>
            <a:blip r:embed="rId3"/>
            <a:srcRect/>
            <a:stretch>
              <a:fillRect/>
            </a:stretch>
          </p:blipFill>
          <p:spPr bwMode="auto">
            <a:xfrm>
              <a:off x="9121" y="3717"/>
              <a:ext cx="1853" cy="1104"/>
            </a:xfrm>
            <a:prstGeom prst="rect">
              <a:avLst/>
            </a:prstGeom>
            <a:noFill/>
            <a:ln w="9525">
              <a:noFill/>
              <a:miter lim="800000"/>
              <a:headEnd/>
              <a:tailEnd/>
            </a:ln>
          </p:spPr>
        </p:pic>
        <p:cxnSp>
          <p:nvCxnSpPr>
            <p:cNvPr id="19" name="AutoShape 5"/>
            <p:cNvCxnSpPr>
              <a:cxnSpLocks noChangeShapeType="1"/>
            </p:cNvCxnSpPr>
            <p:nvPr/>
          </p:nvCxnSpPr>
          <p:spPr bwMode="auto">
            <a:xfrm flipH="1">
              <a:off x="9166" y="4366"/>
              <a:ext cx="798" cy="468"/>
            </a:xfrm>
            <a:prstGeom prst="straightConnector1">
              <a:avLst/>
            </a:prstGeom>
            <a:noFill/>
            <a:ln w="9525">
              <a:solidFill>
                <a:srgbClr val="000000"/>
              </a:solidFill>
              <a:round/>
              <a:headEnd type="triangle" w="sm" len="lg"/>
              <a:tailEnd/>
            </a:ln>
          </p:spPr>
        </p:cxnSp>
        <p:pic>
          <p:nvPicPr>
            <p:cNvPr id="20" name="Picture 6"/>
            <p:cNvPicPr>
              <a:picLocks noChangeAspect="1" noChangeArrowheads="1"/>
            </p:cNvPicPr>
            <p:nvPr/>
          </p:nvPicPr>
          <p:blipFill>
            <a:blip r:embed="rId4"/>
            <a:srcRect l="21660" t="20081" r="13414" b="17242"/>
            <a:stretch>
              <a:fillRect/>
            </a:stretch>
          </p:blipFill>
          <p:spPr bwMode="auto">
            <a:xfrm>
              <a:off x="1503" y="2599"/>
              <a:ext cx="1361" cy="1314"/>
            </a:xfrm>
            <a:prstGeom prst="rect">
              <a:avLst/>
            </a:prstGeom>
            <a:noFill/>
            <a:ln w="9525">
              <a:noFill/>
              <a:miter lim="800000"/>
              <a:headEnd/>
              <a:tailEnd/>
            </a:ln>
          </p:spPr>
        </p:pic>
        <p:pic>
          <p:nvPicPr>
            <p:cNvPr id="21" name="Picture 7"/>
            <p:cNvPicPr>
              <a:picLocks noChangeAspect="1" noChangeArrowheads="1"/>
            </p:cNvPicPr>
            <p:nvPr/>
          </p:nvPicPr>
          <p:blipFill>
            <a:blip r:embed="rId4"/>
            <a:srcRect l="21660" t="20081" r="13414" b="17242"/>
            <a:stretch>
              <a:fillRect/>
            </a:stretch>
          </p:blipFill>
          <p:spPr bwMode="auto">
            <a:xfrm>
              <a:off x="1454" y="4681"/>
              <a:ext cx="1361" cy="1314"/>
            </a:xfrm>
            <a:prstGeom prst="rect">
              <a:avLst/>
            </a:prstGeom>
            <a:noFill/>
            <a:ln w="9525">
              <a:noFill/>
              <a:miter lim="800000"/>
              <a:headEnd/>
              <a:tailEnd/>
            </a:ln>
          </p:spPr>
        </p:pic>
        <p:pic>
          <p:nvPicPr>
            <p:cNvPr id="22" name="Picture 8"/>
            <p:cNvPicPr>
              <a:picLocks noChangeAspect="1" noChangeArrowheads="1"/>
            </p:cNvPicPr>
            <p:nvPr/>
          </p:nvPicPr>
          <p:blipFill>
            <a:blip r:embed="rId5"/>
            <a:srcRect/>
            <a:stretch>
              <a:fillRect/>
            </a:stretch>
          </p:blipFill>
          <p:spPr bwMode="auto">
            <a:xfrm>
              <a:off x="3078" y="2486"/>
              <a:ext cx="1568" cy="1591"/>
            </a:xfrm>
            <a:prstGeom prst="rect">
              <a:avLst/>
            </a:prstGeom>
            <a:noFill/>
            <a:ln w="9525">
              <a:noFill/>
              <a:miter lim="800000"/>
              <a:headEnd/>
              <a:tailEnd/>
            </a:ln>
          </p:spPr>
        </p:pic>
        <p:pic>
          <p:nvPicPr>
            <p:cNvPr id="23" name="Picture 9"/>
            <p:cNvPicPr>
              <a:picLocks noChangeAspect="1" noChangeArrowheads="1"/>
            </p:cNvPicPr>
            <p:nvPr/>
          </p:nvPicPr>
          <p:blipFill>
            <a:blip r:embed="rId5"/>
            <a:srcRect/>
            <a:stretch>
              <a:fillRect/>
            </a:stretch>
          </p:blipFill>
          <p:spPr bwMode="auto">
            <a:xfrm>
              <a:off x="3091" y="4555"/>
              <a:ext cx="1568" cy="1591"/>
            </a:xfrm>
            <a:prstGeom prst="rect">
              <a:avLst/>
            </a:prstGeom>
            <a:noFill/>
            <a:ln w="9525">
              <a:noFill/>
              <a:miter lim="800000"/>
              <a:headEnd/>
              <a:tailEnd/>
            </a:ln>
          </p:spPr>
        </p:pic>
        <p:pic>
          <p:nvPicPr>
            <p:cNvPr id="24" name="Picture 10"/>
            <p:cNvPicPr>
              <a:picLocks noChangeAspect="1" noChangeArrowheads="1"/>
            </p:cNvPicPr>
            <p:nvPr/>
          </p:nvPicPr>
          <p:blipFill>
            <a:blip r:embed="rId6"/>
            <a:srcRect/>
            <a:stretch>
              <a:fillRect/>
            </a:stretch>
          </p:blipFill>
          <p:spPr bwMode="auto">
            <a:xfrm>
              <a:off x="5113" y="3168"/>
              <a:ext cx="625" cy="671"/>
            </a:xfrm>
            <a:prstGeom prst="rect">
              <a:avLst/>
            </a:prstGeom>
            <a:noFill/>
            <a:ln w="9525">
              <a:noFill/>
              <a:miter lim="800000"/>
              <a:headEnd/>
              <a:tailEnd/>
            </a:ln>
          </p:spPr>
        </p:pic>
        <p:pic>
          <p:nvPicPr>
            <p:cNvPr id="25" name="Picture 11"/>
            <p:cNvPicPr>
              <a:picLocks noChangeAspect="1" noChangeArrowheads="1"/>
            </p:cNvPicPr>
            <p:nvPr/>
          </p:nvPicPr>
          <p:blipFill>
            <a:blip r:embed="rId6"/>
            <a:srcRect/>
            <a:stretch>
              <a:fillRect/>
            </a:stretch>
          </p:blipFill>
          <p:spPr bwMode="auto">
            <a:xfrm>
              <a:off x="5113" y="5069"/>
              <a:ext cx="625" cy="671"/>
            </a:xfrm>
            <a:prstGeom prst="rect">
              <a:avLst/>
            </a:prstGeom>
            <a:noFill/>
            <a:ln w="9525">
              <a:noFill/>
              <a:miter lim="800000"/>
              <a:headEnd/>
              <a:tailEnd/>
            </a:ln>
          </p:spPr>
        </p:pic>
        <p:sp>
          <p:nvSpPr>
            <p:cNvPr id="26" name="Text Box 12"/>
            <p:cNvSpPr txBox="1">
              <a:spLocks noChangeArrowheads="1"/>
            </p:cNvSpPr>
            <p:nvPr/>
          </p:nvSpPr>
          <p:spPr bwMode="auto">
            <a:xfrm>
              <a:off x="1263" y="3991"/>
              <a:ext cx="1850" cy="443"/>
            </a:xfrm>
            <a:prstGeom prst="rect">
              <a:avLst/>
            </a:prstGeom>
            <a:noFill/>
            <a:ln w="9525">
              <a:noFill/>
              <a:miter lim="800000"/>
              <a:headEnd/>
              <a:tailEnd/>
            </a:ln>
          </p:spPr>
          <p:txBody>
            <a:bodyPr/>
            <a:lstStyle/>
            <a:p>
              <a:pPr algn="ctr"/>
              <a:r>
                <a:rPr lang="en-US" altLang="zh-CN" sz="1600">
                  <a:latin typeface="Times New Roman" pitchFamily="18" charset="0"/>
                  <a:cs typeface="Times New Roman" pitchFamily="18" charset="0"/>
                </a:rPr>
                <a:t>Reference Volume image</a:t>
              </a:r>
              <a:endParaRPr lang="zh-CN" altLang="zh-CN" sz="1600">
                <a:latin typeface="Times New Roman" pitchFamily="18" charset="0"/>
                <a:cs typeface="Times New Roman" pitchFamily="18" charset="0"/>
              </a:endParaRPr>
            </a:p>
          </p:txBody>
        </p:sp>
        <p:sp>
          <p:nvSpPr>
            <p:cNvPr id="27" name="Text Box 13"/>
            <p:cNvSpPr txBox="1">
              <a:spLocks noChangeArrowheads="1"/>
            </p:cNvSpPr>
            <p:nvPr/>
          </p:nvSpPr>
          <p:spPr bwMode="auto">
            <a:xfrm>
              <a:off x="1263" y="6060"/>
              <a:ext cx="1850" cy="443"/>
            </a:xfrm>
            <a:prstGeom prst="rect">
              <a:avLst/>
            </a:prstGeom>
            <a:noFill/>
            <a:ln w="9525">
              <a:noFill/>
              <a:miter lim="800000"/>
              <a:headEnd/>
              <a:tailEnd/>
            </a:ln>
          </p:spPr>
          <p:txBody>
            <a:bodyPr/>
            <a:lstStyle/>
            <a:p>
              <a:pPr algn="ctr"/>
              <a:r>
                <a:rPr lang="en-US" altLang="zh-CN" sz="1600">
                  <a:latin typeface="Times New Roman" pitchFamily="18" charset="0"/>
                  <a:cs typeface="Times New Roman" pitchFamily="18" charset="0"/>
                </a:rPr>
                <a:t>Deformed Volume image</a:t>
              </a:r>
              <a:endParaRPr lang="zh-CN" altLang="zh-CN" sz="1600">
                <a:latin typeface="Times New Roman" pitchFamily="18" charset="0"/>
                <a:cs typeface="Times New Roman" pitchFamily="18" charset="0"/>
              </a:endParaRPr>
            </a:p>
          </p:txBody>
        </p:sp>
        <p:sp>
          <p:nvSpPr>
            <p:cNvPr id="28" name="Text Box 14"/>
            <p:cNvSpPr txBox="1">
              <a:spLocks noChangeArrowheads="1"/>
            </p:cNvSpPr>
            <p:nvPr/>
          </p:nvSpPr>
          <p:spPr bwMode="auto">
            <a:xfrm>
              <a:off x="3298" y="6042"/>
              <a:ext cx="1688" cy="461"/>
            </a:xfrm>
            <a:prstGeom prst="rect">
              <a:avLst/>
            </a:prstGeom>
            <a:noFill/>
            <a:ln w="9525">
              <a:noFill/>
              <a:miter lim="800000"/>
              <a:headEnd/>
              <a:tailEnd/>
            </a:ln>
          </p:spPr>
          <p:txBody>
            <a:bodyPr/>
            <a:lstStyle/>
            <a:p>
              <a:pPr algn="just"/>
              <a:r>
                <a:rPr lang="en-US" altLang="zh-CN" sz="1600">
                  <a:latin typeface="Times New Roman" pitchFamily="18" charset="0"/>
                  <a:cs typeface="Times New Roman" pitchFamily="18" charset="0"/>
                </a:rPr>
                <a:t>Segmentation</a:t>
              </a:r>
              <a:endParaRPr lang="zh-CN" altLang="zh-CN" sz="1600">
                <a:latin typeface="Times New Roman" pitchFamily="18" charset="0"/>
                <a:cs typeface="Times New Roman" pitchFamily="18" charset="0"/>
              </a:endParaRPr>
            </a:p>
          </p:txBody>
        </p:sp>
        <p:sp>
          <p:nvSpPr>
            <p:cNvPr id="29" name="Oval 15"/>
            <p:cNvSpPr>
              <a:spLocks noChangeArrowheads="1"/>
            </p:cNvSpPr>
            <p:nvPr/>
          </p:nvSpPr>
          <p:spPr bwMode="auto">
            <a:xfrm>
              <a:off x="4420" y="2803"/>
              <a:ext cx="227" cy="227"/>
            </a:xfrm>
            <a:prstGeom prst="ellipse">
              <a:avLst/>
            </a:prstGeom>
            <a:noFill/>
            <a:ln w="12700">
              <a:solidFill>
                <a:srgbClr val="000000"/>
              </a:solidFill>
              <a:round/>
              <a:headEnd/>
              <a:tailEnd/>
            </a:ln>
          </p:spPr>
          <p:txBody>
            <a:bodyPr/>
            <a:lstStyle/>
            <a:p>
              <a:endParaRPr lang="zh-CN" altLang="en-US" sz="1600">
                <a:latin typeface="Times New Roman" pitchFamily="18" charset="0"/>
                <a:cs typeface="Times New Roman" pitchFamily="18" charset="0"/>
              </a:endParaRPr>
            </a:p>
          </p:txBody>
        </p:sp>
        <p:cxnSp>
          <p:nvCxnSpPr>
            <p:cNvPr id="30" name="AutoShape 16"/>
            <p:cNvCxnSpPr>
              <a:cxnSpLocks noChangeShapeType="1"/>
              <a:stCxn id="29" idx="5"/>
            </p:cNvCxnSpPr>
            <p:nvPr/>
          </p:nvCxnSpPr>
          <p:spPr bwMode="auto">
            <a:xfrm>
              <a:off x="4614" y="2997"/>
              <a:ext cx="499" cy="507"/>
            </a:xfrm>
            <a:prstGeom prst="straightConnector1">
              <a:avLst/>
            </a:prstGeom>
            <a:noFill/>
            <a:ln w="9525">
              <a:solidFill>
                <a:srgbClr val="000000"/>
              </a:solidFill>
              <a:round/>
              <a:headEnd/>
              <a:tailEnd type="triangle" w="med" len="med"/>
            </a:ln>
          </p:spPr>
        </p:cxnSp>
        <p:sp>
          <p:nvSpPr>
            <p:cNvPr id="31" name="Oval 17"/>
            <p:cNvSpPr>
              <a:spLocks noChangeArrowheads="1"/>
            </p:cNvSpPr>
            <p:nvPr/>
          </p:nvSpPr>
          <p:spPr bwMode="auto">
            <a:xfrm>
              <a:off x="4427" y="4876"/>
              <a:ext cx="227" cy="227"/>
            </a:xfrm>
            <a:prstGeom prst="ellipse">
              <a:avLst/>
            </a:prstGeom>
            <a:noFill/>
            <a:ln w="12700">
              <a:solidFill>
                <a:srgbClr val="000000"/>
              </a:solidFill>
              <a:round/>
              <a:headEnd/>
              <a:tailEnd/>
            </a:ln>
          </p:spPr>
          <p:txBody>
            <a:bodyPr/>
            <a:lstStyle/>
            <a:p>
              <a:endParaRPr lang="zh-CN" altLang="en-US" sz="1600">
                <a:latin typeface="Times New Roman" pitchFamily="18" charset="0"/>
                <a:cs typeface="Times New Roman" pitchFamily="18" charset="0"/>
              </a:endParaRPr>
            </a:p>
          </p:txBody>
        </p:sp>
        <p:cxnSp>
          <p:nvCxnSpPr>
            <p:cNvPr id="32" name="AutoShape 18"/>
            <p:cNvCxnSpPr>
              <a:cxnSpLocks noChangeShapeType="1"/>
            </p:cNvCxnSpPr>
            <p:nvPr/>
          </p:nvCxnSpPr>
          <p:spPr bwMode="auto">
            <a:xfrm>
              <a:off x="4651" y="5040"/>
              <a:ext cx="492" cy="375"/>
            </a:xfrm>
            <a:prstGeom prst="straightConnector1">
              <a:avLst/>
            </a:prstGeom>
            <a:noFill/>
            <a:ln w="9525">
              <a:solidFill>
                <a:srgbClr val="000000"/>
              </a:solidFill>
              <a:round/>
              <a:headEnd/>
              <a:tailEnd type="triangle" w="med" len="med"/>
            </a:ln>
          </p:spPr>
        </p:cxnSp>
        <p:sp>
          <p:nvSpPr>
            <p:cNvPr id="33" name="AutoShape 19"/>
            <p:cNvSpPr>
              <a:spLocks noChangeArrowheads="1"/>
            </p:cNvSpPr>
            <p:nvPr/>
          </p:nvSpPr>
          <p:spPr bwMode="auto">
            <a:xfrm>
              <a:off x="5813" y="3335"/>
              <a:ext cx="619" cy="143"/>
            </a:xfrm>
            <a:prstGeom prst="rightArrow">
              <a:avLst>
                <a:gd name="adj1" fmla="val 50000"/>
                <a:gd name="adj2" fmla="val 108217"/>
              </a:avLst>
            </a:prstGeom>
            <a:solidFill>
              <a:srgbClr val="FFFFFF"/>
            </a:solidFill>
            <a:ln w="9525">
              <a:solidFill>
                <a:srgbClr val="000000"/>
              </a:solidFill>
              <a:miter lim="800000"/>
              <a:headEnd/>
              <a:tailEnd/>
            </a:ln>
          </p:spPr>
          <p:txBody>
            <a:bodyPr/>
            <a:lstStyle/>
            <a:p>
              <a:endParaRPr lang="zh-CN" altLang="en-US" sz="1600">
                <a:latin typeface="Times New Roman" pitchFamily="18" charset="0"/>
                <a:cs typeface="Times New Roman" pitchFamily="18" charset="0"/>
              </a:endParaRPr>
            </a:p>
          </p:txBody>
        </p:sp>
        <p:sp>
          <p:nvSpPr>
            <p:cNvPr id="34" name="Text Box 20"/>
            <p:cNvSpPr txBox="1">
              <a:spLocks noChangeArrowheads="1"/>
            </p:cNvSpPr>
            <p:nvPr/>
          </p:nvSpPr>
          <p:spPr bwMode="auto">
            <a:xfrm>
              <a:off x="5673" y="2993"/>
              <a:ext cx="1094" cy="511"/>
            </a:xfrm>
            <a:prstGeom prst="rect">
              <a:avLst/>
            </a:prstGeom>
            <a:noFill/>
            <a:ln w="9525">
              <a:noFill/>
              <a:miter lim="800000"/>
              <a:headEnd/>
              <a:tailEnd/>
            </a:ln>
          </p:spPr>
          <p:txBody>
            <a:bodyPr/>
            <a:lstStyle/>
            <a:p>
              <a:pPr algn="just"/>
              <a:r>
                <a:rPr lang="en-US" altLang="zh-CN" sz="1600">
                  <a:latin typeface="Times New Roman" pitchFamily="18" charset="0"/>
                  <a:cs typeface="Times New Roman" pitchFamily="18" charset="0"/>
                </a:rPr>
                <a:t>3D FFT</a:t>
              </a:r>
              <a:endParaRPr lang="zh-CN" altLang="zh-CN" sz="1600">
                <a:latin typeface="Times New Roman" pitchFamily="18" charset="0"/>
                <a:cs typeface="Times New Roman" pitchFamily="18" charset="0"/>
              </a:endParaRPr>
            </a:p>
          </p:txBody>
        </p:sp>
        <p:sp>
          <p:nvSpPr>
            <p:cNvPr id="35" name="AutoShape 21"/>
            <p:cNvSpPr>
              <a:spLocks noChangeArrowheads="1"/>
            </p:cNvSpPr>
            <p:nvPr/>
          </p:nvSpPr>
          <p:spPr bwMode="auto">
            <a:xfrm>
              <a:off x="5819" y="5369"/>
              <a:ext cx="619" cy="143"/>
            </a:xfrm>
            <a:prstGeom prst="rightArrow">
              <a:avLst>
                <a:gd name="adj1" fmla="val 50000"/>
                <a:gd name="adj2" fmla="val 108217"/>
              </a:avLst>
            </a:prstGeom>
            <a:solidFill>
              <a:srgbClr val="FFFFFF"/>
            </a:solidFill>
            <a:ln w="9525">
              <a:solidFill>
                <a:srgbClr val="000000"/>
              </a:solidFill>
              <a:miter lim="800000"/>
              <a:headEnd/>
              <a:tailEnd/>
            </a:ln>
          </p:spPr>
          <p:txBody>
            <a:bodyPr/>
            <a:lstStyle/>
            <a:p>
              <a:endParaRPr lang="zh-CN" altLang="en-US" sz="1600">
                <a:latin typeface="Times New Roman" pitchFamily="18" charset="0"/>
                <a:cs typeface="Times New Roman" pitchFamily="18" charset="0"/>
              </a:endParaRPr>
            </a:p>
          </p:txBody>
        </p:sp>
        <p:sp>
          <p:nvSpPr>
            <p:cNvPr id="36" name="Text Box 22"/>
            <p:cNvSpPr txBox="1">
              <a:spLocks noChangeArrowheads="1"/>
            </p:cNvSpPr>
            <p:nvPr/>
          </p:nvSpPr>
          <p:spPr bwMode="auto">
            <a:xfrm>
              <a:off x="5698" y="4997"/>
              <a:ext cx="1393" cy="485"/>
            </a:xfrm>
            <a:prstGeom prst="rect">
              <a:avLst/>
            </a:prstGeom>
            <a:noFill/>
            <a:ln w="9525">
              <a:noFill/>
              <a:miter lim="800000"/>
              <a:headEnd/>
              <a:tailEnd/>
            </a:ln>
          </p:spPr>
          <p:txBody>
            <a:bodyPr/>
            <a:lstStyle/>
            <a:p>
              <a:pPr algn="just"/>
              <a:r>
                <a:rPr lang="en-US" altLang="zh-CN" sz="1600">
                  <a:latin typeface="Times New Roman" pitchFamily="18" charset="0"/>
                  <a:cs typeface="Times New Roman" pitchFamily="18" charset="0"/>
                </a:rPr>
                <a:t>3D FFT</a:t>
              </a:r>
              <a:endParaRPr lang="zh-CN" altLang="zh-CN" sz="1600">
                <a:latin typeface="Times New Roman" pitchFamily="18" charset="0"/>
                <a:cs typeface="Times New Roman" pitchFamily="18" charset="0"/>
              </a:endParaRPr>
            </a:p>
          </p:txBody>
        </p:sp>
        <p:sp>
          <p:nvSpPr>
            <p:cNvPr id="37" name="AutoShape 24"/>
            <p:cNvSpPr>
              <a:spLocks/>
            </p:cNvSpPr>
            <p:nvPr/>
          </p:nvSpPr>
          <p:spPr bwMode="auto">
            <a:xfrm>
              <a:off x="6477" y="3387"/>
              <a:ext cx="169" cy="2028"/>
            </a:xfrm>
            <a:prstGeom prst="rightBrace">
              <a:avLst>
                <a:gd name="adj1" fmla="val 100000"/>
                <a:gd name="adj2" fmla="val 50000"/>
              </a:avLst>
            </a:prstGeom>
            <a:noFill/>
            <a:ln w="9525">
              <a:solidFill>
                <a:srgbClr val="000000"/>
              </a:solidFill>
              <a:round/>
              <a:headEnd/>
              <a:tailEnd/>
            </a:ln>
          </p:spPr>
          <p:txBody>
            <a:bodyPr/>
            <a:lstStyle/>
            <a:p>
              <a:endParaRPr lang="zh-CN" altLang="en-US" sz="1600">
                <a:latin typeface="Times New Roman" pitchFamily="18" charset="0"/>
                <a:cs typeface="Times New Roman" pitchFamily="18" charset="0"/>
              </a:endParaRPr>
            </a:p>
          </p:txBody>
        </p:sp>
        <p:sp>
          <p:nvSpPr>
            <p:cNvPr id="38" name="Text Box 25"/>
            <p:cNvSpPr txBox="1">
              <a:spLocks noChangeArrowheads="1"/>
            </p:cNvSpPr>
            <p:nvPr/>
          </p:nvSpPr>
          <p:spPr bwMode="auto">
            <a:xfrm>
              <a:off x="8584" y="3634"/>
              <a:ext cx="616" cy="419"/>
            </a:xfrm>
            <a:prstGeom prst="rect">
              <a:avLst/>
            </a:prstGeom>
            <a:noFill/>
            <a:ln w="9525">
              <a:noFill/>
              <a:miter lim="800000"/>
              <a:headEnd/>
              <a:tailEnd/>
            </a:ln>
          </p:spPr>
          <p:txBody>
            <a:bodyPr/>
            <a:lstStyle/>
            <a:p>
              <a:pPr algn="just"/>
              <a:r>
                <a:rPr lang="en-US" altLang="zh-CN" sz="1600">
                  <a:latin typeface="Times New Roman" pitchFamily="18" charset="0"/>
                  <a:cs typeface="Times New Roman" pitchFamily="18" charset="0"/>
                </a:rPr>
                <a:t>3D FFT</a:t>
              </a:r>
              <a:endParaRPr lang="zh-CN" altLang="zh-CN" sz="1600">
                <a:latin typeface="Times New Roman" pitchFamily="18" charset="0"/>
                <a:cs typeface="Times New Roman" pitchFamily="18" charset="0"/>
              </a:endParaRPr>
            </a:p>
          </p:txBody>
        </p:sp>
        <p:sp>
          <p:nvSpPr>
            <p:cNvPr id="39" name="Text Box 27"/>
            <p:cNvSpPr txBox="1">
              <a:spLocks noChangeArrowheads="1"/>
            </p:cNvSpPr>
            <p:nvPr/>
          </p:nvSpPr>
          <p:spPr bwMode="auto">
            <a:xfrm>
              <a:off x="9146" y="4835"/>
              <a:ext cx="987" cy="426"/>
            </a:xfrm>
            <a:prstGeom prst="rect">
              <a:avLst/>
            </a:prstGeom>
            <a:noFill/>
            <a:ln w="9525">
              <a:noFill/>
              <a:miter lim="800000"/>
              <a:headEnd/>
              <a:tailEnd/>
            </a:ln>
          </p:spPr>
          <p:txBody>
            <a:bodyPr/>
            <a:lstStyle/>
            <a:p>
              <a:pPr algn="just"/>
              <a:r>
                <a:rPr lang="en-US" altLang="zh-CN" sz="1600" dirty="0">
                  <a:latin typeface="Times New Roman" pitchFamily="18" charset="0"/>
                  <a:cs typeface="Times New Roman" pitchFamily="18" charset="0"/>
                </a:rPr>
                <a:t>G(</a:t>
              </a:r>
              <a:r>
                <a:rPr lang="en-US" altLang="zh-CN" sz="1600" dirty="0" err="1">
                  <a:latin typeface="Times New Roman" pitchFamily="18" charset="0"/>
                  <a:cs typeface="Times New Roman" pitchFamily="18" charset="0"/>
                </a:rPr>
                <a:t>ξ,η,ζ</a:t>
              </a:r>
              <a:r>
                <a:rPr lang="en-US" altLang="zh-CN" sz="1600" dirty="0">
                  <a:latin typeface="Times New Roman" pitchFamily="18" charset="0"/>
                  <a:cs typeface="Times New Roman" pitchFamily="18" charset="0"/>
                </a:rPr>
                <a:t>)</a:t>
              </a:r>
              <a:endParaRPr lang="zh-CN" altLang="zh-CN" sz="1600" dirty="0">
                <a:latin typeface="Times New Roman" pitchFamily="18" charset="0"/>
                <a:cs typeface="Times New Roman" pitchFamily="18" charset="0"/>
              </a:endParaRPr>
            </a:p>
          </p:txBody>
        </p:sp>
        <p:sp>
          <p:nvSpPr>
            <p:cNvPr id="40" name="Text Box 28"/>
            <p:cNvSpPr txBox="1">
              <a:spLocks noChangeArrowheads="1"/>
            </p:cNvSpPr>
            <p:nvPr/>
          </p:nvSpPr>
          <p:spPr bwMode="auto">
            <a:xfrm>
              <a:off x="5113" y="3971"/>
              <a:ext cx="834" cy="463"/>
            </a:xfrm>
            <a:prstGeom prst="rect">
              <a:avLst/>
            </a:prstGeom>
            <a:noFill/>
            <a:ln w="9525">
              <a:noFill/>
              <a:miter lim="800000"/>
              <a:headEnd/>
              <a:tailEnd/>
            </a:ln>
          </p:spPr>
          <p:txBody>
            <a:bodyPr/>
            <a:lstStyle/>
            <a:p>
              <a:pPr algn="just"/>
              <a:r>
                <a:rPr lang="en-US" altLang="zh-CN" sz="1600">
                  <a:latin typeface="Times New Roman" pitchFamily="18" charset="0"/>
                  <a:cs typeface="Times New Roman" pitchFamily="18" charset="0"/>
                </a:rPr>
                <a:t>Subset</a:t>
              </a:r>
              <a:endParaRPr lang="zh-CN" altLang="zh-CN" sz="1600">
                <a:latin typeface="Times New Roman" pitchFamily="18" charset="0"/>
                <a:cs typeface="Times New Roman" pitchFamily="18" charset="0"/>
              </a:endParaRPr>
            </a:p>
          </p:txBody>
        </p:sp>
        <p:sp>
          <p:nvSpPr>
            <p:cNvPr id="41" name="Text Box 29"/>
            <p:cNvSpPr txBox="1">
              <a:spLocks noChangeArrowheads="1"/>
            </p:cNvSpPr>
            <p:nvPr/>
          </p:nvSpPr>
          <p:spPr bwMode="auto">
            <a:xfrm>
              <a:off x="5011" y="6021"/>
              <a:ext cx="834" cy="482"/>
            </a:xfrm>
            <a:prstGeom prst="rect">
              <a:avLst/>
            </a:prstGeom>
            <a:noFill/>
            <a:ln w="9525">
              <a:noFill/>
              <a:miter lim="800000"/>
              <a:headEnd/>
              <a:tailEnd/>
            </a:ln>
          </p:spPr>
          <p:txBody>
            <a:bodyPr/>
            <a:lstStyle/>
            <a:p>
              <a:pPr algn="just"/>
              <a:r>
                <a:rPr lang="en-US" altLang="zh-CN" sz="1600">
                  <a:latin typeface="Times New Roman" pitchFamily="18" charset="0"/>
                  <a:cs typeface="Times New Roman" pitchFamily="18" charset="0"/>
                </a:rPr>
                <a:t>Subset</a:t>
              </a:r>
              <a:endParaRPr lang="zh-CN" altLang="zh-CN" sz="1600">
                <a:latin typeface="Times New Roman" pitchFamily="18" charset="0"/>
                <a:cs typeface="Times New Roman" pitchFamily="18" charset="0"/>
              </a:endParaRPr>
            </a:p>
          </p:txBody>
        </p:sp>
        <p:cxnSp>
          <p:nvCxnSpPr>
            <p:cNvPr id="42" name="AutoShape 30"/>
            <p:cNvCxnSpPr>
              <a:cxnSpLocks noChangeShapeType="1"/>
            </p:cNvCxnSpPr>
            <p:nvPr/>
          </p:nvCxnSpPr>
          <p:spPr bwMode="auto">
            <a:xfrm>
              <a:off x="9829" y="2606"/>
              <a:ext cx="1" cy="452"/>
            </a:xfrm>
            <a:prstGeom prst="straightConnector1">
              <a:avLst/>
            </a:prstGeom>
            <a:noFill/>
            <a:ln w="9525">
              <a:solidFill>
                <a:srgbClr val="000000"/>
              </a:solidFill>
              <a:round/>
              <a:headEnd type="triangle" w="med" len="med"/>
              <a:tailEnd/>
            </a:ln>
          </p:spPr>
        </p:cxnSp>
        <p:cxnSp>
          <p:nvCxnSpPr>
            <p:cNvPr id="43" name="AutoShape 31"/>
            <p:cNvCxnSpPr>
              <a:cxnSpLocks noChangeShapeType="1"/>
            </p:cNvCxnSpPr>
            <p:nvPr/>
          </p:nvCxnSpPr>
          <p:spPr bwMode="auto">
            <a:xfrm flipH="1">
              <a:off x="9824" y="2794"/>
              <a:ext cx="357" cy="259"/>
            </a:xfrm>
            <a:prstGeom prst="straightConnector1">
              <a:avLst/>
            </a:prstGeom>
            <a:noFill/>
            <a:ln w="9525">
              <a:solidFill>
                <a:srgbClr val="000000"/>
              </a:solidFill>
              <a:round/>
              <a:headEnd type="triangle" w="med" len="med"/>
              <a:tailEnd/>
            </a:ln>
          </p:spPr>
        </p:cxnSp>
        <p:cxnSp>
          <p:nvCxnSpPr>
            <p:cNvPr id="44" name="AutoShape 32"/>
            <p:cNvCxnSpPr>
              <a:cxnSpLocks noChangeShapeType="1"/>
            </p:cNvCxnSpPr>
            <p:nvPr/>
          </p:nvCxnSpPr>
          <p:spPr bwMode="auto">
            <a:xfrm>
              <a:off x="9830" y="3058"/>
              <a:ext cx="373" cy="81"/>
            </a:xfrm>
            <a:prstGeom prst="straightConnector1">
              <a:avLst/>
            </a:prstGeom>
            <a:noFill/>
            <a:ln w="9525">
              <a:solidFill>
                <a:srgbClr val="000000"/>
              </a:solidFill>
              <a:round/>
              <a:headEnd/>
              <a:tailEnd type="triangle" w="med" len="med"/>
            </a:ln>
          </p:spPr>
        </p:cxnSp>
        <p:sp>
          <p:nvSpPr>
            <p:cNvPr id="45" name="Text Box 33"/>
            <p:cNvSpPr txBox="1">
              <a:spLocks noChangeArrowheads="1"/>
            </p:cNvSpPr>
            <p:nvPr/>
          </p:nvSpPr>
          <p:spPr bwMode="auto">
            <a:xfrm>
              <a:off x="10126" y="2643"/>
              <a:ext cx="464" cy="374"/>
            </a:xfrm>
            <a:prstGeom prst="rect">
              <a:avLst/>
            </a:prstGeom>
            <a:noFill/>
            <a:ln w="9525">
              <a:noFill/>
              <a:miter lim="800000"/>
              <a:headEnd/>
              <a:tailEnd/>
            </a:ln>
          </p:spPr>
          <p:txBody>
            <a:bodyPr/>
            <a:lstStyle/>
            <a:p>
              <a:pPr algn="just"/>
              <a:r>
                <a:rPr lang="en-US" altLang="zh-CN" sz="1600" i="1">
                  <a:latin typeface="Times New Roman" pitchFamily="18" charset="0"/>
                  <a:cs typeface="Times New Roman" pitchFamily="18" charset="0"/>
                </a:rPr>
                <a:t>η</a:t>
              </a:r>
              <a:endParaRPr lang="zh-CN" altLang="zh-CN" sz="1600">
                <a:latin typeface="Times New Roman" pitchFamily="18" charset="0"/>
                <a:cs typeface="Times New Roman" pitchFamily="18" charset="0"/>
              </a:endParaRPr>
            </a:p>
          </p:txBody>
        </p:sp>
        <p:sp>
          <p:nvSpPr>
            <p:cNvPr id="46" name="Text Box 34"/>
            <p:cNvSpPr txBox="1">
              <a:spLocks noChangeArrowheads="1"/>
            </p:cNvSpPr>
            <p:nvPr/>
          </p:nvSpPr>
          <p:spPr bwMode="auto">
            <a:xfrm>
              <a:off x="10201" y="2905"/>
              <a:ext cx="464" cy="375"/>
            </a:xfrm>
            <a:prstGeom prst="rect">
              <a:avLst/>
            </a:prstGeom>
            <a:noFill/>
            <a:ln w="9525">
              <a:noFill/>
              <a:miter lim="800000"/>
              <a:headEnd/>
              <a:tailEnd/>
            </a:ln>
          </p:spPr>
          <p:txBody>
            <a:bodyPr/>
            <a:lstStyle/>
            <a:p>
              <a:pPr algn="just"/>
              <a:r>
                <a:rPr lang="en-US" altLang="zh-CN" sz="1600" i="1">
                  <a:latin typeface="Times New Roman" pitchFamily="18" charset="0"/>
                  <a:cs typeface="Times New Roman" pitchFamily="18" charset="0"/>
                </a:rPr>
                <a:t>ξ</a:t>
              </a:r>
              <a:endParaRPr lang="zh-CN" altLang="zh-CN" sz="1600">
                <a:latin typeface="Times New Roman" pitchFamily="18" charset="0"/>
                <a:cs typeface="Times New Roman" pitchFamily="18" charset="0"/>
              </a:endParaRPr>
            </a:p>
          </p:txBody>
        </p:sp>
        <p:sp>
          <p:nvSpPr>
            <p:cNvPr id="47" name="Text Box 35"/>
            <p:cNvSpPr txBox="1">
              <a:spLocks noChangeArrowheads="1"/>
            </p:cNvSpPr>
            <p:nvPr/>
          </p:nvSpPr>
          <p:spPr bwMode="auto">
            <a:xfrm>
              <a:off x="9830" y="2425"/>
              <a:ext cx="463" cy="375"/>
            </a:xfrm>
            <a:prstGeom prst="rect">
              <a:avLst/>
            </a:prstGeom>
            <a:noFill/>
            <a:ln w="9525">
              <a:noFill/>
              <a:miter lim="800000"/>
              <a:headEnd/>
              <a:tailEnd/>
            </a:ln>
          </p:spPr>
          <p:txBody>
            <a:bodyPr/>
            <a:lstStyle/>
            <a:p>
              <a:pPr algn="just"/>
              <a:r>
                <a:rPr lang="en-US" altLang="zh-CN" sz="1600" i="1">
                  <a:latin typeface="Times New Roman" pitchFamily="18" charset="0"/>
                  <a:cs typeface="Times New Roman" pitchFamily="18" charset="0"/>
                </a:rPr>
                <a:t>ζ</a:t>
              </a:r>
              <a:endParaRPr lang="zh-CN" altLang="zh-CN" sz="1600">
                <a:latin typeface="Times New Roman" pitchFamily="18" charset="0"/>
                <a:cs typeface="Times New Roman" pitchFamily="18" charset="0"/>
              </a:endParaRPr>
            </a:p>
          </p:txBody>
        </p:sp>
        <p:sp>
          <p:nvSpPr>
            <p:cNvPr id="48" name="Text Box 36"/>
            <p:cNvSpPr txBox="1">
              <a:spLocks noChangeArrowheads="1"/>
            </p:cNvSpPr>
            <p:nvPr/>
          </p:nvSpPr>
          <p:spPr bwMode="auto">
            <a:xfrm>
              <a:off x="3316" y="3991"/>
              <a:ext cx="1670" cy="443"/>
            </a:xfrm>
            <a:prstGeom prst="rect">
              <a:avLst/>
            </a:prstGeom>
            <a:noFill/>
            <a:ln w="9525">
              <a:noFill/>
              <a:miter lim="800000"/>
              <a:headEnd/>
              <a:tailEnd/>
            </a:ln>
          </p:spPr>
          <p:txBody>
            <a:bodyPr/>
            <a:lstStyle/>
            <a:p>
              <a:pPr algn="just"/>
              <a:r>
                <a:rPr lang="en-US" altLang="zh-CN" sz="1600">
                  <a:latin typeface="Times New Roman" pitchFamily="18" charset="0"/>
                  <a:cs typeface="Times New Roman" pitchFamily="18" charset="0"/>
                </a:rPr>
                <a:t>Segmentation</a:t>
              </a:r>
              <a:endParaRPr lang="zh-CN" altLang="zh-CN" sz="1600">
                <a:latin typeface="Times New Roman" pitchFamily="18" charset="0"/>
                <a:cs typeface="Times New Roman" pitchFamily="18" charset="0"/>
              </a:endParaRPr>
            </a:p>
          </p:txBody>
        </p:sp>
        <p:sp>
          <p:nvSpPr>
            <p:cNvPr id="49" name="Text Box 37"/>
            <p:cNvSpPr txBox="1">
              <a:spLocks noChangeArrowheads="1"/>
            </p:cNvSpPr>
            <p:nvPr/>
          </p:nvSpPr>
          <p:spPr bwMode="auto">
            <a:xfrm>
              <a:off x="8514" y="4766"/>
              <a:ext cx="746" cy="406"/>
            </a:xfrm>
            <a:prstGeom prst="rect">
              <a:avLst/>
            </a:prstGeom>
            <a:noFill/>
            <a:ln w="9525">
              <a:noFill/>
              <a:miter lim="800000"/>
              <a:headEnd/>
              <a:tailEnd/>
            </a:ln>
          </p:spPr>
          <p:txBody>
            <a:bodyPr/>
            <a:lstStyle/>
            <a:p>
              <a:pPr algn="just"/>
              <a:r>
                <a:rPr lang="en-US" altLang="zh-CN" sz="1600">
                  <a:latin typeface="Times New Roman" pitchFamily="18" charset="0"/>
                  <a:cs typeface="Times New Roman" pitchFamily="18" charset="0"/>
                </a:rPr>
                <a:t>Crest</a:t>
              </a:r>
              <a:endParaRPr lang="zh-CN" altLang="zh-CN" sz="1600">
                <a:latin typeface="Times New Roman" pitchFamily="18" charset="0"/>
                <a:cs typeface="Times New Roman" pitchFamily="18" charset="0"/>
              </a:endParaRPr>
            </a:p>
          </p:txBody>
        </p:sp>
        <p:cxnSp>
          <p:nvCxnSpPr>
            <p:cNvPr id="50" name="AutoShape 38"/>
            <p:cNvCxnSpPr>
              <a:cxnSpLocks noChangeShapeType="1"/>
            </p:cNvCxnSpPr>
            <p:nvPr/>
          </p:nvCxnSpPr>
          <p:spPr bwMode="auto">
            <a:xfrm>
              <a:off x="5034" y="2557"/>
              <a:ext cx="1" cy="437"/>
            </a:xfrm>
            <a:prstGeom prst="straightConnector1">
              <a:avLst/>
            </a:prstGeom>
            <a:noFill/>
            <a:ln w="9525">
              <a:solidFill>
                <a:srgbClr val="000000"/>
              </a:solidFill>
              <a:round/>
              <a:headEnd type="triangle" w="med" len="med"/>
              <a:tailEnd/>
            </a:ln>
          </p:spPr>
        </p:cxnSp>
        <p:cxnSp>
          <p:nvCxnSpPr>
            <p:cNvPr id="51" name="AutoShape 39"/>
            <p:cNvCxnSpPr>
              <a:cxnSpLocks noChangeShapeType="1"/>
            </p:cNvCxnSpPr>
            <p:nvPr/>
          </p:nvCxnSpPr>
          <p:spPr bwMode="auto">
            <a:xfrm flipH="1">
              <a:off x="5037" y="2736"/>
              <a:ext cx="382" cy="250"/>
            </a:xfrm>
            <a:prstGeom prst="straightConnector1">
              <a:avLst/>
            </a:prstGeom>
            <a:noFill/>
            <a:ln w="9525">
              <a:solidFill>
                <a:srgbClr val="000000"/>
              </a:solidFill>
              <a:round/>
              <a:headEnd type="triangle" w="med" len="med"/>
              <a:tailEnd/>
            </a:ln>
          </p:spPr>
        </p:cxnSp>
        <p:cxnSp>
          <p:nvCxnSpPr>
            <p:cNvPr id="52" name="AutoShape 40"/>
            <p:cNvCxnSpPr>
              <a:cxnSpLocks noChangeShapeType="1"/>
              <a:endCxn id="24" idx="0"/>
            </p:cNvCxnSpPr>
            <p:nvPr/>
          </p:nvCxnSpPr>
          <p:spPr bwMode="auto">
            <a:xfrm>
              <a:off x="5035" y="2994"/>
              <a:ext cx="391" cy="174"/>
            </a:xfrm>
            <a:prstGeom prst="straightConnector1">
              <a:avLst/>
            </a:prstGeom>
            <a:noFill/>
            <a:ln w="9525">
              <a:solidFill>
                <a:srgbClr val="000000"/>
              </a:solidFill>
              <a:round/>
              <a:headEnd/>
              <a:tailEnd type="triangle" w="med" len="med"/>
            </a:ln>
          </p:spPr>
        </p:cxnSp>
        <p:sp>
          <p:nvSpPr>
            <p:cNvPr id="53" name="Text Box 41"/>
            <p:cNvSpPr txBox="1">
              <a:spLocks noChangeArrowheads="1"/>
            </p:cNvSpPr>
            <p:nvPr/>
          </p:nvSpPr>
          <p:spPr bwMode="auto">
            <a:xfrm>
              <a:off x="5386" y="2714"/>
              <a:ext cx="496" cy="362"/>
            </a:xfrm>
            <a:prstGeom prst="rect">
              <a:avLst/>
            </a:prstGeom>
            <a:noFill/>
            <a:ln w="9525">
              <a:noFill/>
              <a:miter lim="800000"/>
              <a:headEnd/>
              <a:tailEnd/>
            </a:ln>
          </p:spPr>
          <p:txBody>
            <a:bodyPr/>
            <a:lstStyle/>
            <a:p>
              <a:pPr algn="just"/>
              <a:r>
                <a:rPr lang="en-US" altLang="zh-CN" sz="1600" i="1">
                  <a:latin typeface="Times New Roman" pitchFamily="18" charset="0"/>
                  <a:cs typeface="Times New Roman" pitchFamily="18" charset="0"/>
                </a:rPr>
                <a:t>x</a:t>
              </a:r>
              <a:endParaRPr lang="zh-CN" altLang="zh-CN" sz="1600" i="1">
                <a:latin typeface="Times New Roman" pitchFamily="18" charset="0"/>
                <a:cs typeface="Times New Roman" pitchFamily="18" charset="0"/>
              </a:endParaRPr>
            </a:p>
          </p:txBody>
        </p:sp>
        <p:sp>
          <p:nvSpPr>
            <p:cNvPr id="54" name="Text Box 42"/>
            <p:cNvSpPr txBox="1">
              <a:spLocks noChangeArrowheads="1"/>
            </p:cNvSpPr>
            <p:nvPr/>
          </p:nvSpPr>
          <p:spPr bwMode="auto">
            <a:xfrm>
              <a:off x="5386" y="2510"/>
              <a:ext cx="496" cy="362"/>
            </a:xfrm>
            <a:prstGeom prst="rect">
              <a:avLst/>
            </a:prstGeom>
            <a:noFill/>
            <a:ln w="9525">
              <a:noFill/>
              <a:miter lim="800000"/>
              <a:headEnd/>
              <a:tailEnd/>
            </a:ln>
          </p:spPr>
          <p:txBody>
            <a:bodyPr/>
            <a:lstStyle/>
            <a:p>
              <a:pPr algn="just"/>
              <a:r>
                <a:rPr lang="en-US" altLang="zh-CN" sz="1600" i="1">
                  <a:latin typeface="Times New Roman" pitchFamily="18" charset="0"/>
                  <a:cs typeface="Times New Roman" pitchFamily="18" charset="0"/>
                </a:rPr>
                <a:t>y</a:t>
              </a:r>
              <a:endParaRPr lang="zh-CN" altLang="zh-CN" sz="1600" i="1">
                <a:latin typeface="Times New Roman" pitchFamily="18" charset="0"/>
                <a:cs typeface="Times New Roman" pitchFamily="18" charset="0"/>
              </a:endParaRPr>
            </a:p>
          </p:txBody>
        </p:sp>
        <p:sp>
          <p:nvSpPr>
            <p:cNvPr id="55" name="Text Box 43"/>
            <p:cNvSpPr txBox="1">
              <a:spLocks noChangeArrowheads="1"/>
            </p:cNvSpPr>
            <p:nvPr/>
          </p:nvSpPr>
          <p:spPr bwMode="auto">
            <a:xfrm>
              <a:off x="4979" y="2385"/>
              <a:ext cx="496" cy="362"/>
            </a:xfrm>
            <a:prstGeom prst="rect">
              <a:avLst/>
            </a:prstGeom>
            <a:noFill/>
            <a:ln w="9525">
              <a:noFill/>
              <a:miter lim="800000"/>
              <a:headEnd/>
              <a:tailEnd/>
            </a:ln>
          </p:spPr>
          <p:txBody>
            <a:bodyPr/>
            <a:lstStyle/>
            <a:p>
              <a:pPr algn="just"/>
              <a:r>
                <a:rPr lang="en-US" altLang="zh-CN" sz="1600" i="1">
                  <a:latin typeface="Times New Roman" pitchFamily="18" charset="0"/>
                  <a:cs typeface="Times New Roman" pitchFamily="18" charset="0"/>
                </a:rPr>
                <a:t>z</a:t>
              </a:r>
              <a:endParaRPr lang="zh-CN" altLang="zh-CN" sz="1600">
                <a:latin typeface="Times New Roman" pitchFamily="18" charset="0"/>
                <a:cs typeface="Times New Roman" pitchFamily="18" charset="0"/>
              </a:endParaRPr>
            </a:p>
          </p:txBody>
        </p:sp>
        <p:sp>
          <p:nvSpPr>
            <p:cNvPr id="56" name="AutoShape 44"/>
            <p:cNvSpPr>
              <a:spLocks noChangeArrowheads="1"/>
            </p:cNvSpPr>
            <p:nvPr/>
          </p:nvSpPr>
          <p:spPr bwMode="auto">
            <a:xfrm>
              <a:off x="8689" y="4243"/>
              <a:ext cx="419" cy="143"/>
            </a:xfrm>
            <a:prstGeom prst="rightArrow">
              <a:avLst>
                <a:gd name="adj1" fmla="val 50000"/>
                <a:gd name="adj2" fmla="val 73252"/>
              </a:avLst>
            </a:prstGeom>
            <a:solidFill>
              <a:srgbClr val="FFFFFF"/>
            </a:solidFill>
            <a:ln w="9525">
              <a:solidFill>
                <a:srgbClr val="000000"/>
              </a:solidFill>
              <a:miter lim="800000"/>
              <a:headEnd/>
              <a:tailEnd/>
            </a:ln>
          </p:spPr>
          <p:txBody>
            <a:bodyPr/>
            <a:lstStyle/>
            <a:p>
              <a:endParaRPr lang="zh-CN" altLang="en-US" sz="1600">
                <a:latin typeface="Times New Roman" pitchFamily="18" charset="0"/>
                <a:cs typeface="Times New Roman" pitchFamily="18" charset="0"/>
              </a:endParaRPr>
            </a:p>
          </p:txBody>
        </p:sp>
      </p:grpSp>
      <p:graphicFrame>
        <p:nvGraphicFramePr>
          <p:cNvPr id="57" name="Object 46"/>
          <p:cNvGraphicFramePr>
            <a:graphicFrameLocks noChangeAspect="1"/>
          </p:cNvGraphicFramePr>
          <p:nvPr>
            <p:extLst/>
          </p:nvPr>
        </p:nvGraphicFramePr>
        <p:xfrm>
          <a:off x="4214810" y="6070885"/>
          <a:ext cx="4714875" cy="457200"/>
        </p:xfrm>
        <a:graphic>
          <a:graphicData uri="http://schemas.openxmlformats.org/presentationml/2006/ole">
            <mc:AlternateContent xmlns:mc="http://schemas.openxmlformats.org/markup-compatibility/2006">
              <mc:Choice xmlns:v="urn:schemas-microsoft-com:vml" Requires="v">
                <p:oleObj spid="_x0000_s174205" name="Equation" r:id="rId7" imgW="3251200" imgH="304800" progId="Equation.DSMT4">
                  <p:embed/>
                </p:oleObj>
              </mc:Choice>
              <mc:Fallback>
                <p:oleObj name="Equation" r:id="rId7" imgW="3251200" imgH="304800" progId="Equation.DSMT4">
                  <p:embed/>
                  <p:pic>
                    <p:nvPicPr>
                      <p:cNvPr id="57" name="Object 4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214810" y="6070885"/>
                        <a:ext cx="4714875" cy="457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8" name="Object 48"/>
          <p:cNvGraphicFramePr>
            <a:graphicFrameLocks noChangeAspect="1"/>
          </p:cNvGraphicFramePr>
          <p:nvPr>
            <p:extLst/>
          </p:nvPr>
        </p:nvGraphicFramePr>
        <p:xfrm>
          <a:off x="5214938" y="3254089"/>
          <a:ext cx="1196975" cy="419100"/>
        </p:xfrm>
        <a:graphic>
          <a:graphicData uri="http://schemas.openxmlformats.org/presentationml/2006/ole">
            <mc:AlternateContent xmlns:mc="http://schemas.openxmlformats.org/markup-compatibility/2006">
              <mc:Choice xmlns:v="urn:schemas-microsoft-com:vml" Requires="v">
                <p:oleObj spid="_x0000_s174206" name="Equation" r:id="rId9" imgW="825480" imgH="279360" progId="Equation.DSMT4">
                  <p:embed/>
                </p:oleObj>
              </mc:Choice>
              <mc:Fallback>
                <p:oleObj name="Equation" r:id="rId9" imgW="825480" imgH="279360" progId="Equation.DSMT4">
                  <p:embed/>
                  <p:pic>
                    <p:nvPicPr>
                      <p:cNvPr id="58" name="Object 4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214938" y="3254089"/>
                        <a:ext cx="1196975" cy="419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9" name="Text Box 28"/>
          <p:cNvSpPr txBox="1">
            <a:spLocks noChangeArrowheads="1"/>
          </p:cNvSpPr>
          <p:nvPr/>
        </p:nvSpPr>
        <p:spPr bwMode="auto">
          <a:xfrm rot="5400000">
            <a:off x="5662613" y="3663664"/>
            <a:ext cx="428625" cy="466725"/>
          </a:xfrm>
          <a:prstGeom prst="rect">
            <a:avLst/>
          </a:prstGeom>
          <a:noFill/>
          <a:ln w="9525">
            <a:noFill/>
            <a:miter lim="800000"/>
            <a:headEnd/>
            <a:tailEnd/>
          </a:ln>
        </p:spPr>
        <p:txBody>
          <a:bodyPr/>
          <a:lstStyle/>
          <a:p>
            <a:pPr algn="just"/>
            <a:r>
              <a:rPr lang="en-US" altLang="zh-CN" sz="3600">
                <a:latin typeface="Times New Roman" pitchFamily="18" charset="0"/>
                <a:cs typeface="Times New Roman" pitchFamily="18" charset="0"/>
              </a:rPr>
              <a:t>=</a:t>
            </a:r>
            <a:endParaRPr lang="zh-CN" altLang="zh-CN" sz="3600">
              <a:latin typeface="Times New Roman" pitchFamily="18" charset="0"/>
              <a:cs typeface="Times New Roman" pitchFamily="18" charset="0"/>
            </a:endParaRPr>
          </a:p>
        </p:txBody>
      </p:sp>
      <p:sp>
        <p:nvSpPr>
          <p:cNvPr id="60" name="矩形 59"/>
          <p:cNvSpPr/>
          <p:nvPr/>
        </p:nvSpPr>
        <p:spPr>
          <a:xfrm>
            <a:off x="5000625" y="3254089"/>
            <a:ext cx="1785938" cy="1571625"/>
          </a:xfrm>
          <a:prstGeom prst="rect">
            <a:avLst/>
          </a:prstGeom>
          <a:no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61" name="Text Box 20"/>
          <p:cNvSpPr txBox="1">
            <a:spLocks noChangeArrowheads="1"/>
          </p:cNvSpPr>
          <p:nvPr/>
        </p:nvSpPr>
        <p:spPr bwMode="auto">
          <a:xfrm>
            <a:off x="5143500" y="2611152"/>
            <a:ext cx="1285875" cy="515937"/>
          </a:xfrm>
          <a:prstGeom prst="rect">
            <a:avLst/>
          </a:prstGeom>
          <a:noFill/>
          <a:ln w="9525">
            <a:noFill/>
            <a:miter lim="800000"/>
            <a:headEnd/>
            <a:tailEnd/>
          </a:ln>
        </p:spPr>
        <p:txBody>
          <a:bodyPr/>
          <a:lstStyle/>
          <a:p>
            <a:pPr algn="ctr"/>
            <a:r>
              <a:rPr lang="en-US" altLang="zh-CN" sz="1600">
                <a:solidFill>
                  <a:srgbClr val="FF0000"/>
                </a:solidFill>
                <a:latin typeface="Times New Roman" pitchFamily="18" charset="0"/>
                <a:cs typeface="Times New Roman" pitchFamily="18" charset="0"/>
              </a:rPr>
              <a:t>First spectral domain</a:t>
            </a:r>
            <a:endParaRPr lang="zh-CN" altLang="zh-CN" sz="1600">
              <a:solidFill>
                <a:srgbClr val="FF0000"/>
              </a:solidFill>
              <a:latin typeface="Times New Roman" pitchFamily="18" charset="0"/>
              <a:cs typeface="Times New Roman" pitchFamily="18" charset="0"/>
            </a:endParaRPr>
          </a:p>
        </p:txBody>
      </p:sp>
      <p:sp>
        <p:nvSpPr>
          <p:cNvPr id="62" name="矩形 61"/>
          <p:cNvSpPr/>
          <p:nvPr/>
        </p:nvSpPr>
        <p:spPr>
          <a:xfrm>
            <a:off x="7296150" y="3255677"/>
            <a:ext cx="1785938" cy="1571625"/>
          </a:xfrm>
          <a:prstGeom prst="rect">
            <a:avLst/>
          </a:prstGeom>
          <a:no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63" name="Text Box 20"/>
          <p:cNvSpPr txBox="1">
            <a:spLocks noChangeArrowheads="1"/>
          </p:cNvSpPr>
          <p:nvPr/>
        </p:nvSpPr>
        <p:spPr bwMode="auto">
          <a:xfrm>
            <a:off x="7215188" y="2747403"/>
            <a:ext cx="1571625" cy="515938"/>
          </a:xfrm>
          <a:prstGeom prst="rect">
            <a:avLst/>
          </a:prstGeom>
          <a:noFill/>
          <a:ln w="9525">
            <a:noFill/>
            <a:miter lim="800000"/>
            <a:headEnd/>
            <a:tailEnd/>
          </a:ln>
        </p:spPr>
        <p:txBody>
          <a:bodyPr/>
          <a:lstStyle/>
          <a:p>
            <a:pPr algn="ctr"/>
            <a:r>
              <a:rPr lang="en-US" altLang="zh-CN" sz="1600" dirty="0">
                <a:solidFill>
                  <a:srgbClr val="FF0000"/>
                </a:solidFill>
                <a:latin typeface="Times New Roman" pitchFamily="18" charset="0"/>
                <a:cs typeface="Times New Roman" pitchFamily="18" charset="0"/>
              </a:rPr>
              <a:t>Second spectral domain</a:t>
            </a:r>
            <a:endParaRPr lang="zh-CN" altLang="zh-CN" sz="1600" dirty="0">
              <a:solidFill>
                <a:srgbClr val="FF0000"/>
              </a:solidFill>
              <a:latin typeface="Times New Roman" pitchFamily="18" charset="0"/>
              <a:cs typeface="Times New Roman" pitchFamily="18" charset="0"/>
            </a:endParaRPr>
          </a:p>
        </p:txBody>
      </p:sp>
      <p:sp>
        <p:nvSpPr>
          <p:cNvPr id="64" name="Text Box 27"/>
          <p:cNvSpPr txBox="1">
            <a:spLocks noChangeArrowheads="1"/>
          </p:cNvSpPr>
          <p:nvPr/>
        </p:nvSpPr>
        <p:spPr bwMode="auto">
          <a:xfrm>
            <a:off x="4500562" y="5665825"/>
            <a:ext cx="4357688" cy="430212"/>
          </a:xfrm>
          <a:prstGeom prst="rect">
            <a:avLst/>
          </a:prstGeom>
          <a:noFill/>
          <a:ln w="9525">
            <a:noFill/>
            <a:miter lim="800000"/>
            <a:headEnd/>
            <a:tailEnd/>
          </a:ln>
        </p:spPr>
        <p:txBody>
          <a:bodyPr/>
          <a:lstStyle/>
          <a:p>
            <a:pPr algn="just"/>
            <a:r>
              <a:rPr lang="en-US" altLang="zh-CN" sz="1600" dirty="0">
                <a:latin typeface="Times New Roman" pitchFamily="18" charset="0"/>
                <a:cs typeface="Times New Roman" pitchFamily="18" charset="0"/>
              </a:rPr>
              <a:t>(</a:t>
            </a:r>
            <a:r>
              <a:rPr lang="en-US" altLang="zh-CN" sz="1600" i="1" dirty="0" err="1">
                <a:latin typeface="Times New Roman" pitchFamily="18" charset="0"/>
                <a:cs typeface="Times New Roman" pitchFamily="18" charset="0"/>
              </a:rPr>
              <a:t>u</a:t>
            </a:r>
            <a:r>
              <a:rPr lang="en-US" altLang="zh-CN" sz="1600" dirty="0" err="1">
                <a:latin typeface="Times New Roman" pitchFamily="18" charset="0"/>
                <a:cs typeface="Times New Roman" pitchFamily="18" charset="0"/>
              </a:rPr>
              <a:t>,</a:t>
            </a:r>
            <a:r>
              <a:rPr lang="en-US" altLang="zh-CN" sz="1600" i="1" dirty="0" err="1">
                <a:latin typeface="Times New Roman" pitchFamily="18" charset="0"/>
                <a:cs typeface="Times New Roman" pitchFamily="18" charset="0"/>
              </a:rPr>
              <a:t>v</a:t>
            </a:r>
            <a:r>
              <a:rPr lang="en-US" altLang="zh-CN" sz="1600" dirty="0" err="1">
                <a:latin typeface="Times New Roman" pitchFamily="18" charset="0"/>
                <a:cs typeface="Times New Roman" pitchFamily="18" charset="0"/>
              </a:rPr>
              <a:t>,</a:t>
            </a:r>
            <a:r>
              <a:rPr lang="en-US" altLang="zh-CN" sz="1600" i="1" dirty="0" err="1">
                <a:latin typeface="Times New Roman" pitchFamily="18" charset="0"/>
                <a:cs typeface="Times New Roman" pitchFamily="18" charset="0"/>
              </a:rPr>
              <a:t>w</a:t>
            </a:r>
            <a:r>
              <a:rPr lang="en-US" altLang="zh-CN" sz="1600" dirty="0">
                <a:latin typeface="Times New Roman" pitchFamily="18" charset="0"/>
                <a:cs typeface="Times New Roman" pitchFamily="18" charset="0"/>
              </a:rPr>
              <a:t>) indicates the displacement of subset</a:t>
            </a:r>
            <a:endParaRPr lang="zh-CN" altLang="zh-CN" sz="1600" dirty="0">
              <a:latin typeface="Times New Roman" pitchFamily="18" charset="0"/>
              <a:cs typeface="Times New Roman" pitchFamily="18" charset="0"/>
            </a:endParaRPr>
          </a:p>
        </p:txBody>
      </p:sp>
      <p:pic>
        <p:nvPicPr>
          <p:cNvPr id="65" name="Picture 3"/>
          <p:cNvPicPr>
            <a:picLocks noChangeAspect="1" noChangeArrowheads="1"/>
          </p:cNvPicPr>
          <p:nvPr/>
        </p:nvPicPr>
        <p:blipFill>
          <a:blip r:embed="rId11"/>
          <a:srcRect l="11418" t="18640" r="9875" b="13376"/>
          <a:stretch>
            <a:fillRect/>
          </a:stretch>
        </p:blipFill>
        <p:spPr bwMode="auto">
          <a:xfrm>
            <a:off x="7485063" y="4884452"/>
            <a:ext cx="1658937" cy="785812"/>
          </a:xfrm>
          <a:prstGeom prst="rect">
            <a:avLst/>
          </a:prstGeom>
          <a:noFill/>
          <a:ln w="9525">
            <a:noFill/>
            <a:miter lim="800000"/>
            <a:headEnd/>
            <a:tailEnd/>
          </a:ln>
        </p:spPr>
      </p:pic>
      <p:graphicFrame>
        <p:nvGraphicFramePr>
          <p:cNvPr id="66" name="Object 23"/>
          <p:cNvGraphicFramePr>
            <a:graphicFrameLocks noChangeAspect="1"/>
          </p:cNvGraphicFramePr>
          <p:nvPr>
            <p:extLst/>
          </p:nvPr>
        </p:nvGraphicFramePr>
        <p:xfrm>
          <a:off x="4995407" y="4099950"/>
          <a:ext cx="1713956" cy="585252"/>
        </p:xfrm>
        <a:graphic>
          <a:graphicData uri="http://schemas.openxmlformats.org/presentationml/2006/ole">
            <mc:AlternateContent xmlns:mc="http://schemas.openxmlformats.org/markup-compatibility/2006">
              <mc:Choice xmlns:v="urn:schemas-microsoft-com:vml" Requires="v">
                <p:oleObj spid="_x0000_s174207" name="Equation" r:id="rId12" imgW="1942920" imgH="609480" progId="Equation.DSMT4">
                  <p:embed/>
                </p:oleObj>
              </mc:Choice>
              <mc:Fallback>
                <p:oleObj name="Equation" r:id="rId12" imgW="1942920" imgH="609480" progId="Equation.DSMT4">
                  <p:embed/>
                  <p:pic>
                    <p:nvPicPr>
                      <p:cNvPr id="66" name="Object 2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995407" y="4099950"/>
                        <a:ext cx="1713956" cy="585252"/>
                      </a:xfrm>
                      <a:prstGeom prst="rect">
                        <a:avLst/>
                      </a:prstGeom>
                      <a:noFill/>
                      <a:effectLst/>
                      <a:extLst>
                        <a:ext uri="{909E8E84-426E-40DD-AFC4-6F175D3DCCD1}">
                          <a14:hiddenFill xmlns:a14="http://schemas.microsoft.com/office/drawing/2010/main">
                            <a:solidFill>
                              <a:srgbClr val="2DA2BF"/>
                            </a:solidFill>
                          </a14:hiddenFill>
                        </a:ext>
                        <a:ext uri="{AF507438-7753-43E0-B8FC-AC1667EBCBE1}">
                          <a14:hiddenEffects xmlns:a14="http://schemas.microsoft.com/office/drawing/2010/main">
                            <a:effectLst>
                              <a:outerShdw dist="35921" dir="2700000" algn="ctr" rotWithShape="0">
                                <a:srgbClr val="DEF5FA"/>
                              </a:outerShdw>
                            </a:effectLst>
                          </a14:hiddenEffects>
                        </a:ext>
                      </a:extLst>
                    </p:spPr>
                  </p:pic>
                </p:oleObj>
              </mc:Fallback>
            </mc:AlternateContent>
          </a:graphicData>
        </a:graphic>
      </p:graphicFrame>
      <p:cxnSp>
        <p:nvCxnSpPr>
          <p:cNvPr id="67" name="直接箭头连接符 66"/>
          <p:cNvCxnSpPr>
            <a:stCxn id="68" idx="4"/>
            <a:endCxn id="65" idx="0"/>
          </p:cNvCxnSpPr>
          <p:nvPr/>
        </p:nvCxnSpPr>
        <p:spPr>
          <a:xfrm rot="16200000" flipH="1">
            <a:off x="7802191" y="4372110"/>
            <a:ext cx="870897" cy="153786"/>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68" name="椭圆 67"/>
          <p:cNvSpPr/>
          <p:nvPr/>
        </p:nvSpPr>
        <p:spPr>
          <a:xfrm>
            <a:off x="8017870" y="3727803"/>
            <a:ext cx="285752" cy="285752"/>
          </a:xfrm>
          <a:prstGeom prst="ellipse">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灯片编号占位符 2"/>
          <p:cNvSpPr>
            <a:spLocks noGrp="1"/>
          </p:cNvSpPr>
          <p:nvPr>
            <p:ph type="sldNum" sz="quarter" idx="12"/>
          </p:nvPr>
        </p:nvSpPr>
        <p:spPr/>
        <p:txBody>
          <a:bodyPr/>
          <a:lstStyle/>
          <a:p>
            <a:fld id="{9104B0F6-1366-449C-843B-60919BF3B51E}" type="slidenum">
              <a:rPr lang="zh-CN" altLang="en-US" smtClean="0"/>
              <a:t>57</a:t>
            </a:fld>
            <a:endParaRPr lang="zh-CN" altLang="en-US"/>
          </a:p>
        </p:txBody>
      </p:sp>
      <p:pic>
        <p:nvPicPr>
          <p:cNvPr id="69" name="Picture 2" descr="C:\Users\MCASTE~1\AppData\Local\Temp\Rar$DI91.424\SBU-stack_2clr__rgb_forWeb1.jp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010400" y="204788"/>
            <a:ext cx="1798638"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43920981"/>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矩形 39"/>
          <p:cNvSpPr/>
          <p:nvPr/>
        </p:nvSpPr>
        <p:spPr bwMode="auto">
          <a:xfrm>
            <a:off x="1082673" y="6332906"/>
            <a:ext cx="864393" cy="236212"/>
          </a:xfrm>
          <a:prstGeom prst="rect">
            <a:avLst/>
          </a:prstGeom>
          <a:solidFill>
            <a:srgbClr val="FFFF00"/>
          </a:solidFill>
          <a:ln w="3175" cap="flat" cmpd="sng" algn="ctr">
            <a:noFill/>
            <a:prstDash val="solid"/>
            <a:round/>
            <a:headEnd type="none" w="med" len="med"/>
            <a:tailEnd type="triangle" w="med" len="lg"/>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zh-CN" altLang="en-US" sz="2400" b="1" i="0" u="none" strike="noStrike" cap="none" normalizeH="0" baseline="0" smtClean="0">
              <a:ln>
                <a:noFill/>
              </a:ln>
              <a:solidFill>
                <a:schemeClr val="tx1"/>
              </a:solidFill>
              <a:effectLst/>
              <a:latin typeface="Tahoma" pitchFamily="34" charset="0"/>
            </a:endParaRPr>
          </a:p>
        </p:txBody>
      </p:sp>
      <p:pic>
        <p:nvPicPr>
          <p:cNvPr id="90" name="图片 89"/>
          <p:cNvPicPr/>
          <p:nvPr/>
        </p:nvPicPr>
        <p:blipFill>
          <a:blip r:embed="rId2"/>
          <a:stretch>
            <a:fillRect/>
          </a:stretch>
        </p:blipFill>
        <p:spPr>
          <a:xfrm>
            <a:off x="4924248" y="2584974"/>
            <a:ext cx="4201455" cy="2254020"/>
          </a:xfrm>
          <a:prstGeom prst="rect">
            <a:avLst/>
          </a:prstGeom>
        </p:spPr>
      </p:pic>
      <p:sp>
        <p:nvSpPr>
          <p:cNvPr id="6" name="Rectangle 9"/>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48" name="下箭头 47"/>
          <p:cNvSpPr/>
          <p:nvPr/>
        </p:nvSpPr>
        <p:spPr>
          <a:xfrm flipH="1">
            <a:off x="2235241" y="1875227"/>
            <a:ext cx="117475" cy="285750"/>
          </a:xfrm>
          <a:prstGeom prst="downArrow">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49" name="TextBox 26"/>
          <p:cNvSpPr txBox="1">
            <a:spLocks noChangeArrowheads="1"/>
          </p:cNvSpPr>
          <p:nvPr/>
        </p:nvSpPr>
        <p:spPr bwMode="auto">
          <a:xfrm>
            <a:off x="1858169" y="1738566"/>
            <a:ext cx="500062" cy="461665"/>
          </a:xfrm>
          <a:prstGeom prst="rect">
            <a:avLst/>
          </a:prstGeom>
          <a:noFill/>
          <a:ln w="9525">
            <a:noFill/>
            <a:miter lim="800000"/>
            <a:headEnd/>
            <a:tailEnd/>
          </a:ln>
        </p:spPr>
        <p:txBody>
          <a:bodyPr>
            <a:spAutoFit/>
          </a:bodyPr>
          <a:lstStyle/>
          <a:p>
            <a:r>
              <a:rPr lang="en-US" altLang="zh-CN" sz="2400" b="1" i="1" dirty="0">
                <a:solidFill>
                  <a:srgbClr val="FF0000"/>
                </a:solidFill>
                <a:latin typeface="Times New Roman" pitchFamily="18" charset="0"/>
                <a:ea typeface="黑体" pitchFamily="49" charset="-122"/>
                <a:cs typeface="Times New Roman" pitchFamily="18" charset="0"/>
              </a:rPr>
              <a:t>F</a:t>
            </a:r>
            <a:endParaRPr lang="zh-CN" altLang="en-US" sz="2400" b="1" i="1" dirty="0">
              <a:solidFill>
                <a:srgbClr val="FF0000"/>
              </a:solidFill>
              <a:latin typeface="Times New Roman" pitchFamily="18" charset="0"/>
              <a:ea typeface="黑体" pitchFamily="49" charset="-122"/>
              <a:cs typeface="Times New Roman" pitchFamily="18" charset="0"/>
            </a:endParaRPr>
          </a:p>
        </p:txBody>
      </p:sp>
      <p:pic>
        <p:nvPicPr>
          <p:cNvPr id="50" name="Picture 2"/>
          <p:cNvPicPr>
            <a:picLocks noChangeAspect="1" noChangeArrowheads="1"/>
          </p:cNvPicPr>
          <p:nvPr/>
        </p:nvPicPr>
        <p:blipFill>
          <a:blip r:embed="rId3">
            <a:clrChange>
              <a:clrFrom>
                <a:srgbClr val="B4B7B4"/>
              </a:clrFrom>
              <a:clrTo>
                <a:srgbClr val="B4B7B4">
                  <a:alpha val="0"/>
                </a:srgbClr>
              </a:clrTo>
            </a:clrChange>
            <a:lum bright="20000" contrast="40000"/>
          </a:blip>
          <a:srcRect l="27937" t="50471" r="50053" b="35985"/>
          <a:stretch>
            <a:fillRect/>
          </a:stretch>
        </p:blipFill>
        <p:spPr bwMode="auto">
          <a:xfrm>
            <a:off x="1340420" y="2187258"/>
            <a:ext cx="1941513" cy="896938"/>
          </a:xfrm>
          <a:prstGeom prst="rect">
            <a:avLst/>
          </a:prstGeom>
          <a:noFill/>
          <a:ln w="9525">
            <a:noFill/>
            <a:miter lim="800000"/>
            <a:headEnd/>
            <a:tailEnd/>
          </a:ln>
        </p:spPr>
      </p:pic>
      <p:pic>
        <p:nvPicPr>
          <p:cNvPr id="54" name="Picture 2"/>
          <p:cNvPicPr>
            <a:picLocks noChangeAspect="1" noChangeArrowheads="1"/>
          </p:cNvPicPr>
          <p:nvPr/>
        </p:nvPicPr>
        <p:blipFill>
          <a:blip r:embed="rId4"/>
          <a:srcRect/>
          <a:stretch>
            <a:fillRect/>
          </a:stretch>
        </p:blipFill>
        <p:spPr bwMode="auto">
          <a:xfrm>
            <a:off x="304800" y="3124200"/>
            <a:ext cx="4804675" cy="2886075"/>
          </a:xfrm>
          <a:prstGeom prst="rect">
            <a:avLst/>
          </a:prstGeom>
          <a:noFill/>
          <a:ln w="9525">
            <a:noFill/>
            <a:miter lim="800000"/>
            <a:headEnd/>
            <a:tailEnd/>
          </a:ln>
        </p:spPr>
      </p:pic>
      <p:cxnSp>
        <p:nvCxnSpPr>
          <p:cNvPr id="55" name="直接箭头连接符 54"/>
          <p:cNvCxnSpPr>
            <a:stCxn id="85" idx="3"/>
            <a:endCxn id="63" idx="0"/>
          </p:cNvCxnSpPr>
          <p:nvPr/>
        </p:nvCxnSpPr>
        <p:spPr>
          <a:xfrm>
            <a:off x="4261108" y="3374916"/>
            <a:ext cx="698473" cy="168005"/>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57" name="椭圆 56"/>
          <p:cNvSpPr/>
          <p:nvPr/>
        </p:nvSpPr>
        <p:spPr>
          <a:xfrm>
            <a:off x="1483295" y="3115946"/>
            <a:ext cx="142875" cy="142875"/>
          </a:xfrm>
          <a:prstGeom prst="ellipse">
            <a:avLst/>
          </a:prstGeom>
          <a:solidFill>
            <a:srgbClr val="FF0000"/>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58" name="椭圆 57"/>
          <p:cNvSpPr/>
          <p:nvPr/>
        </p:nvSpPr>
        <p:spPr>
          <a:xfrm>
            <a:off x="2912045" y="3115946"/>
            <a:ext cx="142875" cy="142875"/>
          </a:xfrm>
          <a:prstGeom prst="ellipse">
            <a:avLst/>
          </a:prstGeom>
          <a:solidFill>
            <a:srgbClr val="FF0000"/>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59" name="TextBox 58"/>
          <p:cNvSpPr txBox="1"/>
          <p:nvPr/>
        </p:nvSpPr>
        <p:spPr>
          <a:xfrm>
            <a:off x="6534681" y="5146186"/>
            <a:ext cx="1440160" cy="400110"/>
          </a:xfrm>
          <a:prstGeom prst="rect">
            <a:avLst/>
          </a:prstGeom>
          <a:noFill/>
        </p:spPr>
        <p:txBody>
          <a:bodyPr wrap="square" rtlCol="0">
            <a:spAutoFit/>
          </a:bodyPr>
          <a:lstStyle/>
          <a:p>
            <a:r>
              <a:rPr lang="en-US" altLang="zh-CN" sz="2000" b="1" dirty="0">
                <a:solidFill>
                  <a:srgbClr val="FF0000"/>
                </a:solidFill>
                <a:latin typeface="Times New Roman" pitchFamily="18" charset="0"/>
                <a:cs typeface="Times New Roman" pitchFamily="18" charset="0"/>
              </a:rPr>
              <a:t>F=10.5kN</a:t>
            </a:r>
            <a:endParaRPr lang="zh-CN" altLang="en-US" sz="2000" b="1" dirty="0">
              <a:solidFill>
                <a:srgbClr val="FF0000"/>
              </a:solidFill>
              <a:latin typeface="Times New Roman" pitchFamily="18" charset="0"/>
              <a:cs typeface="Times New Roman" pitchFamily="18" charset="0"/>
            </a:endParaRPr>
          </a:p>
        </p:txBody>
      </p:sp>
      <p:sp>
        <p:nvSpPr>
          <p:cNvPr id="61" name="TextBox 60"/>
          <p:cNvSpPr txBox="1">
            <a:spLocks noChangeArrowheads="1"/>
          </p:cNvSpPr>
          <p:nvPr/>
        </p:nvSpPr>
        <p:spPr bwMode="auto">
          <a:xfrm rot="-5400000">
            <a:off x="-350925" y="4011027"/>
            <a:ext cx="1184275" cy="369887"/>
          </a:xfrm>
          <a:prstGeom prst="rect">
            <a:avLst/>
          </a:prstGeom>
          <a:noFill/>
          <a:ln w="9525">
            <a:noFill/>
            <a:miter lim="800000"/>
            <a:headEnd/>
            <a:tailEnd/>
          </a:ln>
        </p:spPr>
        <p:txBody>
          <a:bodyPr>
            <a:spAutoFit/>
          </a:bodyPr>
          <a:lstStyle/>
          <a:p>
            <a:r>
              <a:rPr lang="en-US" altLang="zh-CN" dirty="0">
                <a:latin typeface="Times New Roman" pitchFamily="18" charset="0"/>
                <a:ea typeface="黑体" pitchFamily="49" charset="-122"/>
                <a:cs typeface="Times New Roman" pitchFamily="18" charset="0"/>
              </a:rPr>
              <a:t>Load/N</a:t>
            </a:r>
            <a:endParaRPr lang="zh-CN" altLang="en-US" dirty="0">
              <a:latin typeface="Times New Roman" pitchFamily="18" charset="0"/>
              <a:ea typeface="黑体" pitchFamily="49" charset="-122"/>
              <a:cs typeface="Times New Roman" pitchFamily="18" charset="0"/>
            </a:endParaRPr>
          </a:p>
        </p:txBody>
      </p:sp>
      <p:sp>
        <p:nvSpPr>
          <p:cNvPr id="63" name="TextBox 62"/>
          <p:cNvSpPr txBox="1"/>
          <p:nvPr/>
        </p:nvSpPr>
        <p:spPr>
          <a:xfrm>
            <a:off x="4594431" y="3542921"/>
            <a:ext cx="730299" cy="276999"/>
          </a:xfrm>
          <a:prstGeom prst="rect">
            <a:avLst/>
          </a:prstGeom>
          <a:noFill/>
        </p:spPr>
        <p:txBody>
          <a:bodyPr wrap="square" rtlCol="0">
            <a:spAutoFit/>
          </a:bodyPr>
          <a:lstStyle/>
          <a:p>
            <a:r>
              <a:rPr lang="en-US" altLang="zh-CN" sz="1200" i="1" dirty="0">
                <a:latin typeface="Times New Roman" pitchFamily="18" charset="0"/>
                <a:cs typeface="Times New Roman" pitchFamily="18" charset="0"/>
              </a:rPr>
              <a:t>y/mm</a:t>
            </a:r>
            <a:endParaRPr lang="zh-CN" altLang="en-US" sz="1200" i="1" dirty="0">
              <a:latin typeface="Times New Roman" pitchFamily="18" charset="0"/>
              <a:cs typeface="Times New Roman" pitchFamily="18" charset="0"/>
            </a:endParaRPr>
          </a:p>
        </p:txBody>
      </p:sp>
      <p:sp>
        <p:nvSpPr>
          <p:cNvPr id="64" name="TextBox 63"/>
          <p:cNvSpPr txBox="1"/>
          <p:nvPr/>
        </p:nvSpPr>
        <p:spPr>
          <a:xfrm>
            <a:off x="6928186" y="4472413"/>
            <a:ext cx="730299" cy="276999"/>
          </a:xfrm>
          <a:prstGeom prst="rect">
            <a:avLst/>
          </a:prstGeom>
          <a:noFill/>
        </p:spPr>
        <p:txBody>
          <a:bodyPr wrap="square" rtlCol="0">
            <a:spAutoFit/>
          </a:bodyPr>
          <a:lstStyle/>
          <a:p>
            <a:r>
              <a:rPr lang="en-US" altLang="zh-CN" sz="1200" i="1" dirty="0">
                <a:latin typeface="Times New Roman" pitchFamily="18" charset="0"/>
                <a:cs typeface="Times New Roman" pitchFamily="18" charset="0"/>
              </a:rPr>
              <a:t>x/mm</a:t>
            </a:r>
            <a:endParaRPr lang="zh-CN" altLang="en-US" sz="1200" i="1" dirty="0">
              <a:latin typeface="Times New Roman" pitchFamily="18" charset="0"/>
              <a:cs typeface="Times New Roman" pitchFamily="18" charset="0"/>
            </a:endParaRPr>
          </a:p>
        </p:txBody>
      </p:sp>
      <p:sp>
        <p:nvSpPr>
          <p:cNvPr id="65" name="TextBox 64"/>
          <p:cNvSpPr txBox="1"/>
          <p:nvPr/>
        </p:nvSpPr>
        <p:spPr>
          <a:xfrm>
            <a:off x="5000168" y="4506208"/>
            <a:ext cx="730299" cy="276999"/>
          </a:xfrm>
          <a:prstGeom prst="rect">
            <a:avLst/>
          </a:prstGeom>
          <a:noFill/>
        </p:spPr>
        <p:txBody>
          <a:bodyPr wrap="square" rtlCol="0">
            <a:spAutoFit/>
          </a:bodyPr>
          <a:lstStyle/>
          <a:p>
            <a:r>
              <a:rPr lang="en-US" altLang="zh-CN" sz="1200" i="1" dirty="0">
                <a:latin typeface="Times New Roman" pitchFamily="18" charset="0"/>
                <a:cs typeface="Times New Roman" pitchFamily="18" charset="0"/>
              </a:rPr>
              <a:t>z/mm</a:t>
            </a:r>
            <a:endParaRPr lang="zh-CN" altLang="en-US" sz="1200" i="1" dirty="0">
              <a:latin typeface="Times New Roman" pitchFamily="18" charset="0"/>
              <a:cs typeface="Times New Roman" pitchFamily="18" charset="0"/>
            </a:endParaRPr>
          </a:p>
        </p:txBody>
      </p:sp>
      <p:grpSp>
        <p:nvGrpSpPr>
          <p:cNvPr id="69" name="组合 27"/>
          <p:cNvGrpSpPr>
            <a:grpSpLocks/>
          </p:cNvGrpSpPr>
          <p:nvPr/>
        </p:nvGrpSpPr>
        <p:grpSpPr bwMode="auto">
          <a:xfrm>
            <a:off x="3698607" y="1875227"/>
            <a:ext cx="857250" cy="1084263"/>
            <a:chOff x="6429388" y="214290"/>
            <a:chExt cx="857256" cy="1083712"/>
          </a:xfrm>
        </p:grpSpPr>
        <p:cxnSp>
          <p:nvCxnSpPr>
            <p:cNvPr id="70" name="直接箭头连接符 69"/>
            <p:cNvCxnSpPr/>
            <p:nvPr/>
          </p:nvCxnSpPr>
          <p:spPr>
            <a:xfrm rot="5400000" flipH="1" flipV="1">
              <a:off x="6169977" y="786293"/>
              <a:ext cx="571210" cy="1588"/>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71" name="直接箭头连接符 70"/>
            <p:cNvCxnSpPr/>
            <p:nvPr/>
          </p:nvCxnSpPr>
          <p:spPr>
            <a:xfrm flipV="1">
              <a:off x="6456376" y="856901"/>
              <a:ext cx="473078" cy="214203"/>
            </a:xfrm>
            <a:prstGeom prst="straightConnector1">
              <a:avLst/>
            </a:prstGeom>
            <a:ln w="19050">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72" name="直接箭头连接符 71"/>
            <p:cNvCxnSpPr/>
            <p:nvPr/>
          </p:nvCxnSpPr>
          <p:spPr>
            <a:xfrm>
              <a:off x="6440501" y="1071104"/>
              <a:ext cx="488953" cy="214204"/>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73" name="TextBox 31"/>
            <p:cNvSpPr txBox="1">
              <a:spLocks noChangeArrowheads="1"/>
            </p:cNvSpPr>
            <p:nvPr/>
          </p:nvSpPr>
          <p:spPr bwMode="auto">
            <a:xfrm>
              <a:off x="6429388" y="214290"/>
              <a:ext cx="500066" cy="369332"/>
            </a:xfrm>
            <a:prstGeom prst="rect">
              <a:avLst/>
            </a:prstGeom>
            <a:noFill/>
            <a:ln w="9525">
              <a:noFill/>
              <a:miter lim="800000"/>
              <a:headEnd/>
              <a:tailEnd/>
            </a:ln>
          </p:spPr>
          <p:txBody>
            <a:bodyPr>
              <a:spAutoFit/>
            </a:bodyPr>
            <a:lstStyle/>
            <a:p>
              <a:r>
                <a:rPr lang="en-US" altLang="zh-CN" i="1">
                  <a:latin typeface="Times New Roman" pitchFamily="18" charset="0"/>
                  <a:ea typeface="黑体" pitchFamily="49" charset="-122"/>
                  <a:cs typeface="Times New Roman" pitchFamily="18" charset="0"/>
                </a:rPr>
                <a:t>y</a:t>
              </a:r>
              <a:endParaRPr lang="zh-CN" altLang="en-US" i="1">
                <a:latin typeface="Times New Roman" pitchFamily="18" charset="0"/>
                <a:ea typeface="黑体" pitchFamily="49" charset="-122"/>
                <a:cs typeface="Times New Roman" pitchFamily="18" charset="0"/>
              </a:endParaRPr>
            </a:p>
          </p:txBody>
        </p:sp>
        <p:sp>
          <p:nvSpPr>
            <p:cNvPr id="74" name="TextBox 32"/>
            <p:cNvSpPr txBox="1">
              <a:spLocks noChangeArrowheads="1"/>
            </p:cNvSpPr>
            <p:nvPr/>
          </p:nvSpPr>
          <p:spPr bwMode="auto">
            <a:xfrm>
              <a:off x="6658518" y="402322"/>
              <a:ext cx="500066" cy="369332"/>
            </a:xfrm>
            <a:prstGeom prst="rect">
              <a:avLst/>
            </a:prstGeom>
            <a:noFill/>
            <a:ln w="9525">
              <a:noFill/>
              <a:miter lim="800000"/>
              <a:headEnd/>
              <a:tailEnd/>
            </a:ln>
          </p:spPr>
          <p:txBody>
            <a:bodyPr>
              <a:spAutoFit/>
            </a:bodyPr>
            <a:lstStyle/>
            <a:p>
              <a:r>
                <a:rPr lang="en-US" altLang="zh-CN" i="1">
                  <a:latin typeface="Times New Roman" pitchFamily="18" charset="0"/>
                  <a:ea typeface="黑体" pitchFamily="49" charset="-122"/>
                  <a:cs typeface="Times New Roman" pitchFamily="18" charset="0"/>
                </a:rPr>
                <a:t>x</a:t>
              </a:r>
              <a:endParaRPr lang="zh-CN" altLang="en-US" i="1">
                <a:latin typeface="Times New Roman" pitchFamily="18" charset="0"/>
                <a:ea typeface="黑体" pitchFamily="49" charset="-122"/>
                <a:cs typeface="Times New Roman" pitchFamily="18" charset="0"/>
              </a:endParaRPr>
            </a:p>
          </p:txBody>
        </p:sp>
        <p:sp>
          <p:nvSpPr>
            <p:cNvPr id="75" name="TextBox 33"/>
            <p:cNvSpPr txBox="1">
              <a:spLocks noChangeArrowheads="1"/>
            </p:cNvSpPr>
            <p:nvPr/>
          </p:nvSpPr>
          <p:spPr bwMode="auto">
            <a:xfrm>
              <a:off x="6786578" y="928670"/>
              <a:ext cx="500066" cy="369332"/>
            </a:xfrm>
            <a:prstGeom prst="rect">
              <a:avLst/>
            </a:prstGeom>
            <a:noFill/>
            <a:ln w="9525">
              <a:noFill/>
              <a:miter lim="800000"/>
              <a:headEnd/>
              <a:tailEnd/>
            </a:ln>
          </p:spPr>
          <p:txBody>
            <a:bodyPr>
              <a:spAutoFit/>
            </a:bodyPr>
            <a:lstStyle/>
            <a:p>
              <a:r>
                <a:rPr lang="en-US" altLang="zh-CN" i="1">
                  <a:latin typeface="Times New Roman" pitchFamily="18" charset="0"/>
                  <a:ea typeface="黑体" pitchFamily="49" charset="-122"/>
                  <a:cs typeface="Times New Roman" pitchFamily="18" charset="0"/>
                </a:rPr>
                <a:t>z</a:t>
              </a:r>
              <a:endParaRPr lang="zh-CN" altLang="en-US" i="1">
                <a:latin typeface="Times New Roman" pitchFamily="18" charset="0"/>
                <a:ea typeface="黑体" pitchFamily="49" charset="-122"/>
                <a:cs typeface="Times New Roman" pitchFamily="18" charset="0"/>
              </a:endParaRPr>
            </a:p>
          </p:txBody>
        </p:sp>
      </p:grpSp>
      <p:sp>
        <p:nvSpPr>
          <p:cNvPr id="76" name="TextBox 16"/>
          <p:cNvSpPr txBox="1">
            <a:spLocks noChangeArrowheads="1"/>
          </p:cNvSpPr>
          <p:nvPr/>
        </p:nvSpPr>
        <p:spPr bwMode="auto">
          <a:xfrm>
            <a:off x="961411" y="5168971"/>
            <a:ext cx="357187" cy="369888"/>
          </a:xfrm>
          <a:prstGeom prst="rect">
            <a:avLst/>
          </a:prstGeom>
          <a:noFill/>
          <a:ln w="9525">
            <a:noFill/>
            <a:miter lim="800000"/>
            <a:headEnd/>
            <a:tailEnd/>
          </a:ln>
        </p:spPr>
        <p:txBody>
          <a:bodyPr>
            <a:spAutoFit/>
          </a:bodyPr>
          <a:lstStyle/>
          <a:p>
            <a:r>
              <a:rPr lang="zh-CN" altLang="en-US" dirty="0">
                <a:latin typeface="Lucida Sans Unicode" pitchFamily="34" charset="0"/>
                <a:ea typeface="黑体" pitchFamily="49" charset="-122"/>
              </a:rPr>
              <a:t>①</a:t>
            </a:r>
          </a:p>
        </p:txBody>
      </p:sp>
      <p:sp>
        <p:nvSpPr>
          <p:cNvPr id="77" name="TextBox 17"/>
          <p:cNvSpPr txBox="1">
            <a:spLocks noChangeArrowheads="1"/>
          </p:cNvSpPr>
          <p:nvPr/>
        </p:nvSpPr>
        <p:spPr bwMode="auto">
          <a:xfrm>
            <a:off x="1530349" y="4668521"/>
            <a:ext cx="357187" cy="369887"/>
          </a:xfrm>
          <a:prstGeom prst="rect">
            <a:avLst/>
          </a:prstGeom>
          <a:noFill/>
          <a:ln w="9525">
            <a:noFill/>
            <a:miter lim="800000"/>
            <a:headEnd/>
            <a:tailEnd/>
          </a:ln>
        </p:spPr>
        <p:txBody>
          <a:bodyPr>
            <a:spAutoFit/>
          </a:bodyPr>
          <a:lstStyle/>
          <a:p>
            <a:r>
              <a:rPr lang="zh-CN" altLang="en-US">
                <a:latin typeface="Lucida Sans Unicode" pitchFamily="34" charset="0"/>
                <a:ea typeface="黑体" pitchFamily="49" charset="-122"/>
              </a:rPr>
              <a:t>②</a:t>
            </a:r>
          </a:p>
        </p:txBody>
      </p:sp>
      <p:sp>
        <p:nvSpPr>
          <p:cNvPr id="78" name="TextBox 18"/>
          <p:cNvSpPr txBox="1">
            <a:spLocks noChangeArrowheads="1"/>
          </p:cNvSpPr>
          <p:nvPr/>
        </p:nvSpPr>
        <p:spPr bwMode="auto">
          <a:xfrm>
            <a:off x="1768474" y="4489133"/>
            <a:ext cx="357187" cy="369888"/>
          </a:xfrm>
          <a:prstGeom prst="rect">
            <a:avLst/>
          </a:prstGeom>
          <a:noFill/>
          <a:ln w="9525">
            <a:noFill/>
            <a:miter lim="800000"/>
            <a:headEnd/>
            <a:tailEnd/>
          </a:ln>
        </p:spPr>
        <p:txBody>
          <a:bodyPr>
            <a:spAutoFit/>
          </a:bodyPr>
          <a:lstStyle/>
          <a:p>
            <a:r>
              <a:rPr lang="zh-CN" altLang="en-US">
                <a:latin typeface="Lucida Sans Unicode" pitchFamily="34" charset="0"/>
                <a:ea typeface="黑体" pitchFamily="49" charset="-122"/>
              </a:rPr>
              <a:t>③</a:t>
            </a:r>
          </a:p>
        </p:txBody>
      </p:sp>
      <p:sp>
        <p:nvSpPr>
          <p:cNvPr id="79" name="TextBox 19"/>
          <p:cNvSpPr txBox="1">
            <a:spLocks noChangeArrowheads="1"/>
          </p:cNvSpPr>
          <p:nvPr/>
        </p:nvSpPr>
        <p:spPr bwMode="auto">
          <a:xfrm>
            <a:off x="1985079" y="4274821"/>
            <a:ext cx="357187" cy="369887"/>
          </a:xfrm>
          <a:prstGeom prst="rect">
            <a:avLst/>
          </a:prstGeom>
          <a:noFill/>
          <a:ln w="9525">
            <a:noFill/>
            <a:miter lim="800000"/>
            <a:headEnd/>
            <a:tailEnd/>
          </a:ln>
        </p:spPr>
        <p:txBody>
          <a:bodyPr>
            <a:spAutoFit/>
          </a:bodyPr>
          <a:lstStyle/>
          <a:p>
            <a:r>
              <a:rPr lang="zh-CN" altLang="en-US" dirty="0">
                <a:latin typeface="Lucida Sans Unicode" pitchFamily="34" charset="0"/>
                <a:ea typeface="黑体" pitchFamily="49" charset="-122"/>
              </a:rPr>
              <a:t>④</a:t>
            </a:r>
          </a:p>
        </p:txBody>
      </p:sp>
      <p:sp>
        <p:nvSpPr>
          <p:cNvPr id="80" name="TextBox 20"/>
          <p:cNvSpPr txBox="1">
            <a:spLocks noChangeArrowheads="1"/>
          </p:cNvSpPr>
          <p:nvPr/>
        </p:nvSpPr>
        <p:spPr bwMode="auto">
          <a:xfrm>
            <a:off x="2190924" y="4149586"/>
            <a:ext cx="357188" cy="369887"/>
          </a:xfrm>
          <a:prstGeom prst="rect">
            <a:avLst/>
          </a:prstGeom>
          <a:noFill/>
          <a:ln w="9525">
            <a:noFill/>
            <a:miter lim="800000"/>
            <a:headEnd/>
            <a:tailEnd/>
          </a:ln>
        </p:spPr>
        <p:txBody>
          <a:bodyPr>
            <a:spAutoFit/>
          </a:bodyPr>
          <a:lstStyle/>
          <a:p>
            <a:r>
              <a:rPr lang="zh-CN" altLang="en-US" dirty="0">
                <a:latin typeface="Lucida Sans Unicode" pitchFamily="34" charset="0"/>
                <a:ea typeface="黑体" pitchFamily="49" charset="-122"/>
              </a:rPr>
              <a:t>⑤</a:t>
            </a:r>
          </a:p>
        </p:txBody>
      </p:sp>
      <p:sp>
        <p:nvSpPr>
          <p:cNvPr id="81" name="TextBox 21"/>
          <p:cNvSpPr txBox="1">
            <a:spLocks noChangeArrowheads="1"/>
          </p:cNvSpPr>
          <p:nvPr/>
        </p:nvSpPr>
        <p:spPr bwMode="auto">
          <a:xfrm>
            <a:off x="2408940" y="3981664"/>
            <a:ext cx="357188" cy="369887"/>
          </a:xfrm>
          <a:prstGeom prst="rect">
            <a:avLst/>
          </a:prstGeom>
          <a:noFill/>
          <a:ln w="9525">
            <a:noFill/>
            <a:miter lim="800000"/>
            <a:headEnd/>
            <a:tailEnd/>
          </a:ln>
        </p:spPr>
        <p:txBody>
          <a:bodyPr>
            <a:spAutoFit/>
          </a:bodyPr>
          <a:lstStyle/>
          <a:p>
            <a:r>
              <a:rPr lang="zh-CN" altLang="en-US" dirty="0">
                <a:latin typeface="Lucida Sans Unicode" pitchFamily="34" charset="0"/>
                <a:ea typeface="黑体" pitchFamily="49" charset="-122"/>
              </a:rPr>
              <a:t>⑥</a:t>
            </a:r>
          </a:p>
        </p:txBody>
      </p:sp>
      <p:sp>
        <p:nvSpPr>
          <p:cNvPr id="82" name="TextBox 22"/>
          <p:cNvSpPr txBox="1">
            <a:spLocks noChangeArrowheads="1"/>
          </p:cNvSpPr>
          <p:nvPr/>
        </p:nvSpPr>
        <p:spPr bwMode="auto">
          <a:xfrm>
            <a:off x="2697731" y="3816739"/>
            <a:ext cx="357188" cy="369888"/>
          </a:xfrm>
          <a:prstGeom prst="rect">
            <a:avLst/>
          </a:prstGeom>
          <a:noFill/>
          <a:ln w="9525">
            <a:noFill/>
            <a:miter lim="800000"/>
            <a:headEnd/>
            <a:tailEnd/>
          </a:ln>
        </p:spPr>
        <p:txBody>
          <a:bodyPr>
            <a:spAutoFit/>
          </a:bodyPr>
          <a:lstStyle/>
          <a:p>
            <a:r>
              <a:rPr lang="zh-CN" altLang="en-US" dirty="0">
                <a:latin typeface="Lucida Sans Unicode" pitchFamily="34" charset="0"/>
                <a:ea typeface="黑体" pitchFamily="49" charset="-122"/>
              </a:rPr>
              <a:t>⑦</a:t>
            </a:r>
          </a:p>
        </p:txBody>
      </p:sp>
      <p:sp>
        <p:nvSpPr>
          <p:cNvPr id="83" name="TextBox 23"/>
          <p:cNvSpPr txBox="1">
            <a:spLocks noChangeArrowheads="1"/>
          </p:cNvSpPr>
          <p:nvPr/>
        </p:nvSpPr>
        <p:spPr bwMode="auto">
          <a:xfrm>
            <a:off x="3000150" y="3632002"/>
            <a:ext cx="357187" cy="369888"/>
          </a:xfrm>
          <a:prstGeom prst="rect">
            <a:avLst/>
          </a:prstGeom>
          <a:noFill/>
          <a:ln w="9525">
            <a:noFill/>
            <a:miter lim="800000"/>
            <a:headEnd/>
            <a:tailEnd/>
          </a:ln>
        </p:spPr>
        <p:txBody>
          <a:bodyPr>
            <a:spAutoFit/>
          </a:bodyPr>
          <a:lstStyle/>
          <a:p>
            <a:r>
              <a:rPr lang="zh-CN" altLang="en-US" dirty="0">
                <a:latin typeface="Lucida Sans Unicode" pitchFamily="34" charset="0"/>
                <a:ea typeface="黑体" pitchFamily="49" charset="-122"/>
              </a:rPr>
              <a:t>⑧</a:t>
            </a:r>
          </a:p>
        </p:txBody>
      </p:sp>
      <p:sp>
        <p:nvSpPr>
          <p:cNvPr id="84" name="TextBox 24"/>
          <p:cNvSpPr txBox="1">
            <a:spLocks noChangeArrowheads="1"/>
          </p:cNvSpPr>
          <p:nvPr/>
        </p:nvSpPr>
        <p:spPr bwMode="auto">
          <a:xfrm>
            <a:off x="3378941" y="3447059"/>
            <a:ext cx="357187" cy="369887"/>
          </a:xfrm>
          <a:prstGeom prst="rect">
            <a:avLst/>
          </a:prstGeom>
          <a:noFill/>
          <a:ln w="9525">
            <a:noFill/>
            <a:miter lim="800000"/>
            <a:headEnd/>
            <a:tailEnd/>
          </a:ln>
        </p:spPr>
        <p:txBody>
          <a:bodyPr>
            <a:spAutoFit/>
          </a:bodyPr>
          <a:lstStyle/>
          <a:p>
            <a:r>
              <a:rPr lang="zh-CN" altLang="en-US" dirty="0">
                <a:latin typeface="Lucida Sans Unicode" pitchFamily="34" charset="0"/>
                <a:ea typeface="黑体" pitchFamily="49" charset="-122"/>
              </a:rPr>
              <a:t>⑨</a:t>
            </a:r>
          </a:p>
        </p:txBody>
      </p:sp>
      <p:sp>
        <p:nvSpPr>
          <p:cNvPr id="85" name="TextBox 25"/>
          <p:cNvSpPr txBox="1">
            <a:spLocks noChangeArrowheads="1"/>
          </p:cNvSpPr>
          <p:nvPr/>
        </p:nvSpPr>
        <p:spPr bwMode="auto">
          <a:xfrm>
            <a:off x="3903921" y="3189972"/>
            <a:ext cx="357187" cy="369887"/>
          </a:xfrm>
          <a:prstGeom prst="rect">
            <a:avLst/>
          </a:prstGeom>
          <a:noFill/>
          <a:ln w="9525">
            <a:noFill/>
            <a:miter lim="800000"/>
            <a:headEnd/>
            <a:tailEnd/>
          </a:ln>
        </p:spPr>
        <p:txBody>
          <a:bodyPr>
            <a:spAutoFit/>
          </a:bodyPr>
          <a:lstStyle/>
          <a:p>
            <a:r>
              <a:rPr lang="zh-CN" altLang="en-US" dirty="0">
                <a:latin typeface="Lucida Sans Unicode" pitchFamily="34" charset="0"/>
                <a:ea typeface="黑体" pitchFamily="49" charset="-122"/>
              </a:rPr>
              <a:t>⑩</a:t>
            </a:r>
          </a:p>
        </p:txBody>
      </p:sp>
      <p:sp>
        <p:nvSpPr>
          <p:cNvPr id="47" name="内容占位符 2"/>
          <p:cNvSpPr txBox="1">
            <a:spLocks/>
          </p:cNvSpPr>
          <p:nvPr/>
        </p:nvSpPr>
        <p:spPr bwMode="auto">
          <a:xfrm>
            <a:off x="-1" y="1449178"/>
            <a:ext cx="9072563" cy="714375"/>
          </a:xfrm>
          <a:prstGeom prst="rect">
            <a:avLst/>
          </a:prstGeom>
        </p:spPr>
        <p:txBody>
          <a:bodyPr vert="horz" lIns="91440" tIns="45720" rIns="91440" bIns="45720" rtlCol="0">
            <a:normAutofit fontScale="85000" lnSpcReduction="20000"/>
          </a:bodyPr>
          <a:lstStyle>
            <a:defPPr>
              <a:defRPr lang="zh-CN"/>
            </a:defPPr>
            <a:lvl1pPr marL="342900" indent="-342900">
              <a:spcBef>
                <a:spcPct val="20000"/>
              </a:spcBef>
              <a:buFont typeface="Arial" pitchFamily="34" charset="0"/>
              <a:buChar char="•"/>
              <a:defRPr sz="2800" b="1">
                <a:solidFill>
                  <a:srgbClr val="002060"/>
                </a:solidFill>
                <a:latin typeface="Times New Roman" pitchFamily="18" charset="0"/>
                <a:cs typeface="Times New Roman" pitchFamily="18" charset="0"/>
              </a:defRPr>
            </a:lvl1pPr>
            <a:lvl2pPr marL="742950" indent="-285750">
              <a:spcBef>
                <a:spcPct val="20000"/>
              </a:spcBef>
              <a:buFont typeface="Arial" pitchFamily="34" charset="0"/>
              <a:buChar char="–"/>
              <a:defRPr sz="2800"/>
            </a:lvl2pPr>
            <a:lvl3pPr marL="1143000" indent="-228600">
              <a:spcBef>
                <a:spcPct val="20000"/>
              </a:spcBef>
              <a:buFont typeface="Arial" pitchFamily="34" charset="0"/>
              <a:buChar char="•"/>
              <a:defRPr sz="2400"/>
            </a:lvl3pPr>
            <a:lvl4pPr marL="1600200" indent="-228600">
              <a:spcBef>
                <a:spcPct val="20000"/>
              </a:spcBef>
              <a:buFont typeface="Arial" pitchFamily="34" charset="0"/>
              <a:buChar char="–"/>
              <a:defRPr sz="2000"/>
            </a:lvl4pPr>
            <a:lvl5pPr marL="2057400" indent="-228600">
              <a:spcBef>
                <a:spcPct val="20000"/>
              </a:spcBef>
              <a:buFont typeface="Arial" pitchFamily="34" charset="0"/>
              <a:buChar char="»"/>
              <a:defRPr sz="2000"/>
            </a:lvl5pPr>
            <a:lvl6pPr marL="2514600" indent="-228600">
              <a:spcBef>
                <a:spcPct val="20000"/>
              </a:spcBef>
              <a:buFont typeface="Arial" pitchFamily="34" charset="0"/>
              <a:buChar char="•"/>
              <a:defRPr sz="2000"/>
            </a:lvl6pPr>
            <a:lvl7pPr marL="2971800" indent="-228600">
              <a:spcBef>
                <a:spcPct val="20000"/>
              </a:spcBef>
              <a:buFont typeface="Arial" pitchFamily="34" charset="0"/>
              <a:buChar char="•"/>
              <a:defRPr sz="2000"/>
            </a:lvl7pPr>
            <a:lvl8pPr marL="3429000" indent="-228600">
              <a:spcBef>
                <a:spcPct val="20000"/>
              </a:spcBef>
              <a:buFont typeface="Arial" pitchFamily="34" charset="0"/>
              <a:buChar char="•"/>
              <a:defRPr sz="2000"/>
            </a:lvl8pPr>
            <a:lvl9pPr marL="3886200" indent="-228600">
              <a:spcBef>
                <a:spcPct val="20000"/>
              </a:spcBef>
              <a:buFont typeface="Arial" pitchFamily="34" charset="0"/>
              <a:buChar char="•"/>
              <a:defRPr sz="2000"/>
            </a:lvl9pPr>
          </a:lstStyle>
          <a:p>
            <a:r>
              <a:rPr lang="en-US" altLang="zh-CN" dirty="0"/>
              <a:t>Internal strain analysis of a composite beam under 3-point bending</a:t>
            </a:r>
            <a:endParaRPr lang="zh-CN" altLang="en-US" dirty="0"/>
          </a:p>
        </p:txBody>
      </p:sp>
      <p:cxnSp>
        <p:nvCxnSpPr>
          <p:cNvPr id="87" name="直接连接符 86"/>
          <p:cNvCxnSpPr/>
          <p:nvPr/>
        </p:nvCxnSpPr>
        <p:spPr>
          <a:xfrm>
            <a:off x="0" y="1340768"/>
            <a:ext cx="9144000"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88" name="直接连接符 87"/>
          <p:cNvCxnSpPr/>
          <p:nvPr/>
        </p:nvCxnSpPr>
        <p:spPr>
          <a:xfrm>
            <a:off x="0" y="1312072"/>
            <a:ext cx="9144000" cy="0"/>
          </a:xfrm>
          <a:prstGeom prst="line">
            <a:avLst/>
          </a:prstGeom>
          <a:ln w="28575"/>
        </p:spPr>
        <p:style>
          <a:lnRef idx="1">
            <a:schemeClr val="accent2"/>
          </a:lnRef>
          <a:fillRef idx="0">
            <a:schemeClr val="accent2"/>
          </a:fillRef>
          <a:effectRef idx="0">
            <a:schemeClr val="accent2"/>
          </a:effectRef>
          <a:fontRef idx="minor">
            <a:schemeClr val="tx1"/>
          </a:fontRef>
        </p:style>
      </p:cxnSp>
      <p:sp>
        <p:nvSpPr>
          <p:cNvPr id="89" name="标题 1"/>
          <p:cNvSpPr>
            <a:spLocks noGrp="1"/>
          </p:cNvSpPr>
          <p:nvPr>
            <p:ph type="title"/>
          </p:nvPr>
        </p:nvSpPr>
        <p:spPr>
          <a:xfrm>
            <a:off x="107504" y="332656"/>
            <a:ext cx="8928992" cy="1143000"/>
          </a:xfrm>
        </p:spPr>
        <p:txBody>
          <a:bodyPr vert="horz" lIns="91440" tIns="45720" rIns="91440" bIns="45720" rtlCol="0" anchor="ctr">
            <a:normAutofit/>
          </a:bodyPr>
          <a:lstStyle/>
          <a:p>
            <a:pPr algn="l"/>
            <a:r>
              <a:rPr lang="en-US" altLang="zh-CN" sz="3200" b="1" i="0" dirty="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Application of DVSP to Composites</a:t>
            </a:r>
            <a:endParaRPr lang="zh-CN" altLang="en-US" sz="3200" b="1" i="0" dirty="0">
              <a:solidFill>
                <a:srgbClr val="C0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2" name="Rectangle 1"/>
          <p:cNvSpPr/>
          <p:nvPr/>
        </p:nvSpPr>
        <p:spPr>
          <a:xfrm>
            <a:off x="685800" y="6327528"/>
            <a:ext cx="8251257" cy="461665"/>
          </a:xfrm>
          <a:prstGeom prst="rect">
            <a:avLst/>
          </a:prstGeom>
        </p:spPr>
        <p:txBody>
          <a:bodyPr wrap="square">
            <a:spAutoFit/>
          </a:bodyPr>
          <a:lstStyle/>
          <a:p>
            <a:pPr marL="342900" marR="0" lvl="0" indent="-342900">
              <a:spcBef>
                <a:spcPts val="0"/>
              </a:spcBef>
              <a:spcAft>
                <a:spcPts val="0"/>
              </a:spcAft>
              <a:buFont typeface="+mj-lt"/>
              <a:buAutoNum type="arabicPeriod"/>
              <a:tabLst>
                <a:tab pos="228600" algn="l"/>
              </a:tabLst>
            </a:pPr>
            <a:r>
              <a:rPr lang="en-US" sz="1200" dirty="0" err="1">
                <a:latin typeface="Times New Roman" panose="02020603050405020304" pitchFamily="18" charset="0"/>
                <a:ea typeface="SimSun" panose="02010600030101010101" pitchFamily="2" charset="-122"/>
              </a:rPr>
              <a:t>Lingtao</a:t>
            </a:r>
            <a:r>
              <a:rPr lang="en-US" sz="1200" dirty="0">
                <a:latin typeface="Times New Roman" panose="02020603050405020304" pitchFamily="18" charset="0"/>
                <a:ea typeface="SimSun" panose="02010600030101010101" pitchFamily="2" charset="-122"/>
              </a:rPr>
              <a:t> Mao, Fu-pen Chiang, Interior Strain Analysis of a Woven Composite Beam Using X-ray Computed Tomography and Digital Volumetric Speckle Photography, Composite Structures, 2015,134:782-788</a:t>
            </a:r>
            <a:endParaRPr lang="en-US" sz="1200" dirty="0">
              <a:effectLst/>
              <a:latin typeface="Times New Roman" panose="02020603050405020304" pitchFamily="18" charset="0"/>
              <a:ea typeface="SimSun" panose="02010600030101010101" pitchFamily="2" charset="-122"/>
            </a:endParaRPr>
          </a:p>
        </p:txBody>
      </p:sp>
      <p:sp>
        <p:nvSpPr>
          <p:cNvPr id="51" name="TextBox 50"/>
          <p:cNvSpPr txBox="1">
            <a:spLocks noChangeArrowheads="1"/>
          </p:cNvSpPr>
          <p:nvPr/>
        </p:nvSpPr>
        <p:spPr bwMode="auto">
          <a:xfrm>
            <a:off x="3516576" y="5744645"/>
            <a:ext cx="3185797" cy="338554"/>
          </a:xfrm>
          <a:prstGeom prst="rect">
            <a:avLst/>
          </a:prstGeom>
          <a:noFill/>
          <a:ln w="9525">
            <a:noFill/>
            <a:miter lim="800000"/>
            <a:headEnd/>
            <a:tailEnd/>
          </a:ln>
        </p:spPr>
        <p:txBody>
          <a:bodyPr wrap="square">
            <a:spAutoFit/>
          </a:bodyPr>
          <a:lstStyle/>
          <a:p>
            <a:r>
              <a:rPr lang="en-US" altLang="zh-CN" sz="1600" dirty="0">
                <a:latin typeface="Times New Roman" pitchFamily="18" charset="0"/>
                <a:ea typeface="黑体" pitchFamily="49" charset="-122"/>
                <a:cs typeface="Times New Roman" pitchFamily="18" charset="0"/>
              </a:rPr>
              <a:t>Displacement/</a:t>
            </a:r>
            <a:r>
              <a:rPr lang="el-GR" altLang="zh-CN" sz="1600" dirty="0">
                <a:latin typeface="Times New Roman" pitchFamily="18" charset="0"/>
                <a:ea typeface="黑体" pitchFamily="49" charset="-122"/>
                <a:cs typeface="Times New Roman" pitchFamily="18" charset="0"/>
              </a:rPr>
              <a:t>μ</a:t>
            </a:r>
            <a:r>
              <a:rPr lang="en-US" altLang="zh-CN" sz="1600" dirty="0">
                <a:latin typeface="Times New Roman" pitchFamily="18" charset="0"/>
                <a:ea typeface="黑体" pitchFamily="49" charset="-122"/>
                <a:cs typeface="Times New Roman" pitchFamily="18" charset="0"/>
              </a:rPr>
              <a:t>m</a:t>
            </a:r>
            <a:endParaRPr lang="zh-CN" altLang="en-US" sz="1600" dirty="0">
              <a:latin typeface="Times New Roman" pitchFamily="18" charset="0"/>
              <a:ea typeface="黑体" pitchFamily="49" charset="-122"/>
              <a:cs typeface="Times New Roman" pitchFamily="18" charset="0"/>
            </a:endParaRPr>
          </a:p>
        </p:txBody>
      </p:sp>
      <p:pic>
        <p:nvPicPr>
          <p:cNvPr id="39" name="Picture 2" descr="C:\Users\MCASTE~1\AppData\Local\Temp\Rar$DI91.424\SBU-stack_2clr__rgb_forWeb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10400" y="204788"/>
            <a:ext cx="1798638"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21851121"/>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4"/>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1882" y="2380433"/>
            <a:ext cx="4250118" cy="2160000"/>
          </a:xfrm>
          <a:prstGeom prst="rect">
            <a:avLst/>
          </a:prstGeom>
          <a:noFill/>
          <a:ln>
            <a:noFill/>
          </a:ln>
          <a:effectLst/>
          <a:extLst/>
        </p:spPr>
      </p:pic>
      <p:sp>
        <p:nvSpPr>
          <p:cNvPr id="133" name="TextBox 132"/>
          <p:cNvSpPr txBox="1"/>
          <p:nvPr/>
        </p:nvSpPr>
        <p:spPr>
          <a:xfrm>
            <a:off x="591598" y="2217749"/>
            <a:ext cx="1533222" cy="461665"/>
          </a:xfrm>
          <a:prstGeom prst="rect">
            <a:avLst/>
          </a:prstGeom>
          <a:noFill/>
        </p:spPr>
        <p:txBody>
          <a:bodyPr wrap="square" rtlCol="0">
            <a:spAutoFit/>
          </a:bodyPr>
          <a:lstStyle/>
          <a:p>
            <a:r>
              <a:rPr lang="en-US" altLang="zh-CN" sz="2400" i="1" dirty="0">
                <a:solidFill>
                  <a:srgbClr val="FF0000"/>
                </a:solidFill>
                <a:latin typeface="Times New Roman" pitchFamily="18" charset="0"/>
                <a:cs typeface="Times New Roman" pitchFamily="18" charset="0"/>
              </a:rPr>
              <a:t>u field</a:t>
            </a:r>
            <a:endParaRPr lang="zh-CN" altLang="en-US" sz="2400" i="1" dirty="0">
              <a:solidFill>
                <a:srgbClr val="FF0000"/>
              </a:solidFill>
              <a:latin typeface="Times New Roman" pitchFamily="18" charset="0"/>
              <a:cs typeface="Times New Roman" pitchFamily="18" charset="0"/>
            </a:endParaRPr>
          </a:p>
        </p:txBody>
      </p:sp>
      <p:sp>
        <p:nvSpPr>
          <p:cNvPr id="32" name="内容占位符 2"/>
          <p:cNvSpPr txBox="1">
            <a:spLocks/>
          </p:cNvSpPr>
          <p:nvPr/>
        </p:nvSpPr>
        <p:spPr bwMode="auto">
          <a:xfrm>
            <a:off x="-1" y="1449178"/>
            <a:ext cx="9072563" cy="714375"/>
          </a:xfrm>
          <a:prstGeom prst="rect">
            <a:avLst/>
          </a:prstGeom>
        </p:spPr>
        <p:txBody>
          <a:bodyPr vert="horz" lIns="91440" tIns="45720" rIns="91440" bIns="45720" rtlCol="0">
            <a:normAutofit fontScale="85000" lnSpcReduction="20000"/>
          </a:bodyPr>
          <a:lstStyle>
            <a:defPPr>
              <a:defRPr lang="zh-CN"/>
            </a:defPPr>
            <a:lvl1pPr marL="342900" indent="-342900">
              <a:spcBef>
                <a:spcPct val="20000"/>
              </a:spcBef>
              <a:buFont typeface="Arial" pitchFamily="34" charset="0"/>
              <a:buChar char="•"/>
              <a:defRPr sz="2800" b="1">
                <a:solidFill>
                  <a:srgbClr val="002060"/>
                </a:solidFill>
                <a:latin typeface="Times New Roman" pitchFamily="18" charset="0"/>
                <a:cs typeface="Times New Roman" pitchFamily="18" charset="0"/>
              </a:defRPr>
            </a:lvl1pPr>
            <a:lvl2pPr marL="742950" indent="-285750">
              <a:spcBef>
                <a:spcPct val="20000"/>
              </a:spcBef>
              <a:buFont typeface="Arial" pitchFamily="34" charset="0"/>
              <a:buChar char="–"/>
              <a:defRPr sz="2800"/>
            </a:lvl2pPr>
            <a:lvl3pPr marL="1143000" indent="-228600">
              <a:spcBef>
                <a:spcPct val="20000"/>
              </a:spcBef>
              <a:buFont typeface="Arial" pitchFamily="34" charset="0"/>
              <a:buChar char="•"/>
              <a:defRPr sz="2400"/>
            </a:lvl3pPr>
            <a:lvl4pPr marL="1600200" indent="-228600">
              <a:spcBef>
                <a:spcPct val="20000"/>
              </a:spcBef>
              <a:buFont typeface="Arial" pitchFamily="34" charset="0"/>
              <a:buChar char="–"/>
              <a:defRPr sz="2000"/>
            </a:lvl4pPr>
            <a:lvl5pPr marL="2057400" indent="-228600">
              <a:spcBef>
                <a:spcPct val="20000"/>
              </a:spcBef>
              <a:buFont typeface="Arial" pitchFamily="34" charset="0"/>
              <a:buChar char="»"/>
              <a:defRPr sz="2000"/>
            </a:lvl5pPr>
            <a:lvl6pPr marL="2514600" indent="-228600">
              <a:spcBef>
                <a:spcPct val="20000"/>
              </a:spcBef>
              <a:buFont typeface="Arial" pitchFamily="34" charset="0"/>
              <a:buChar char="•"/>
              <a:defRPr sz="2000"/>
            </a:lvl6pPr>
            <a:lvl7pPr marL="2971800" indent="-228600">
              <a:spcBef>
                <a:spcPct val="20000"/>
              </a:spcBef>
              <a:buFont typeface="Arial" pitchFamily="34" charset="0"/>
              <a:buChar char="•"/>
              <a:defRPr sz="2000"/>
            </a:lvl7pPr>
            <a:lvl8pPr marL="3429000" indent="-228600">
              <a:spcBef>
                <a:spcPct val="20000"/>
              </a:spcBef>
              <a:buFont typeface="Arial" pitchFamily="34" charset="0"/>
              <a:buChar char="•"/>
              <a:defRPr sz="2000"/>
            </a:lvl8pPr>
            <a:lvl9pPr marL="3886200" indent="-228600">
              <a:spcBef>
                <a:spcPct val="20000"/>
              </a:spcBef>
              <a:buFont typeface="Arial" pitchFamily="34" charset="0"/>
              <a:buChar char="•"/>
              <a:defRPr sz="2000"/>
            </a:lvl9pPr>
          </a:lstStyle>
          <a:p>
            <a:r>
              <a:rPr lang="en-US" altLang="zh-CN" dirty="0"/>
              <a:t>Internal strain analysis of a composite beam under 3-point bending</a:t>
            </a:r>
            <a:endParaRPr lang="zh-CN" altLang="en-US" dirty="0"/>
          </a:p>
        </p:txBody>
      </p:sp>
      <p:sp>
        <p:nvSpPr>
          <p:cNvPr id="34" name="Rectangle 9"/>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cxnSp>
        <p:nvCxnSpPr>
          <p:cNvPr id="35" name="直接连接符 34"/>
          <p:cNvCxnSpPr/>
          <p:nvPr/>
        </p:nvCxnSpPr>
        <p:spPr>
          <a:xfrm>
            <a:off x="0" y="1340768"/>
            <a:ext cx="9144000"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36" name="直接连接符 35"/>
          <p:cNvCxnSpPr/>
          <p:nvPr/>
        </p:nvCxnSpPr>
        <p:spPr>
          <a:xfrm>
            <a:off x="0" y="1312072"/>
            <a:ext cx="9144000" cy="0"/>
          </a:xfrm>
          <a:prstGeom prst="line">
            <a:avLst/>
          </a:prstGeom>
          <a:ln w="28575"/>
        </p:spPr>
        <p:style>
          <a:lnRef idx="1">
            <a:schemeClr val="accent2"/>
          </a:lnRef>
          <a:fillRef idx="0">
            <a:schemeClr val="accent2"/>
          </a:fillRef>
          <a:effectRef idx="0">
            <a:schemeClr val="accent2"/>
          </a:effectRef>
          <a:fontRef idx="minor">
            <a:schemeClr val="tx1"/>
          </a:fontRef>
        </p:style>
      </p:cxnSp>
      <p:sp>
        <p:nvSpPr>
          <p:cNvPr id="37" name="标题 1"/>
          <p:cNvSpPr txBox="1">
            <a:spLocks/>
          </p:cNvSpPr>
          <p:nvPr/>
        </p:nvSpPr>
        <p:spPr>
          <a:xfrm>
            <a:off x="107504" y="332656"/>
            <a:ext cx="8928992"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altLang="zh-CN" sz="3200" b="1" dirty="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Application of DVSP to Composites</a:t>
            </a:r>
            <a:endParaRPr lang="zh-CN" altLang="en-US" sz="3200" b="1" dirty="0">
              <a:solidFill>
                <a:srgbClr val="C00000"/>
              </a:solidFill>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38" name="图片 37"/>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16016" y="2217749"/>
            <a:ext cx="4078588" cy="2160000"/>
          </a:xfrm>
          <a:prstGeom prst="rect">
            <a:avLst/>
          </a:prstGeom>
          <a:noFill/>
        </p:spPr>
      </p:pic>
      <p:pic>
        <p:nvPicPr>
          <p:cNvPr id="39" name="Picture 4"/>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9048" y="4698000"/>
            <a:ext cx="4124118" cy="2160000"/>
          </a:xfrm>
          <a:prstGeom prst="rect">
            <a:avLst/>
          </a:prstGeom>
          <a:noFill/>
          <a:ln>
            <a:noFill/>
          </a:ln>
          <a:effectLst/>
          <a:extLst/>
        </p:spPr>
      </p:pic>
      <p:pic>
        <p:nvPicPr>
          <p:cNvPr id="40" name="Picture 2"/>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27251" y="4540433"/>
            <a:ext cx="4335882" cy="2160000"/>
          </a:xfrm>
          <a:prstGeom prst="rect">
            <a:avLst/>
          </a:prstGeom>
          <a:noFill/>
          <a:ln>
            <a:noFill/>
          </a:ln>
          <a:effectLst/>
          <a:extLst/>
        </p:spPr>
      </p:pic>
      <p:sp>
        <p:nvSpPr>
          <p:cNvPr id="41" name="TextBox 40"/>
          <p:cNvSpPr txBox="1"/>
          <p:nvPr/>
        </p:nvSpPr>
        <p:spPr>
          <a:xfrm>
            <a:off x="606" y="3460433"/>
            <a:ext cx="730299" cy="276999"/>
          </a:xfrm>
          <a:prstGeom prst="rect">
            <a:avLst/>
          </a:prstGeom>
          <a:noFill/>
        </p:spPr>
        <p:txBody>
          <a:bodyPr wrap="square" rtlCol="0">
            <a:spAutoFit/>
          </a:bodyPr>
          <a:lstStyle/>
          <a:p>
            <a:r>
              <a:rPr lang="en-US" altLang="zh-CN" sz="1200" i="1" dirty="0">
                <a:latin typeface="Times New Roman" pitchFamily="18" charset="0"/>
                <a:cs typeface="Times New Roman" pitchFamily="18" charset="0"/>
              </a:rPr>
              <a:t>y/mm</a:t>
            </a:r>
            <a:endParaRPr lang="zh-CN" altLang="en-US" sz="1200" i="1" dirty="0">
              <a:latin typeface="Times New Roman" pitchFamily="18" charset="0"/>
              <a:cs typeface="Times New Roman" pitchFamily="18" charset="0"/>
            </a:endParaRPr>
          </a:p>
        </p:txBody>
      </p:sp>
      <p:sp>
        <p:nvSpPr>
          <p:cNvPr id="42" name="TextBox 41"/>
          <p:cNvSpPr txBox="1"/>
          <p:nvPr/>
        </p:nvSpPr>
        <p:spPr>
          <a:xfrm>
            <a:off x="2369324" y="4377749"/>
            <a:ext cx="730299" cy="276999"/>
          </a:xfrm>
          <a:prstGeom prst="rect">
            <a:avLst/>
          </a:prstGeom>
          <a:noFill/>
        </p:spPr>
        <p:txBody>
          <a:bodyPr wrap="square" rtlCol="0">
            <a:spAutoFit/>
          </a:bodyPr>
          <a:lstStyle/>
          <a:p>
            <a:r>
              <a:rPr lang="en-US" altLang="zh-CN" sz="1200" i="1" dirty="0">
                <a:latin typeface="Times New Roman" pitchFamily="18" charset="0"/>
                <a:cs typeface="Times New Roman" pitchFamily="18" charset="0"/>
              </a:rPr>
              <a:t>x/mm</a:t>
            </a:r>
            <a:endParaRPr lang="zh-CN" altLang="en-US" sz="1200" i="1" dirty="0">
              <a:latin typeface="Times New Roman" pitchFamily="18" charset="0"/>
              <a:cs typeface="Times New Roman" pitchFamily="18" charset="0"/>
            </a:endParaRPr>
          </a:p>
        </p:txBody>
      </p:sp>
      <p:sp>
        <p:nvSpPr>
          <p:cNvPr id="43" name="TextBox 42"/>
          <p:cNvSpPr txBox="1"/>
          <p:nvPr/>
        </p:nvSpPr>
        <p:spPr>
          <a:xfrm>
            <a:off x="449696" y="4377748"/>
            <a:ext cx="730299" cy="276999"/>
          </a:xfrm>
          <a:prstGeom prst="rect">
            <a:avLst/>
          </a:prstGeom>
          <a:noFill/>
        </p:spPr>
        <p:txBody>
          <a:bodyPr wrap="square" rtlCol="0">
            <a:spAutoFit/>
          </a:bodyPr>
          <a:lstStyle/>
          <a:p>
            <a:r>
              <a:rPr lang="en-US" altLang="zh-CN" sz="1200" i="1" dirty="0">
                <a:latin typeface="Times New Roman" pitchFamily="18" charset="0"/>
                <a:cs typeface="Times New Roman" pitchFamily="18" charset="0"/>
              </a:rPr>
              <a:t>z/mm</a:t>
            </a:r>
            <a:endParaRPr lang="zh-CN" altLang="en-US" sz="1200" i="1" dirty="0">
              <a:latin typeface="Times New Roman" pitchFamily="18" charset="0"/>
              <a:cs typeface="Times New Roman" pitchFamily="18" charset="0"/>
            </a:endParaRPr>
          </a:p>
        </p:txBody>
      </p:sp>
      <p:sp>
        <p:nvSpPr>
          <p:cNvPr id="44" name="TextBox 43"/>
          <p:cNvSpPr txBox="1"/>
          <p:nvPr/>
        </p:nvSpPr>
        <p:spPr>
          <a:xfrm>
            <a:off x="4117027" y="2151601"/>
            <a:ext cx="505286" cy="276999"/>
          </a:xfrm>
          <a:prstGeom prst="rect">
            <a:avLst/>
          </a:prstGeom>
          <a:noFill/>
        </p:spPr>
        <p:txBody>
          <a:bodyPr wrap="square" rtlCol="0">
            <a:spAutoFit/>
          </a:bodyPr>
          <a:lstStyle/>
          <a:p>
            <a:r>
              <a:rPr lang="el-GR" altLang="zh-CN" sz="1200" i="1" dirty="0">
                <a:latin typeface="Times New Roman" pitchFamily="18" charset="0"/>
                <a:cs typeface="Times New Roman" pitchFamily="18" charset="0"/>
              </a:rPr>
              <a:t>μ</a:t>
            </a:r>
            <a:r>
              <a:rPr lang="en-US" altLang="zh-CN" sz="1200" i="1" dirty="0">
                <a:latin typeface="Times New Roman" pitchFamily="18" charset="0"/>
                <a:cs typeface="Times New Roman" pitchFamily="18" charset="0"/>
              </a:rPr>
              <a:t>m</a:t>
            </a:r>
            <a:endParaRPr lang="zh-CN" altLang="en-US" sz="1200" i="1" dirty="0">
              <a:latin typeface="Times New Roman" pitchFamily="18" charset="0"/>
              <a:cs typeface="Times New Roman" pitchFamily="18" charset="0"/>
            </a:endParaRPr>
          </a:p>
        </p:txBody>
      </p:sp>
      <p:sp>
        <p:nvSpPr>
          <p:cNvPr id="45" name="TextBox 44"/>
          <p:cNvSpPr txBox="1"/>
          <p:nvPr/>
        </p:nvSpPr>
        <p:spPr>
          <a:xfrm>
            <a:off x="4489773" y="3338390"/>
            <a:ext cx="730299" cy="276999"/>
          </a:xfrm>
          <a:prstGeom prst="rect">
            <a:avLst/>
          </a:prstGeom>
          <a:noFill/>
        </p:spPr>
        <p:txBody>
          <a:bodyPr wrap="square" rtlCol="0">
            <a:spAutoFit/>
          </a:bodyPr>
          <a:lstStyle/>
          <a:p>
            <a:r>
              <a:rPr lang="en-US" altLang="zh-CN" sz="1200" i="1" dirty="0">
                <a:latin typeface="Times New Roman" pitchFamily="18" charset="0"/>
                <a:cs typeface="Times New Roman" pitchFamily="18" charset="0"/>
              </a:rPr>
              <a:t>y/mm</a:t>
            </a:r>
            <a:endParaRPr lang="zh-CN" altLang="en-US" sz="1200" i="1" dirty="0">
              <a:latin typeface="Times New Roman" pitchFamily="18" charset="0"/>
              <a:cs typeface="Times New Roman" pitchFamily="18" charset="0"/>
            </a:endParaRPr>
          </a:p>
        </p:txBody>
      </p:sp>
      <p:sp>
        <p:nvSpPr>
          <p:cNvPr id="46" name="TextBox 45"/>
          <p:cNvSpPr txBox="1"/>
          <p:nvPr/>
        </p:nvSpPr>
        <p:spPr>
          <a:xfrm>
            <a:off x="6610144" y="4255706"/>
            <a:ext cx="730299" cy="276999"/>
          </a:xfrm>
          <a:prstGeom prst="rect">
            <a:avLst/>
          </a:prstGeom>
          <a:noFill/>
        </p:spPr>
        <p:txBody>
          <a:bodyPr wrap="square" rtlCol="0">
            <a:spAutoFit/>
          </a:bodyPr>
          <a:lstStyle/>
          <a:p>
            <a:r>
              <a:rPr lang="en-US" altLang="zh-CN" sz="1200" i="1" dirty="0">
                <a:latin typeface="Times New Roman" pitchFamily="18" charset="0"/>
                <a:cs typeface="Times New Roman" pitchFamily="18" charset="0"/>
              </a:rPr>
              <a:t>x/mm</a:t>
            </a:r>
            <a:endParaRPr lang="zh-CN" altLang="en-US" sz="1200" i="1" dirty="0">
              <a:latin typeface="Times New Roman" pitchFamily="18" charset="0"/>
              <a:cs typeface="Times New Roman" pitchFamily="18" charset="0"/>
            </a:endParaRPr>
          </a:p>
        </p:txBody>
      </p:sp>
      <p:sp>
        <p:nvSpPr>
          <p:cNvPr id="47" name="TextBox 46"/>
          <p:cNvSpPr txBox="1"/>
          <p:nvPr/>
        </p:nvSpPr>
        <p:spPr>
          <a:xfrm>
            <a:off x="4690516" y="4255705"/>
            <a:ext cx="730299" cy="276999"/>
          </a:xfrm>
          <a:prstGeom prst="rect">
            <a:avLst/>
          </a:prstGeom>
          <a:noFill/>
        </p:spPr>
        <p:txBody>
          <a:bodyPr wrap="square" rtlCol="0">
            <a:spAutoFit/>
          </a:bodyPr>
          <a:lstStyle/>
          <a:p>
            <a:r>
              <a:rPr lang="en-US" altLang="zh-CN" sz="1200" i="1" dirty="0">
                <a:latin typeface="Times New Roman" pitchFamily="18" charset="0"/>
                <a:cs typeface="Times New Roman" pitchFamily="18" charset="0"/>
              </a:rPr>
              <a:t>z/mm</a:t>
            </a:r>
            <a:endParaRPr lang="zh-CN" altLang="en-US" sz="1200" i="1" dirty="0">
              <a:latin typeface="Times New Roman" pitchFamily="18" charset="0"/>
              <a:cs typeface="Times New Roman" pitchFamily="18" charset="0"/>
            </a:endParaRPr>
          </a:p>
        </p:txBody>
      </p:sp>
      <p:sp>
        <p:nvSpPr>
          <p:cNvPr id="48" name="TextBox 47"/>
          <p:cNvSpPr txBox="1"/>
          <p:nvPr/>
        </p:nvSpPr>
        <p:spPr>
          <a:xfrm>
            <a:off x="8357847" y="2029558"/>
            <a:ext cx="505286" cy="276999"/>
          </a:xfrm>
          <a:prstGeom prst="rect">
            <a:avLst/>
          </a:prstGeom>
          <a:noFill/>
        </p:spPr>
        <p:txBody>
          <a:bodyPr wrap="square" rtlCol="0">
            <a:spAutoFit/>
          </a:bodyPr>
          <a:lstStyle/>
          <a:p>
            <a:r>
              <a:rPr lang="el-GR" altLang="zh-CN" sz="1200" i="1" dirty="0">
                <a:latin typeface="Times New Roman" pitchFamily="18" charset="0"/>
                <a:cs typeface="Times New Roman" pitchFamily="18" charset="0"/>
              </a:rPr>
              <a:t>μ</a:t>
            </a:r>
            <a:r>
              <a:rPr lang="en-US" altLang="zh-CN" sz="1200" i="1" dirty="0">
                <a:latin typeface="Times New Roman" pitchFamily="18" charset="0"/>
                <a:cs typeface="Times New Roman" pitchFamily="18" charset="0"/>
              </a:rPr>
              <a:t>m</a:t>
            </a:r>
            <a:endParaRPr lang="zh-CN" altLang="en-US" sz="1200" i="1" dirty="0">
              <a:latin typeface="Times New Roman" pitchFamily="18" charset="0"/>
              <a:cs typeface="Times New Roman" pitchFamily="18" charset="0"/>
            </a:endParaRPr>
          </a:p>
        </p:txBody>
      </p:sp>
      <p:sp>
        <p:nvSpPr>
          <p:cNvPr id="49" name="TextBox 48"/>
          <p:cNvSpPr txBox="1"/>
          <p:nvPr/>
        </p:nvSpPr>
        <p:spPr>
          <a:xfrm>
            <a:off x="4350866" y="5675401"/>
            <a:ext cx="730299" cy="276999"/>
          </a:xfrm>
          <a:prstGeom prst="rect">
            <a:avLst/>
          </a:prstGeom>
          <a:noFill/>
        </p:spPr>
        <p:txBody>
          <a:bodyPr wrap="square" rtlCol="0">
            <a:spAutoFit/>
          </a:bodyPr>
          <a:lstStyle/>
          <a:p>
            <a:r>
              <a:rPr lang="en-US" altLang="zh-CN" sz="1200" i="1" dirty="0">
                <a:latin typeface="Times New Roman" pitchFamily="18" charset="0"/>
                <a:cs typeface="Times New Roman" pitchFamily="18" charset="0"/>
              </a:rPr>
              <a:t>y/mm</a:t>
            </a:r>
            <a:endParaRPr lang="zh-CN" altLang="en-US" sz="1200" i="1" dirty="0">
              <a:latin typeface="Times New Roman" pitchFamily="18" charset="0"/>
              <a:cs typeface="Times New Roman" pitchFamily="18" charset="0"/>
            </a:endParaRPr>
          </a:p>
        </p:txBody>
      </p:sp>
      <p:sp>
        <p:nvSpPr>
          <p:cNvPr id="50" name="TextBox 49"/>
          <p:cNvSpPr txBox="1"/>
          <p:nvPr/>
        </p:nvSpPr>
        <p:spPr>
          <a:xfrm>
            <a:off x="6670996" y="6495754"/>
            <a:ext cx="730299" cy="276999"/>
          </a:xfrm>
          <a:prstGeom prst="rect">
            <a:avLst/>
          </a:prstGeom>
          <a:noFill/>
        </p:spPr>
        <p:txBody>
          <a:bodyPr wrap="square" rtlCol="0">
            <a:spAutoFit/>
          </a:bodyPr>
          <a:lstStyle/>
          <a:p>
            <a:r>
              <a:rPr lang="en-US" altLang="zh-CN" sz="1200" i="1" dirty="0">
                <a:latin typeface="Times New Roman" pitchFamily="18" charset="0"/>
                <a:cs typeface="Times New Roman" pitchFamily="18" charset="0"/>
              </a:rPr>
              <a:t>x/mm</a:t>
            </a:r>
            <a:endParaRPr lang="zh-CN" altLang="en-US" sz="1200" i="1" dirty="0">
              <a:latin typeface="Times New Roman" pitchFamily="18" charset="0"/>
              <a:cs typeface="Times New Roman" pitchFamily="18" charset="0"/>
            </a:endParaRPr>
          </a:p>
        </p:txBody>
      </p:sp>
      <p:sp>
        <p:nvSpPr>
          <p:cNvPr id="51" name="TextBox 50"/>
          <p:cNvSpPr txBox="1"/>
          <p:nvPr/>
        </p:nvSpPr>
        <p:spPr>
          <a:xfrm>
            <a:off x="4751368" y="6495753"/>
            <a:ext cx="730299" cy="276999"/>
          </a:xfrm>
          <a:prstGeom prst="rect">
            <a:avLst/>
          </a:prstGeom>
          <a:noFill/>
        </p:spPr>
        <p:txBody>
          <a:bodyPr wrap="square" rtlCol="0">
            <a:spAutoFit/>
          </a:bodyPr>
          <a:lstStyle/>
          <a:p>
            <a:r>
              <a:rPr lang="en-US" altLang="zh-CN" sz="1200" i="1" dirty="0">
                <a:latin typeface="Times New Roman" pitchFamily="18" charset="0"/>
                <a:cs typeface="Times New Roman" pitchFamily="18" charset="0"/>
              </a:rPr>
              <a:t>z/mm</a:t>
            </a:r>
            <a:endParaRPr lang="zh-CN" altLang="en-US" sz="1200" i="1" dirty="0">
              <a:latin typeface="Times New Roman" pitchFamily="18" charset="0"/>
              <a:cs typeface="Times New Roman" pitchFamily="18" charset="0"/>
            </a:endParaRPr>
          </a:p>
        </p:txBody>
      </p:sp>
      <p:sp>
        <p:nvSpPr>
          <p:cNvPr id="52" name="TextBox 51"/>
          <p:cNvSpPr txBox="1"/>
          <p:nvPr/>
        </p:nvSpPr>
        <p:spPr>
          <a:xfrm>
            <a:off x="8418699" y="4269606"/>
            <a:ext cx="505286" cy="276999"/>
          </a:xfrm>
          <a:prstGeom prst="rect">
            <a:avLst/>
          </a:prstGeom>
          <a:noFill/>
        </p:spPr>
        <p:txBody>
          <a:bodyPr wrap="square" rtlCol="0">
            <a:spAutoFit/>
          </a:bodyPr>
          <a:lstStyle/>
          <a:p>
            <a:r>
              <a:rPr lang="el-GR" altLang="zh-CN" sz="1200" i="1" dirty="0">
                <a:latin typeface="Times New Roman" pitchFamily="18" charset="0"/>
                <a:cs typeface="Times New Roman" pitchFamily="18" charset="0"/>
              </a:rPr>
              <a:t>μ</a:t>
            </a:r>
            <a:r>
              <a:rPr lang="en-US" altLang="zh-CN" sz="1200" i="1" dirty="0">
                <a:latin typeface="Times New Roman" pitchFamily="18" charset="0"/>
                <a:cs typeface="Times New Roman" pitchFamily="18" charset="0"/>
              </a:rPr>
              <a:t>m</a:t>
            </a:r>
            <a:endParaRPr lang="zh-CN" altLang="en-US" sz="1200" i="1" dirty="0">
              <a:latin typeface="Times New Roman" pitchFamily="18" charset="0"/>
              <a:cs typeface="Times New Roman" pitchFamily="18" charset="0"/>
            </a:endParaRPr>
          </a:p>
        </p:txBody>
      </p:sp>
      <p:sp>
        <p:nvSpPr>
          <p:cNvPr id="53" name="TextBox 52"/>
          <p:cNvSpPr txBox="1"/>
          <p:nvPr/>
        </p:nvSpPr>
        <p:spPr>
          <a:xfrm>
            <a:off x="-69033" y="5793867"/>
            <a:ext cx="730299" cy="276999"/>
          </a:xfrm>
          <a:prstGeom prst="rect">
            <a:avLst/>
          </a:prstGeom>
          <a:noFill/>
        </p:spPr>
        <p:txBody>
          <a:bodyPr wrap="square" rtlCol="0">
            <a:spAutoFit/>
          </a:bodyPr>
          <a:lstStyle/>
          <a:p>
            <a:r>
              <a:rPr lang="en-US" altLang="zh-CN" sz="1200" i="1" dirty="0">
                <a:latin typeface="Times New Roman" pitchFamily="18" charset="0"/>
                <a:cs typeface="Times New Roman" pitchFamily="18" charset="0"/>
              </a:rPr>
              <a:t>y/mm</a:t>
            </a:r>
            <a:endParaRPr lang="zh-CN" altLang="en-US" sz="1200" i="1" dirty="0">
              <a:latin typeface="Times New Roman" pitchFamily="18" charset="0"/>
              <a:cs typeface="Times New Roman" pitchFamily="18" charset="0"/>
            </a:endParaRPr>
          </a:p>
        </p:txBody>
      </p:sp>
      <p:sp>
        <p:nvSpPr>
          <p:cNvPr id="54" name="TextBox 53"/>
          <p:cNvSpPr txBox="1"/>
          <p:nvPr/>
        </p:nvSpPr>
        <p:spPr>
          <a:xfrm>
            <a:off x="2251097" y="6614220"/>
            <a:ext cx="730299" cy="276999"/>
          </a:xfrm>
          <a:prstGeom prst="rect">
            <a:avLst/>
          </a:prstGeom>
          <a:noFill/>
        </p:spPr>
        <p:txBody>
          <a:bodyPr wrap="square" rtlCol="0">
            <a:spAutoFit/>
          </a:bodyPr>
          <a:lstStyle/>
          <a:p>
            <a:r>
              <a:rPr lang="en-US" altLang="zh-CN" sz="1200" i="1" dirty="0">
                <a:latin typeface="Times New Roman" pitchFamily="18" charset="0"/>
                <a:cs typeface="Times New Roman" pitchFamily="18" charset="0"/>
              </a:rPr>
              <a:t>x/mm</a:t>
            </a:r>
            <a:endParaRPr lang="zh-CN" altLang="en-US" sz="1200" i="1" dirty="0">
              <a:latin typeface="Times New Roman" pitchFamily="18" charset="0"/>
              <a:cs typeface="Times New Roman" pitchFamily="18" charset="0"/>
            </a:endParaRPr>
          </a:p>
        </p:txBody>
      </p:sp>
      <p:sp>
        <p:nvSpPr>
          <p:cNvPr id="55" name="TextBox 54"/>
          <p:cNvSpPr txBox="1"/>
          <p:nvPr/>
        </p:nvSpPr>
        <p:spPr>
          <a:xfrm>
            <a:off x="331469" y="6614219"/>
            <a:ext cx="730299" cy="276999"/>
          </a:xfrm>
          <a:prstGeom prst="rect">
            <a:avLst/>
          </a:prstGeom>
          <a:noFill/>
        </p:spPr>
        <p:txBody>
          <a:bodyPr wrap="square" rtlCol="0">
            <a:spAutoFit/>
          </a:bodyPr>
          <a:lstStyle/>
          <a:p>
            <a:r>
              <a:rPr lang="en-US" altLang="zh-CN" sz="1200" i="1" dirty="0">
                <a:latin typeface="Times New Roman" pitchFamily="18" charset="0"/>
                <a:cs typeface="Times New Roman" pitchFamily="18" charset="0"/>
              </a:rPr>
              <a:t>z/mm</a:t>
            </a:r>
            <a:endParaRPr lang="zh-CN" altLang="en-US" sz="1200" i="1" dirty="0">
              <a:latin typeface="Times New Roman" pitchFamily="18" charset="0"/>
              <a:cs typeface="Times New Roman" pitchFamily="18" charset="0"/>
            </a:endParaRPr>
          </a:p>
        </p:txBody>
      </p:sp>
      <p:sp>
        <p:nvSpPr>
          <p:cNvPr id="56" name="TextBox 55"/>
          <p:cNvSpPr txBox="1"/>
          <p:nvPr/>
        </p:nvSpPr>
        <p:spPr>
          <a:xfrm>
            <a:off x="3864384" y="4424457"/>
            <a:ext cx="505286" cy="276999"/>
          </a:xfrm>
          <a:prstGeom prst="rect">
            <a:avLst/>
          </a:prstGeom>
          <a:noFill/>
        </p:spPr>
        <p:txBody>
          <a:bodyPr wrap="square" rtlCol="0">
            <a:spAutoFit/>
          </a:bodyPr>
          <a:lstStyle/>
          <a:p>
            <a:r>
              <a:rPr lang="el-GR" altLang="zh-CN" sz="1200" i="1" dirty="0">
                <a:latin typeface="Times New Roman" pitchFamily="18" charset="0"/>
                <a:cs typeface="Times New Roman" pitchFamily="18" charset="0"/>
              </a:rPr>
              <a:t>μ</a:t>
            </a:r>
            <a:r>
              <a:rPr lang="en-US" altLang="zh-CN" sz="1200" i="1" dirty="0">
                <a:latin typeface="Times New Roman" pitchFamily="18" charset="0"/>
                <a:cs typeface="Times New Roman" pitchFamily="18" charset="0"/>
              </a:rPr>
              <a:t>m</a:t>
            </a:r>
            <a:endParaRPr lang="zh-CN" altLang="en-US" sz="1200" i="1" dirty="0">
              <a:latin typeface="Times New Roman" pitchFamily="18" charset="0"/>
              <a:cs typeface="Times New Roman" pitchFamily="18" charset="0"/>
            </a:endParaRPr>
          </a:p>
        </p:txBody>
      </p:sp>
      <p:sp>
        <p:nvSpPr>
          <p:cNvPr id="28" name="TextBox 27"/>
          <p:cNvSpPr txBox="1"/>
          <p:nvPr/>
        </p:nvSpPr>
        <p:spPr>
          <a:xfrm>
            <a:off x="1726861" y="2228545"/>
            <a:ext cx="1440160" cy="400110"/>
          </a:xfrm>
          <a:prstGeom prst="rect">
            <a:avLst/>
          </a:prstGeom>
          <a:noFill/>
        </p:spPr>
        <p:txBody>
          <a:bodyPr wrap="square" rtlCol="0">
            <a:spAutoFit/>
          </a:bodyPr>
          <a:lstStyle/>
          <a:p>
            <a:r>
              <a:rPr lang="en-US" altLang="zh-CN" sz="2000" b="1" dirty="0">
                <a:solidFill>
                  <a:srgbClr val="FF0000"/>
                </a:solidFill>
                <a:latin typeface="Times New Roman" pitchFamily="18" charset="0"/>
                <a:cs typeface="Times New Roman" pitchFamily="18" charset="0"/>
              </a:rPr>
              <a:t>F=10.5kN</a:t>
            </a:r>
            <a:endParaRPr lang="zh-CN" altLang="en-US" sz="2000" b="1" dirty="0">
              <a:solidFill>
                <a:srgbClr val="FF0000"/>
              </a:solidFill>
              <a:latin typeface="Times New Roman" pitchFamily="18" charset="0"/>
              <a:cs typeface="Times New Roman" pitchFamily="18" charset="0"/>
            </a:endParaRPr>
          </a:p>
        </p:txBody>
      </p:sp>
      <p:pic>
        <p:nvPicPr>
          <p:cNvPr id="29" name="Picture 2" descr="C:\Users\MCASTE~1\AppData\Local\Temp\Rar$DI91.424\SBU-stack_2clr__rgb_forWeb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10400" y="204788"/>
            <a:ext cx="1798638"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762878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Number Placeholder 5"/>
          <p:cNvSpPr>
            <a:spLocks noGrp="1"/>
          </p:cNvSpPr>
          <p:nvPr>
            <p:ph type="sldNum" sz="quarter" idx="12"/>
          </p:nvPr>
        </p:nvSpPr>
        <p:spPr>
          <a:noFill/>
        </p:spPr>
        <p:txBody>
          <a:bodyPr/>
          <a:lstStyle>
            <a:lvl1pPr eaLnBrk="0" hangingPunct="0">
              <a:defRPr sz="2400" b="1">
                <a:solidFill>
                  <a:schemeClr val="tx1"/>
                </a:solidFill>
                <a:latin typeface="Tahoma" pitchFamily="34" charset="0"/>
              </a:defRPr>
            </a:lvl1pPr>
            <a:lvl2pPr marL="742950" indent="-285750" eaLnBrk="0" hangingPunct="0">
              <a:defRPr sz="2400" b="1">
                <a:solidFill>
                  <a:schemeClr val="tx1"/>
                </a:solidFill>
                <a:latin typeface="Tahoma" pitchFamily="34" charset="0"/>
              </a:defRPr>
            </a:lvl2pPr>
            <a:lvl3pPr marL="1143000" indent="-228600" eaLnBrk="0" hangingPunct="0">
              <a:defRPr sz="2400" b="1">
                <a:solidFill>
                  <a:schemeClr val="tx1"/>
                </a:solidFill>
                <a:latin typeface="Tahoma" pitchFamily="34" charset="0"/>
              </a:defRPr>
            </a:lvl3pPr>
            <a:lvl4pPr marL="1600200" indent="-228600" eaLnBrk="0" hangingPunct="0">
              <a:defRPr sz="2400" b="1">
                <a:solidFill>
                  <a:schemeClr val="tx1"/>
                </a:solidFill>
                <a:latin typeface="Tahoma" pitchFamily="34" charset="0"/>
              </a:defRPr>
            </a:lvl4pPr>
            <a:lvl5pPr marL="2057400" indent="-228600" eaLnBrk="0" hangingPunct="0">
              <a:defRPr sz="2400" b="1">
                <a:solidFill>
                  <a:schemeClr val="tx1"/>
                </a:solidFill>
                <a:latin typeface="Tahoma" pitchFamily="34" charset="0"/>
              </a:defRPr>
            </a:lvl5pPr>
            <a:lvl6pPr marL="2514600" indent="-228600" eaLnBrk="0" fontAlgn="base" hangingPunct="0">
              <a:spcBef>
                <a:spcPct val="0"/>
              </a:spcBef>
              <a:spcAft>
                <a:spcPct val="0"/>
              </a:spcAft>
              <a:defRPr sz="2400" b="1">
                <a:solidFill>
                  <a:schemeClr val="tx1"/>
                </a:solidFill>
                <a:latin typeface="Tahoma" pitchFamily="34" charset="0"/>
              </a:defRPr>
            </a:lvl6pPr>
            <a:lvl7pPr marL="2971800" indent="-228600" eaLnBrk="0" fontAlgn="base" hangingPunct="0">
              <a:spcBef>
                <a:spcPct val="0"/>
              </a:spcBef>
              <a:spcAft>
                <a:spcPct val="0"/>
              </a:spcAft>
              <a:defRPr sz="2400" b="1">
                <a:solidFill>
                  <a:schemeClr val="tx1"/>
                </a:solidFill>
                <a:latin typeface="Tahoma" pitchFamily="34" charset="0"/>
              </a:defRPr>
            </a:lvl7pPr>
            <a:lvl8pPr marL="3429000" indent="-228600" eaLnBrk="0" fontAlgn="base" hangingPunct="0">
              <a:spcBef>
                <a:spcPct val="0"/>
              </a:spcBef>
              <a:spcAft>
                <a:spcPct val="0"/>
              </a:spcAft>
              <a:defRPr sz="2400" b="1">
                <a:solidFill>
                  <a:schemeClr val="tx1"/>
                </a:solidFill>
                <a:latin typeface="Tahoma" pitchFamily="34" charset="0"/>
              </a:defRPr>
            </a:lvl8pPr>
            <a:lvl9pPr marL="3886200" indent="-228600" eaLnBrk="0" fontAlgn="base" hangingPunct="0">
              <a:spcBef>
                <a:spcPct val="0"/>
              </a:spcBef>
              <a:spcAft>
                <a:spcPct val="0"/>
              </a:spcAft>
              <a:defRPr sz="2400" b="1">
                <a:solidFill>
                  <a:schemeClr val="tx1"/>
                </a:solidFill>
                <a:latin typeface="Tahoma" pitchFamily="34" charset="0"/>
              </a:defRPr>
            </a:lvl9pPr>
          </a:lstStyle>
          <a:p>
            <a:pPr eaLnBrk="1" hangingPunct="1"/>
            <a:fld id="{A9AB6496-CFAC-44B6-B066-266BD545E68F}" type="slidenum">
              <a:rPr lang="zh-CN" altLang="en-US" sz="1400" b="0" smtClean="0"/>
              <a:pPr eaLnBrk="1" hangingPunct="1"/>
              <a:t>6</a:t>
            </a:fld>
            <a:endParaRPr lang="en-US" altLang="zh-CN" sz="1400" b="0"/>
          </a:p>
        </p:txBody>
      </p:sp>
      <p:sp>
        <p:nvSpPr>
          <p:cNvPr id="312322" name="Rectangle 2"/>
          <p:cNvSpPr>
            <a:spLocks noGrp="1" noChangeArrowheads="1"/>
          </p:cNvSpPr>
          <p:nvPr>
            <p:ph type="title"/>
          </p:nvPr>
        </p:nvSpPr>
        <p:spPr>
          <a:xfrm>
            <a:off x="2743200" y="304800"/>
            <a:ext cx="4038600" cy="762000"/>
          </a:xfrm>
        </p:spPr>
        <p:txBody>
          <a:bodyPr/>
          <a:lstStyle/>
          <a:p>
            <a:pPr eaLnBrk="1" hangingPunct="1">
              <a:defRPr/>
            </a:pPr>
            <a:r>
              <a:rPr lang="en-US" altLang="zh-CN">
                <a:ea typeface="SimSun" pitchFamily="2" charset="-122"/>
              </a:rPr>
              <a:t>Moiré Patterns</a:t>
            </a:r>
          </a:p>
        </p:txBody>
      </p:sp>
      <p:pic>
        <p:nvPicPr>
          <p:cNvPr id="58372" name="Picture 3" descr="moire-grating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4600" y="1295400"/>
            <a:ext cx="3592513"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3" name="Picture 2" descr="C:\Users\MCASTE~1\AppData\Local\Temp\Rar$DI91.424\SBU-stack_2clr__rgb_forWeb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10400" y="204788"/>
            <a:ext cx="1798638"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4"/>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7618" y="4562956"/>
            <a:ext cx="4183412" cy="2160000"/>
          </a:xfrm>
          <a:prstGeom prst="rect">
            <a:avLst/>
          </a:prstGeom>
          <a:noFill/>
          <a:ln>
            <a:noFill/>
          </a:ln>
          <a:effectLst/>
          <a:extLst/>
        </p:spPr>
      </p:pic>
      <p:pic>
        <p:nvPicPr>
          <p:cNvPr id="31" name="Picture 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55693" y="4474252"/>
            <a:ext cx="4178118" cy="2160000"/>
          </a:xfrm>
          <a:prstGeom prst="rect">
            <a:avLst/>
          </a:prstGeom>
          <a:noFill/>
          <a:ln>
            <a:noFill/>
          </a:ln>
          <a:effectLst/>
          <a:extLst/>
        </p:spPr>
      </p:pic>
      <p:pic>
        <p:nvPicPr>
          <p:cNvPr id="29" name="图片 28"/>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82164" y="2234204"/>
            <a:ext cx="4151647" cy="2160000"/>
          </a:xfrm>
          <a:prstGeom prst="rect">
            <a:avLst/>
          </a:prstGeom>
          <a:noFill/>
        </p:spPr>
      </p:pic>
      <p:pic>
        <p:nvPicPr>
          <p:cNvPr id="28" name="Picture 2"/>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8961" y="2369145"/>
            <a:ext cx="4259647" cy="2160000"/>
          </a:xfrm>
          <a:prstGeom prst="rect">
            <a:avLst/>
          </a:prstGeom>
          <a:noFill/>
          <a:ln>
            <a:noFill/>
          </a:ln>
          <a:effectLst/>
          <a:extLst/>
        </p:spPr>
      </p:pic>
      <p:sp>
        <p:nvSpPr>
          <p:cNvPr id="133" name="TextBox 132"/>
          <p:cNvSpPr txBox="1"/>
          <p:nvPr/>
        </p:nvSpPr>
        <p:spPr>
          <a:xfrm>
            <a:off x="591598" y="2217749"/>
            <a:ext cx="1533222" cy="461665"/>
          </a:xfrm>
          <a:prstGeom prst="rect">
            <a:avLst/>
          </a:prstGeom>
          <a:noFill/>
        </p:spPr>
        <p:txBody>
          <a:bodyPr wrap="square" rtlCol="0">
            <a:spAutoFit/>
          </a:bodyPr>
          <a:lstStyle/>
          <a:p>
            <a:r>
              <a:rPr lang="en-US" altLang="zh-CN" sz="2400" i="1" dirty="0">
                <a:solidFill>
                  <a:srgbClr val="FF0000"/>
                </a:solidFill>
                <a:latin typeface="Times New Roman" pitchFamily="18" charset="0"/>
                <a:cs typeface="Times New Roman" pitchFamily="18" charset="0"/>
              </a:rPr>
              <a:t> v field</a:t>
            </a:r>
            <a:endParaRPr lang="zh-CN" altLang="en-US" sz="2400" i="1" dirty="0">
              <a:solidFill>
                <a:srgbClr val="FF0000"/>
              </a:solidFill>
              <a:latin typeface="Times New Roman" pitchFamily="18" charset="0"/>
              <a:cs typeface="Times New Roman" pitchFamily="18" charset="0"/>
            </a:endParaRPr>
          </a:p>
        </p:txBody>
      </p:sp>
      <p:sp>
        <p:nvSpPr>
          <p:cNvPr id="32" name="内容占位符 2"/>
          <p:cNvSpPr txBox="1">
            <a:spLocks/>
          </p:cNvSpPr>
          <p:nvPr/>
        </p:nvSpPr>
        <p:spPr bwMode="auto">
          <a:xfrm>
            <a:off x="-1" y="1449178"/>
            <a:ext cx="9072563" cy="714375"/>
          </a:xfrm>
          <a:prstGeom prst="rect">
            <a:avLst/>
          </a:prstGeom>
        </p:spPr>
        <p:txBody>
          <a:bodyPr vert="horz" lIns="91440" tIns="45720" rIns="91440" bIns="45720" rtlCol="0">
            <a:normAutofit fontScale="85000" lnSpcReduction="20000"/>
          </a:bodyPr>
          <a:lstStyle>
            <a:defPPr>
              <a:defRPr lang="zh-CN"/>
            </a:defPPr>
            <a:lvl1pPr marL="342900" indent="-342900">
              <a:spcBef>
                <a:spcPct val="20000"/>
              </a:spcBef>
              <a:buFont typeface="Arial" pitchFamily="34" charset="0"/>
              <a:buChar char="•"/>
              <a:defRPr sz="2800" b="1">
                <a:solidFill>
                  <a:srgbClr val="002060"/>
                </a:solidFill>
                <a:latin typeface="Times New Roman" pitchFamily="18" charset="0"/>
                <a:cs typeface="Times New Roman" pitchFamily="18" charset="0"/>
              </a:defRPr>
            </a:lvl1pPr>
            <a:lvl2pPr marL="742950" indent="-285750">
              <a:spcBef>
                <a:spcPct val="20000"/>
              </a:spcBef>
              <a:buFont typeface="Arial" pitchFamily="34" charset="0"/>
              <a:buChar char="–"/>
              <a:defRPr sz="2800"/>
            </a:lvl2pPr>
            <a:lvl3pPr marL="1143000" indent="-228600">
              <a:spcBef>
                <a:spcPct val="20000"/>
              </a:spcBef>
              <a:buFont typeface="Arial" pitchFamily="34" charset="0"/>
              <a:buChar char="•"/>
              <a:defRPr sz="2400"/>
            </a:lvl3pPr>
            <a:lvl4pPr marL="1600200" indent="-228600">
              <a:spcBef>
                <a:spcPct val="20000"/>
              </a:spcBef>
              <a:buFont typeface="Arial" pitchFamily="34" charset="0"/>
              <a:buChar char="–"/>
              <a:defRPr sz="2000"/>
            </a:lvl4pPr>
            <a:lvl5pPr marL="2057400" indent="-228600">
              <a:spcBef>
                <a:spcPct val="20000"/>
              </a:spcBef>
              <a:buFont typeface="Arial" pitchFamily="34" charset="0"/>
              <a:buChar char="»"/>
              <a:defRPr sz="2000"/>
            </a:lvl5pPr>
            <a:lvl6pPr marL="2514600" indent="-228600">
              <a:spcBef>
                <a:spcPct val="20000"/>
              </a:spcBef>
              <a:buFont typeface="Arial" pitchFamily="34" charset="0"/>
              <a:buChar char="•"/>
              <a:defRPr sz="2000"/>
            </a:lvl6pPr>
            <a:lvl7pPr marL="2971800" indent="-228600">
              <a:spcBef>
                <a:spcPct val="20000"/>
              </a:spcBef>
              <a:buFont typeface="Arial" pitchFamily="34" charset="0"/>
              <a:buChar char="•"/>
              <a:defRPr sz="2000"/>
            </a:lvl7pPr>
            <a:lvl8pPr marL="3429000" indent="-228600">
              <a:spcBef>
                <a:spcPct val="20000"/>
              </a:spcBef>
              <a:buFont typeface="Arial" pitchFamily="34" charset="0"/>
              <a:buChar char="•"/>
              <a:defRPr sz="2000"/>
            </a:lvl8pPr>
            <a:lvl9pPr marL="3886200" indent="-228600">
              <a:spcBef>
                <a:spcPct val="20000"/>
              </a:spcBef>
              <a:buFont typeface="Arial" pitchFamily="34" charset="0"/>
              <a:buChar char="•"/>
              <a:defRPr sz="2000"/>
            </a:lvl9pPr>
          </a:lstStyle>
          <a:p>
            <a:r>
              <a:rPr lang="en-US" altLang="zh-CN" dirty="0"/>
              <a:t>Internal strain analysis of a composite beam under 3-point bending</a:t>
            </a:r>
            <a:endParaRPr lang="zh-CN" altLang="en-US" dirty="0"/>
          </a:p>
        </p:txBody>
      </p:sp>
      <p:sp>
        <p:nvSpPr>
          <p:cNvPr id="34" name="Rectangle 9"/>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cxnSp>
        <p:nvCxnSpPr>
          <p:cNvPr id="35" name="直接连接符 34"/>
          <p:cNvCxnSpPr/>
          <p:nvPr/>
        </p:nvCxnSpPr>
        <p:spPr>
          <a:xfrm>
            <a:off x="0" y="1340768"/>
            <a:ext cx="9144000"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36" name="直接连接符 35"/>
          <p:cNvCxnSpPr/>
          <p:nvPr/>
        </p:nvCxnSpPr>
        <p:spPr>
          <a:xfrm>
            <a:off x="0" y="1312072"/>
            <a:ext cx="9144000" cy="0"/>
          </a:xfrm>
          <a:prstGeom prst="line">
            <a:avLst/>
          </a:prstGeom>
          <a:ln w="28575"/>
        </p:spPr>
        <p:style>
          <a:lnRef idx="1">
            <a:schemeClr val="accent2"/>
          </a:lnRef>
          <a:fillRef idx="0">
            <a:schemeClr val="accent2"/>
          </a:fillRef>
          <a:effectRef idx="0">
            <a:schemeClr val="accent2"/>
          </a:effectRef>
          <a:fontRef idx="minor">
            <a:schemeClr val="tx1"/>
          </a:fontRef>
        </p:style>
      </p:cxnSp>
      <p:sp>
        <p:nvSpPr>
          <p:cNvPr id="37" name="标题 1"/>
          <p:cNvSpPr txBox="1">
            <a:spLocks/>
          </p:cNvSpPr>
          <p:nvPr/>
        </p:nvSpPr>
        <p:spPr>
          <a:xfrm>
            <a:off x="107504" y="332656"/>
            <a:ext cx="8928992"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altLang="zh-CN" sz="3200" b="1" dirty="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Application of DVSP to Composites</a:t>
            </a:r>
            <a:endParaRPr lang="zh-CN" altLang="en-US" sz="3200" b="1" dirty="0">
              <a:solidFill>
                <a:srgbClr val="C0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41" name="TextBox 40"/>
          <p:cNvSpPr txBox="1"/>
          <p:nvPr/>
        </p:nvSpPr>
        <p:spPr>
          <a:xfrm>
            <a:off x="606" y="3460433"/>
            <a:ext cx="730299" cy="276999"/>
          </a:xfrm>
          <a:prstGeom prst="rect">
            <a:avLst/>
          </a:prstGeom>
          <a:noFill/>
        </p:spPr>
        <p:txBody>
          <a:bodyPr wrap="square" rtlCol="0">
            <a:spAutoFit/>
          </a:bodyPr>
          <a:lstStyle/>
          <a:p>
            <a:r>
              <a:rPr lang="en-US" altLang="zh-CN" sz="1200" i="1" dirty="0">
                <a:latin typeface="Times New Roman" pitchFamily="18" charset="0"/>
                <a:cs typeface="Times New Roman" pitchFamily="18" charset="0"/>
              </a:rPr>
              <a:t>y/mm</a:t>
            </a:r>
            <a:endParaRPr lang="zh-CN" altLang="en-US" sz="1200" i="1" dirty="0">
              <a:latin typeface="Times New Roman" pitchFamily="18" charset="0"/>
              <a:cs typeface="Times New Roman" pitchFamily="18" charset="0"/>
            </a:endParaRPr>
          </a:p>
        </p:txBody>
      </p:sp>
      <p:sp>
        <p:nvSpPr>
          <p:cNvPr id="42" name="TextBox 41"/>
          <p:cNvSpPr txBox="1"/>
          <p:nvPr/>
        </p:nvSpPr>
        <p:spPr>
          <a:xfrm>
            <a:off x="2369324" y="4377749"/>
            <a:ext cx="730299" cy="276999"/>
          </a:xfrm>
          <a:prstGeom prst="rect">
            <a:avLst/>
          </a:prstGeom>
          <a:noFill/>
        </p:spPr>
        <p:txBody>
          <a:bodyPr wrap="square" rtlCol="0">
            <a:spAutoFit/>
          </a:bodyPr>
          <a:lstStyle/>
          <a:p>
            <a:r>
              <a:rPr lang="en-US" altLang="zh-CN" sz="1200" i="1" dirty="0">
                <a:latin typeface="Times New Roman" pitchFamily="18" charset="0"/>
                <a:cs typeface="Times New Roman" pitchFamily="18" charset="0"/>
              </a:rPr>
              <a:t>x/mm</a:t>
            </a:r>
            <a:endParaRPr lang="zh-CN" altLang="en-US" sz="1200" i="1" dirty="0">
              <a:latin typeface="Times New Roman" pitchFamily="18" charset="0"/>
              <a:cs typeface="Times New Roman" pitchFamily="18" charset="0"/>
            </a:endParaRPr>
          </a:p>
        </p:txBody>
      </p:sp>
      <p:sp>
        <p:nvSpPr>
          <p:cNvPr id="43" name="TextBox 42"/>
          <p:cNvSpPr txBox="1"/>
          <p:nvPr/>
        </p:nvSpPr>
        <p:spPr>
          <a:xfrm>
            <a:off x="449696" y="4377748"/>
            <a:ext cx="730299" cy="276999"/>
          </a:xfrm>
          <a:prstGeom prst="rect">
            <a:avLst/>
          </a:prstGeom>
          <a:noFill/>
        </p:spPr>
        <p:txBody>
          <a:bodyPr wrap="square" rtlCol="0">
            <a:spAutoFit/>
          </a:bodyPr>
          <a:lstStyle/>
          <a:p>
            <a:r>
              <a:rPr lang="en-US" altLang="zh-CN" sz="1200" i="1" dirty="0">
                <a:latin typeface="Times New Roman" pitchFamily="18" charset="0"/>
                <a:cs typeface="Times New Roman" pitchFamily="18" charset="0"/>
              </a:rPr>
              <a:t>z/mm</a:t>
            </a:r>
            <a:endParaRPr lang="zh-CN" altLang="en-US" sz="1200" i="1" dirty="0">
              <a:latin typeface="Times New Roman" pitchFamily="18" charset="0"/>
              <a:cs typeface="Times New Roman" pitchFamily="18" charset="0"/>
            </a:endParaRPr>
          </a:p>
        </p:txBody>
      </p:sp>
      <p:sp>
        <p:nvSpPr>
          <p:cNvPr id="44" name="TextBox 43"/>
          <p:cNvSpPr txBox="1"/>
          <p:nvPr/>
        </p:nvSpPr>
        <p:spPr>
          <a:xfrm>
            <a:off x="4117027" y="2151601"/>
            <a:ext cx="505286" cy="276999"/>
          </a:xfrm>
          <a:prstGeom prst="rect">
            <a:avLst/>
          </a:prstGeom>
          <a:noFill/>
        </p:spPr>
        <p:txBody>
          <a:bodyPr wrap="square" rtlCol="0">
            <a:spAutoFit/>
          </a:bodyPr>
          <a:lstStyle/>
          <a:p>
            <a:r>
              <a:rPr lang="el-GR" altLang="zh-CN" sz="1200" i="1" dirty="0">
                <a:latin typeface="Times New Roman" pitchFamily="18" charset="0"/>
                <a:cs typeface="Times New Roman" pitchFamily="18" charset="0"/>
              </a:rPr>
              <a:t>μ</a:t>
            </a:r>
            <a:r>
              <a:rPr lang="en-US" altLang="zh-CN" sz="1200" i="1" dirty="0">
                <a:latin typeface="Times New Roman" pitchFamily="18" charset="0"/>
                <a:cs typeface="Times New Roman" pitchFamily="18" charset="0"/>
              </a:rPr>
              <a:t>m</a:t>
            </a:r>
            <a:endParaRPr lang="zh-CN" altLang="en-US" sz="1200" i="1" dirty="0">
              <a:latin typeface="Times New Roman" pitchFamily="18" charset="0"/>
              <a:cs typeface="Times New Roman" pitchFamily="18" charset="0"/>
            </a:endParaRPr>
          </a:p>
        </p:txBody>
      </p:sp>
      <p:sp>
        <p:nvSpPr>
          <p:cNvPr id="45" name="TextBox 44"/>
          <p:cNvSpPr txBox="1"/>
          <p:nvPr/>
        </p:nvSpPr>
        <p:spPr>
          <a:xfrm>
            <a:off x="4489773" y="3338390"/>
            <a:ext cx="730299" cy="276999"/>
          </a:xfrm>
          <a:prstGeom prst="rect">
            <a:avLst/>
          </a:prstGeom>
          <a:noFill/>
        </p:spPr>
        <p:txBody>
          <a:bodyPr wrap="square" rtlCol="0">
            <a:spAutoFit/>
          </a:bodyPr>
          <a:lstStyle/>
          <a:p>
            <a:r>
              <a:rPr lang="en-US" altLang="zh-CN" sz="1200" i="1" dirty="0">
                <a:latin typeface="Times New Roman" pitchFamily="18" charset="0"/>
                <a:cs typeface="Times New Roman" pitchFamily="18" charset="0"/>
              </a:rPr>
              <a:t>y/mm</a:t>
            </a:r>
            <a:endParaRPr lang="zh-CN" altLang="en-US" sz="1200" i="1" dirty="0">
              <a:latin typeface="Times New Roman" pitchFamily="18" charset="0"/>
              <a:cs typeface="Times New Roman" pitchFamily="18" charset="0"/>
            </a:endParaRPr>
          </a:p>
        </p:txBody>
      </p:sp>
      <p:sp>
        <p:nvSpPr>
          <p:cNvPr id="46" name="TextBox 45"/>
          <p:cNvSpPr txBox="1"/>
          <p:nvPr/>
        </p:nvSpPr>
        <p:spPr>
          <a:xfrm>
            <a:off x="6610144" y="4255706"/>
            <a:ext cx="730299" cy="276999"/>
          </a:xfrm>
          <a:prstGeom prst="rect">
            <a:avLst/>
          </a:prstGeom>
          <a:noFill/>
        </p:spPr>
        <p:txBody>
          <a:bodyPr wrap="square" rtlCol="0">
            <a:spAutoFit/>
          </a:bodyPr>
          <a:lstStyle/>
          <a:p>
            <a:r>
              <a:rPr lang="en-US" altLang="zh-CN" sz="1200" i="1" dirty="0">
                <a:latin typeface="Times New Roman" pitchFamily="18" charset="0"/>
                <a:cs typeface="Times New Roman" pitchFamily="18" charset="0"/>
              </a:rPr>
              <a:t>x/mm</a:t>
            </a:r>
            <a:endParaRPr lang="zh-CN" altLang="en-US" sz="1200" i="1" dirty="0">
              <a:latin typeface="Times New Roman" pitchFamily="18" charset="0"/>
              <a:cs typeface="Times New Roman" pitchFamily="18" charset="0"/>
            </a:endParaRPr>
          </a:p>
        </p:txBody>
      </p:sp>
      <p:sp>
        <p:nvSpPr>
          <p:cNvPr id="47" name="TextBox 46"/>
          <p:cNvSpPr txBox="1"/>
          <p:nvPr/>
        </p:nvSpPr>
        <p:spPr>
          <a:xfrm>
            <a:off x="4690516" y="4255705"/>
            <a:ext cx="730299" cy="276999"/>
          </a:xfrm>
          <a:prstGeom prst="rect">
            <a:avLst/>
          </a:prstGeom>
          <a:noFill/>
        </p:spPr>
        <p:txBody>
          <a:bodyPr wrap="square" rtlCol="0">
            <a:spAutoFit/>
          </a:bodyPr>
          <a:lstStyle/>
          <a:p>
            <a:r>
              <a:rPr lang="en-US" altLang="zh-CN" sz="1200" i="1" dirty="0">
                <a:latin typeface="Times New Roman" pitchFamily="18" charset="0"/>
                <a:cs typeface="Times New Roman" pitchFamily="18" charset="0"/>
              </a:rPr>
              <a:t>z/mm</a:t>
            </a:r>
            <a:endParaRPr lang="zh-CN" altLang="en-US" sz="1200" i="1" dirty="0">
              <a:latin typeface="Times New Roman" pitchFamily="18" charset="0"/>
              <a:cs typeface="Times New Roman" pitchFamily="18" charset="0"/>
            </a:endParaRPr>
          </a:p>
        </p:txBody>
      </p:sp>
      <p:sp>
        <p:nvSpPr>
          <p:cNvPr id="48" name="TextBox 47"/>
          <p:cNvSpPr txBox="1"/>
          <p:nvPr/>
        </p:nvSpPr>
        <p:spPr>
          <a:xfrm>
            <a:off x="8357847" y="2029558"/>
            <a:ext cx="505286" cy="276999"/>
          </a:xfrm>
          <a:prstGeom prst="rect">
            <a:avLst/>
          </a:prstGeom>
          <a:noFill/>
        </p:spPr>
        <p:txBody>
          <a:bodyPr wrap="square" rtlCol="0">
            <a:spAutoFit/>
          </a:bodyPr>
          <a:lstStyle/>
          <a:p>
            <a:r>
              <a:rPr lang="el-GR" altLang="zh-CN" sz="1200" i="1" dirty="0">
                <a:latin typeface="Times New Roman" pitchFamily="18" charset="0"/>
                <a:cs typeface="Times New Roman" pitchFamily="18" charset="0"/>
              </a:rPr>
              <a:t>μ</a:t>
            </a:r>
            <a:r>
              <a:rPr lang="en-US" altLang="zh-CN" sz="1200" i="1" dirty="0">
                <a:latin typeface="Times New Roman" pitchFamily="18" charset="0"/>
                <a:cs typeface="Times New Roman" pitchFamily="18" charset="0"/>
              </a:rPr>
              <a:t>m</a:t>
            </a:r>
            <a:endParaRPr lang="zh-CN" altLang="en-US" sz="1200" i="1" dirty="0">
              <a:latin typeface="Times New Roman" pitchFamily="18" charset="0"/>
              <a:cs typeface="Times New Roman" pitchFamily="18" charset="0"/>
            </a:endParaRPr>
          </a:p>
        </p:txBody>
      </p:sp>
      <p:sp>
        <p:nvSpPr>
          <p:cNvPr id="49" name="TextBox 48"/>
          <p:cNvSpPr txBox="1"/>
          <p:nvPr/>
        </p:nvSpPr>
        <p:spPr>
          <a:xfrm>
            <a:off x="4474436" y="5675401"/>
            <a:ext cx="730299" cy="276999"/>
          </a:xfrm>
          <a:prstGeom prst="rect">
            <a:avLst/>
          </a:prstGeom>
          <a:noFill/>
        </p:spPr>
        <p:txBody>
          <a:bodyPr wrap="square" rtlCol="0">
            <a:spAutoFit/>
          </a:bodyPr>
          <a:lstStyle/>
          <a:p>
            <a:r>
              <a:rPr lang="en-US" altLang="zh-CN" sz="1200" i="1" dirty="0">
                <a:latin typeface="Times New Roman" pitchFamily="18" charset="0"/>
                <a:cs typeface="Times New Roman" pitchFamily="18" charset="0"/>
              </a:rPr>
              <a:t>y/mm</a:t>
            </a:r>
            <a:endParaRPr lang="zh-CN" altLang="en-US" sz="1200" i="1" dirty="0">
              <a:latin typeface="Times New Roman" pitchFamily="18" charset="0"/>
              <a:cs typeface="Times New Roman" pitchFamily="18" charset="0"/>
            </a:endParaRPr>
          </a:p>
        </p:txBody>
      </p:sp>
      <p:sp>
        <p:nvSpPr>
          <p:cNvPr id="50" name="TextBox 49"/>
          <p:cNvSpPr txBox="1"/>
          <p:nvPr/>
        </p:nvSpPr>
        <p:spPr>
          <a:xfrm>
            <a:off x="6670996" y="6495754"/>
            <a:ext cx="730299" cy="276999"/>
          </a:xfrm>
          <a:prstGeom prst="rect">
            <a:avLst/>
          </a:prstGeom>
          <a:noFill/>
        </p:spPr>
        <p:txBody>
          <a:bodyPr wrap="square" rtlCol="0">
            <a:spAutoFit/>
          </a:bodyPr>
          <a:lstStyle/>
          <a:p>
            <a:r>
              <a:rPr lang="en-US" altLang="zh-CN" sz="1200" i="1" dirty="0">
                <a:latin typeface="Times New Roman" pitchFamily="18" charset="0"/>
                <a:cs typeface="Times New Roman" pitchFamily="18" charset="0"/>
              </a:rPr>
              <a:t>x/mm</a:t>
            </a:r>
            <a:endParaRPr lang="zh-CN" altLang="en-US" sz="1200" i="1" dirty="0">
              <a:latin typeface="Times New Roman" pitchFamily="18" charset="0"/>
              <a:cs typeface="Times New Roman" pitchFamily="18" charset="0"/>
            </a:endParaRPr>
          </a:p>
        </p:txBody>
      </p:sp>
      <p:sp>
        <p:nvSpPr>
          <p:cNvPr id="51" name="TextBox 50"/>
          <p:cNvSpPr txBox="1"/>
          <p:nvPr/>
        </p:nvSpPr>
        <p:spPr>
          <a:xfrm>
            <a:off x="4751368" y="6495753"/>
            <a:ext cx="730299" cy="276999"/>
          </a:xfrm>
          <a:prstGeom prst="rect">
            <a:avLst/>
          </a:prstGeom>
          <a:noFill/>
        </p:spPr>
        <p:txBody>
          <a:bodyPr wrap="square" rtlCol="0">
            <a:spAutoFit/>
          </a:bodyPr>
          <a:lstStyle/>
          <a:p>
            <a:r>
              <a:rPr lang="en-US" altLang="zh-CN" sz="1200" i="1" dirty="0">
                <a:latin typeface="Times New Roman" pitchFamily="18" charset="0"/>
                <a:cs typeface="Times New Roman" pitchFamily="18" charset="0"/>
              </a:rPr>
              <a:t>z/mm</a:t>
            </a:r>
            <a:endParaRPr lang="zh-CN" altLang="en-US" sz="1200" i="1" dirty="0">
              <a:latin typeface="Times New Roman" pitchFamily="18" charset="0"/>
              <a:cs typeface="Times New Roman" pitchFamily="18" charset="0"/>
            </a:endParaRPr>
          </a:p>
        </p:txBody>
      </p:sp>
      <p:sp>
        <p:nvSpPr>
          <p:cNvPr id="52" name="TextBox 51"/>
          <p:cNvSpPr txBox="1"/>
          <p:nvPr/>
        </p:nvSpPr>
        <p:spPr>
          <a:xfrm>
            <a:off x="8418699" y="4269606"/>
            <a:ext cx="505286" cy="276999"/>
          </a:xfrm>
          <a:prstGeom prst="rect">
            <a:avLst/>
          </a:prstGeom>
          <a:noFill/>
        </p:spPr>
        <p:txBody>
          <a:bodyPr wrap="square" rtlCol="0">
            <a:spAutoFit/>
          </a:bodyPr>
          <a:lstStyle/>
          <a:p>
            <a:r>
              <a:rPr lang="el-GR" altLang="zh-CN" sz="1200" i="1" dirty="0">
                <a:latin typeface="Times New Roman" pitchFamily="18" charset="0"/>
                <a:cs typeface="Times New Roman" pitchFamily="18" charset="0"/>
              </a:rPr>
              <a:t>μ</a:t>
            </a:r>
            <a:r>
              <a:rPr lang="en-US" altLang="zh-CN" sz="1200" i="1" dirty="0">
                <a:latin typeface="Times New Roman" pitchFamily="18" charset="0"/>
                <a:cs typeface="Times New Roman" pitchFamily="18" charset="0"/>
              </a:rPr>
              <a:t>m</a:t>
            </a:r>
            <a:endParaRPr lang="zh-CN" altLang="en-US" sz="1200" i="1" dirty="0">
              <a:latin typeface="Times New Roman" pitchFamily="18" charset="0"/>
              <a:cs typeface="Times New Roman" pitchFamily="18" charset="0"/>
            </a:endParaRPr>
          </a:p>
        </p:txBody>
      </p:sp>
      <p:sp>
        <p:nvSpPr>
          <p:cNvPr id="53" name="TextBox 52"/>
          <p:cNvSpPr txBox="1"/>
          <p:nvPr/>
        </p:nvSpPr>
        <p:spPr>
          <a:xfrm>
            <a:off x="-69033" y="5793867"/>
            <a:ext cx="730299" cy="276999"/>
          </a:xfrm>
          <a:prstGeom prst="rect">
            <a:avLst/>
          </a:prstGeom>
          <a:noFill/>
        </p:spPr>
        <p:txBody>
          <a:bodyPr wrap="square" rtlCol="0">
            <a:spAutoFit/>
          </a:bodyPr>
          <a:lstStyle/>
          <a:p>
            <a:r>
              <a:rPr lang="en-US" altLang="zh-CN" sz="1200" i="1" dirty="0">
                <a:latin typeface="Times New Roman" pitchFamily="18" charset="0"/>
                <a:cs typeface="Times New Roman" pitchFamily="18" charset="0"/>
              </a:rPr>
              <a:t>y/mm</a:t>
            </a:r>
            <a:endParaRPr lang="zh-CN" altLang="en-US" sz="1200" i="1" dirty="0">
              <a:latin typeface="Times New Roman" pitchFamily="18" charset="0"/>
              <a:cs typeface="Times New Roman" pitchFamily="18" charset="0"/>
            </a:endParaRPr>
          </a:p>
        </p:txBody>
      </p:sp>
      <p:sp>
        <p:nvSpPr>
          <p:cNvPr id="54" name="TextBox 53"/>
          <p:cNvSpPr txBox="1"/>
          <p:nvPr/>
        </p:nvSpPr>
        <p:spPr>
          <a:xfrm>
            <a:off x="2251097" y="6614220"/>
            <a:ext cx="730299" cy="276999"/>
          </a:xfrm>
          <a:prstGeom prst="rect">
            <a:avLst/>
          </a:prstGeom>
          <a:noFill/>
        </p:spPr>
        <p:txBody>
          <a:bodyPr wrap="square" rtlCol="0">
            <a:spAutoFit/>
          </a:bodyPr>
          <a:lstStyle/>
          <a:p>
            <a:r>
              <a:rPr lang="en-US" altLang="zh-CN" sz="1200" i="1" dirty="0">
                <a:latin typeface="Times New Roman" pitchFamily="18" charset="0"/>
                <a:cs typeface="Times New Roman" pitchFamily="18" charset="0"/>
              </a:rPr>
              <a:t>x/mm</a:t>
            </a:r>
            <a:endParaRPr lang="zh-CN" altLang="en-US" sz="1200" i="1" dirty="0">
              <a:latin typeface="Times New Roman" pitchFamily="18" charset="0"/>
              <a:cs typeface="Times New Roman" pitchFamily="18" charset="0"/>
            </a:endParaRPr>
          </a:p>
        </p:txBody>
      </p:sp>
      <p:sp>
        <p:nvSpPr>
          <p:cNvPr id="55" name="TextBox 54"/>
          <p:cNvSpPr txBox="1"/>
          <p:nvPr/>
        </p:nvSpPr>
        <p:spPr>
          <a:xfrm>
            <a:off x="331469" y="6614219"/>
            <a:ext cx="730299" cy="276999"/>
          </a:xfrm>
          <a:prstGeom prst="rect">
            <a:avLst/>
          </a:prstGeom>
          <a:noFill/>
        </p:spPr>
        <p:txBody>
          <a:bodyPr wrap="square" rtlCol="0">
            <a:spAutoFit/>
          </a:bodyPr>
          <a:lstStyle/>
          <a:p>
            <a:r>
              <a:rPr lang="en-US" altLang="zh-CN" sz="1200" i="1" dirty="0">
                <a:latin typeface="Times New Roman" pitchFamily="18" charset="0"/>
                <a:cs typeface="Times New Roman" pitchFamily="18" charset="0"/>
              </a:rPr>
              <a:t>z/mm</a:t>
            </a:r>
            <a:endParaRPr lang="zh-CN" altLang="en-US" sz="1200" i="1" dirty="0">
              <a:latin typeface="Times New Roman" pitchFamily="18" charset="0"/>
              <a:cs typeface="Times New Roman" pitchFamily="18" charset="0"/>
            </a:endParaRPr>
          </a:p>
        </p:txBody>
      </p:sp>
      <p:sp>
        <p:nvSpPr>
          <p:cNvPr id="56" name="TextBox 55"/>
          <p:cNvSpPr txBox="1"/>
          <p:nvPr/>
        </p:nvSpPr>
        <p:spPr>
          <a:xfrm>
            <a:off x="3864384" y="4424457"/>
            <a:ext cx="505286" cy="276999"/>
          </a:xfrm>
          <a:prstGeom prst="rect">
            <a:avLst/>
          </a:prstGeom>
          <a:noFill/>
        </p:spPr>
        <p:txBody>
          <a:bodyPr wrap="square" rtlCol="0">
            <a:spAutoFit/>
          </a:bodyPr>
          <a:lstStyle/>
          <a:p>
            <a:r>
              <a:rPr lang="el-GR" altLang="zh-CN" sz="1200" i="1" dirty="0">
                <a:latin typeface="Times New Roman" pitchFamily="18" charset="0"/>
                <a:cs typeface="Times New Roman" pitchFamily="18" charset="0"/>
              </a:rPr>
              <a:t>μ</a:t>
            </a:r>
            <a:r>
              <a:rPr lang="en-US" altLang="zh-CN" sz="1200" i="1" dirty="0">
                <a:latin typeface="Times New Roman" pitchFamily="18" charset="0"/>
                <a:cs typeface="Times New Roman" pitchFamily="18" charset="0"/>
              </a:rPr>
              <a:t>m</a:t>
            </a:r>
            <a:endParaRPr lang="zh-CN" altLang="en-US" sz="1200" i="1" dirty="0">
              <a:latin typeface="Times New Roman" pitchFamily="18" charset="0"/>
              <a:cs typeface="Times New Roman" pitchFamily="18" charset="0"/>
            </a:endParaRPr>
          </a:p>
        </p:txBody>
      </p:sp>
      <p:sp>
        <p:nvSpPr>
          <p:cNvPr id="33" name="TextBox 32"/>
          <p:cNvSpPr txBox="1"/>
          <p:nvPr/>
        </p:nvSpPr>
        <p:spPr>
          <a:xfrm>
            <a:off x="1726861" y="2228545"/>
            <a:ext cx="1440160" cy="400110"/>
          </a:xfrm>
          <a:prstGeom prst="rect">
            <a:avLst/>
          </a:prstGeom>
          <a:noFill/>
        </p:spPr>
        <p:txBody>
          <a:bodyPr wrap="square" rtlCol="0">
            <a:spAutoFit/>
          </a:bodyPr>
          <a:lstStyle/>
          <a:p>
            <a:r>
              <a:rPr lang="en-US" altLang="zh-CN" sz="2000" b="1" dirty="0">
                <a:solidFill>
                  <a:srgbClr val="FF0000"/>
                </a:solidFill>
                <a:latin typeface="Times New Roman" pitchFamily="18" charset="0"/>
                <a:cs typeface="Times New Roman" pitchFamily="18" charset="0"/>
              </a:rPr>
              <a:t>F=10.5kN</a:t>
            </a:r>
            <a:endParaRPr lang="zh-CN" altLang="en-US" sz="2000" b="1" dirty="0">
              <a:solidFill>
                <a:srgbClr val="FF0000"/>
              </a:solidFill>
              <a:latin typeface="Times New Roman" pitchFamily="18" charset="0"/>
              <a:cs typeface="Times New Roman" pitchFamily="18" charset="0"/>
            </a:endParaRPr>
          </a:p>
        </p:txBody>
      </p:sp>
      <p:pic>
        <p:nvPicPr>
          <p:cNvPr id="38" name="Picture 2" descr="C:\Users\MCASTE~1\AppData\Local\Temp\Rar$DI91.424\SBU-stack_2clr__rgb_forWeb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10400" y="204788"/>
            <a:ext cx="1798638"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81082187"/>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9024" y="4598662"/>
            <a:ext cx="4363548" cy="2160000"/>
          </a:xfrm>
          <a:prstGeom prst="rect">
            <a:avLst/>
          </a:prstGeom>
          <a:noFill/>
          <a:ln>
            <a:noFill/>
          </a:ln>
          <a:effectLst/>
          <a:extLst/>
        </p:spPr>
      </p:pic>
      <p:pic>
        <p:nvPicPr>
          <p:cNvPr id="28" name="Picture 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3412" y="2396889"/>
            <a:ext cx="4258588" cy="2160000"/>
          </a:xfrm>
          <a:prstGeom prst="rect">
            <a:avLst/>
          </a:prstGeom>
          <a:noFill/>
          <a:ln>
            <a:noFill/>
          </a:ln>
          <a:effectLst/>
          <a:extLst/>
        </p:spPr>
      </p:pic>
      <p:pic>
        <p:nvPicPr>
          <p:cNvPr id="29" name="Picture 3"/>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16015" y="2151601"/>
            <a:ext cx="4364637" cy="2160000"/>
          </a:xfrm>
          <a:prstGeom prst="rect">
            <a:avLst/>
          </a:prstGeom>
          <a:noFill/>
          <a:ln>
            <a:noFill/>
          </a:ln>
          <a:effectLst/>
          <a:extLst/>
        </p:spPr>
      </p:pic>
      <p:pic>
        <p:nvPicPr>
          <p:cNvPr id="31" name="Picture 4"/>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51368" y="4516247"/>
            <a:ext cx="4226824" cy="2160000"/>
          </a:xfrm>
          <a:prstGeom prst="rect">
            <a:avLst/>
          </a:prstGeom>
          <a:noFill/>
          <a:ln>
            <a:noFill/>
          </a:ln>
          <a:effectLst/>
          <a:extLst/>
        </p:spPr>
      </p:pic>
      <p:sp>
        <p:nvSpPr>
          <p:cNvPr id="133" name="TextBox 132"/>
          <p:cNvSpPr txBox="1"/>
          <p:nvPr/>
        </p:nvSpPr>
        <p:spPr>
          <a:xfrm>
            <a:off x="591598" y="2217749"/>
            <a:ext cx="1533222" cy="461665"/>
          </a:xfrm>
          <a:prstGeom prst="rect">
            <a:avLst/>
          </a:prstGeom>
          <a:noFill/>
        </p:spPr>
        <p:txBody>
          <a:bodyPr wrap="square" rtlCol="0">
            <a:spAutoFit/>
          </a:bodyPr>
          <a:lstStyle/>
          <a:p>
            <a:r>
              <a:rPr lang="en-US" altLang="zh-CN" sz="2400" i="1" dirty="0">
                <a:solidFill>
                  <a:srgbClr val="FF0000"/>
                </a:solidFill>
                <a:latin typeface="Times New Roman" pitchFamily="18" charset="0"/>
                <a:cs typeface="Times New Roman" pitchFamily="18" charset="0"/>
              </a:rPr>
              <a:t>w field</a:t>
            </a:r>
            <a:endParaRPr lang="zh-CN" altLang="en-US" sz="2400" i="1" dirty="0">
              <a:solidFill>
                <a:srgbClr val="FF0000"/>
              </a:solidFill>
              <a:latin typeface="Times New Roman" pitchFamily="18" charset="0"/>
              <a:cs typeface="Times New Roman" pitchFamily="18" charset="0"/>
            </a:endParaRPr>
          </a:p>
        </p:txBody>
      </p:sp>
      <p:sp>
        <p:nvSpPr>
          <p:cNvPr id="32" name="内容占位符 2"/>
          <p:cNvSpPr txBox="1">
            <a:spLocks/>
          </p:cNvSpPr>
          <p:nvPr/>
        </p:nvSpPr>
        <p:spPr bwMode="auto">
          <a:xfrm>
            <a:off x="-1" y="1449178"/>
            <a:ext cx="9072563" cy="714375"/>
          </a:xfrm>
          <a:prstGeom prst="rect">
            <a:avLst/>
          </a:prstGeom>
        </p:spPr>
        <p:txBody>
          <a:bodyPr vert="horz" lIns="91440" tIns="45720" rIns="91440" bIns="45720" rtlCol="0">
            <a:normAutofit fontScale="85000" lnSpcReduction="20000"/>
          </a:bodyPr>
          <a:lstStyle>
            <a:defPPr>
              <a:defRPr lang="zh-CN"/>
            </a:defPPr>
            <a:lvl1pPr marL="342900" indent="-342900">
              <a:spcBef>
                <a:spcPct val="20000"/>
              </a:spcBef>
              <a:buFont typeface="Arial" pitchFamily="34" charset="0"/>
              <a:buChar char="•"/>
              <a:defRPr sz="2800" b="1">
                <a:solidFill>
                  <a:srgbClr val="002060"/>
                </a:solidFill>
                <a:latin typeface="Times New Roman" pitchFamily="18" charset="0"/>
                <a:cs typeface="Times New Roman" pitchFamily="18" charset="0"/>
              </a:defRPr>
            </a:lvl1pPr>
            <a:lvl2pPr marL="742950" indent="-285750">
              <a:spcBef>
                <a:spcPct val="20000"/>
              </a:spcBef>
              <a:buFont typeface="Arial" pitchFamily="34" charset="0"/>
              <a:buChar char="–"/>
              <a:defRPr sz="2800"/>
            </a:lvl2pPr>
            <a:lvl3pPr marL="1143000" indent="-228600">
              <a:spcBef>
                <a:spcPct val="20000"/>
              </a:spcBef>
              <a:buFont typeface="Arial" pitchFamily="34" charset="0"/>
              <a:buChar char="•"/>
              <a:defRPr sz="2400"/>
            </a:lvl3pPr>
            <a:lvl4pPr marL="1600200" indent="-228600">
              <a:spcBef>
                <a:spcPct val="20000"/>
              </a:spcBef>
              <a:buFont typeface="Arial" pitchFamily="34" charset="0"/>
              <a:buChar char="–"/>
              <a:defRPr sz="2000"/>
            </a:lvl4pPr>
            <a:lvl5pPr marL="2057400" indent="-228600">
              <a:spcBef>
                <a:spcPct val="20000"/>
              </a:spcBef>
              <a:buFont typeface="Arial" pitchFamily="34" charset="0"/>
              <a:buChar char="»"/>
              <a:defRPr sz="2000"/>
            </a:lvl5pPr>
            <a:lvl6pPr marL="2514600" indent="-228600">
              <a:spcBef>
                <a:spcPct val="20000"/>
              </a:spcBef>
              <a:buFont typeface="Arial" pitchFamily="34" charset="0"/>
              <a:buChar char="•"/>
              <a:defRPr sz="2000"/>
            </a:lvl6pPr>
            <a:lvl7pPr marL="2971800" indent="-228600">
              <a:spcBef>
                <a:spcPct val="20000"/>
              </a:spcBef>
              <a:buFont typeface="Arial" pitchFamily="34" charset="0"/>
              <a:buChar char="•"/>
              <a:defRPr sz="2000"/>
            </a:lvl7pPr>
            <a:lvl8pPr marL="3429000" indent="-228600">
              <a:spcBef>
                <a:spcPct val="20000"/>
              </a:spcBef>
              <a:buFont typeface="Arial" pitchFamily="34" charset="0"/>
              <a:buChar char="•"/>
              <a:defRPr sz="2000"/>
            </a:lvl8pPr>
            <a:lvl9pPr marL="3886200" indent="-228600">
              <a:spcBef>
                <a:spcPct val="20000"/>
              </a:spcBef>
              <a:buFont typeface="Arial" pitchFamily="34" charset="0"/>
              <a:buChar char="•"/>
              <a:defRPr sz="2000"/>
            </a:lvl9pPr>
          </a:lstStyle>
          <a:p>
            <a:r>
              <a:rPr lang="en-US" altLang="zh-CN" dirty="0"/>
              <a:t>Internal strain analysis of a composite beam under 3-point bending</a:t>
            </a:r>
            <a:endParaRPr lang="zh-CN" altLang="en-US" dirty="0"/>
          </a:p>
        </p:txBody>
      </p:sp>
      <p:sp>
        <p:nvSpPr>
          <p:cNvPr id="34" name="Rectangle 9"/>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cxnSp>
        <p:nvCxnSpPr>
          <p:cNvPr id="35" name="直接连接符 34"/>
          <p:cNvCxnSpPr/>
          <p:nvPr/>
        </p:nvCxnSpPr>
        <p:spPr>
          <a:xfrm>
            <a:off x="0" y="1340768"/>
            <a:ext cx="9144000"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36" name="直接连接符 35"/>
          <p:cNvCxnSpPr/>
          <p:nvPr/>
        </p:nvCxnSpPr>
        <p:spPr>
          <a:xfrm>
            <a:off x="0" y="1312072"/>
            <a:ext cx="9144000" cy="0"/>
          </a:xfrm>
          <a:prstGeom prst="line">
            <a:avLst/>
          </a:prstGeom>
          <a:ln w="28575"/>
        </p:spPr>
        <p:style>
          <a:lnRef idx="1">
            <a:schemeClr val="accent2"/>
          </a:lnRef>
          <a:fillRef idx="0">
            <a:schemeClr val="accent2"/>
          </a:fillRef>
          <a:effectRef idx="0">
            <a:schemeClr val="accent2"/>
          </a:effectRef>
          <a:fontRef idx="minor">
            <a:schemeClr val="tx1"/>
          </a:fontRef>
        </p:style>
      </p:cxnSp>
      <p:sp>
        <p:nvSpPr>
          <p:cNvPr id="37" name="标题 1"/>
          <p:cNvSpPr txBox="1">
            <a:spLocks/>
          </p:cNvSpPr>
          <p:nvPr/>
        </p:nvSpPr>
        <p:spPr>
          <a:xfrm>
            <a:off x="107504" y="332656"/>
            <a:ext cx="8928992"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altLang="zh-CN" sz="3200" b="1" dirty="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Application of DVSP to Composites</a:t>
            </a:r>
            <a:endParaRPr lang="zh-CN" altLang="en-US" sz="3200" b="1" dirty="0">
              <a:solidFill>
                <a:srgbClr val="C0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41" name="TextBox 40"/>
          <p:cNvSpPr txBox="1"/>
          <p:nvPr/>
        </p:nvSpPr>
        <p:spPr>
          <a:xfrm>
            <a:off x="606" y="3460433"/>
            <a:ext cx="730299" cy="276999"/>
          </a:xfrm>
          <a:prstGeom prst="rect">
            <a:avLst/>
          </a:prstGeom>
          <a:noFill/>
        </p:spPr>
        <p:txBody>
          <a:bodyPr wrap="square" rtlCol="0">
            <a:spAutoFit/>
          </a:bodyPr>
          <a:lstStyle/>
          <a:p>
            <a:r>
              <a:rPr lang="en-US" altLang="zh-CN" sz="1200" i="1" dirty="0">
                <a:latin typeface="Times New Roman" pitchFamily="18" charset="0"/>
                <a:cs typeface="Times New Roman" pitchFamily="18" charset="0"/>
              </a:rPr>
              <a:t>y/mm</a:t>
            </a:r>
            <a:endParaRPr lang="zh-CN" altLang="en-US" sz="1200" i="1" dirty="0">
              <a:latin typeface="Times New Roman" pitchFamily="18" charset="0"/>
              <a:cs typeface="Times New Roman" pitchFamily="18" charset="0"/>
            </a:endParaRPr>
          </a:p>
        </p:txBody>
      </p:sp>
      <p:sp>
        <p:nvSpPr>
          <p:cNvPr id="42" name="TextBox 41"/>
          <p:cNvSpPr txBox="1"/>
          <p:nvPr/>
        </p:nvSpPr>
        <p:spPr>
          <a:xfrm>
            <a:off x="2369324" y="4377749"/>
            <a:ext cx="730299" cy="276999"/>
          </a:xfrm>
          <a:prstGeom prst="rect">
            <a:avLst/>
          </a:prstGeom>
          <a:noFill/>
        </p:spPr>
        <p:txBody>
          <a:bodyPr wrap="square" rtlCol="0">
            <a:spAutoFit/>
          </a:bodyPr>
          <a:lstStyle/>
          <a:p>
            <a:r>
              <a:rPr lang="en-US" altLang="zh-CN" sz="1200" i="1" dirty="0">
                <a:latin typeface="Times New Roman" pitchFamily="18" charset="0"/>
                <a:cs typeface="Times New Roman" pitchFamily="18" charset="0"/>
              </a:rPr>
              <a:t>x/mm</a:t>
            </a:r>
            <a:endParaRPr lang="zh-CN" altLang="en-US" sz="1200" i="1" dirty="0">
              <a:latin typeface="Times New Roman" pitchFamily="18" charset="0"/>
              <a:cs typeface="Times New Roman" pitchFamily="18" charset="0"/>
            </a:endParaRPr>
          </a:p>
        </p:txBody>
      </p:sp>
      <p:sp>
        <p:nvSpPr>
          <p:cNvPr id="43" name="TextBox 42"/>
          <p:cNvSpPr txBox="1"/>
          <p:nvPr/>
        </p:nvSpPr>
        <p:spPr>
          <a:xfrm>
            <a:off x="449696" y="4377748"/>
            <a:ext cx="730299" cy="276999"/>
          </a:xfrm>
          <a:prstGeom prst="rect">
            <a:avLst/>
          </a:prstGeom>
          <a:noFill/>
        </p:spPr>
        <p:txBody>
          <a:bodyPr wrap="square" rtlCol="0">
            <a:spAutoFit/>
          </a:bodyPr>
          <a:lstStyle/>
          <a:p>
            <a:r>
              <a:rPr lang="en-US" altLang="zh-CN" sz="1200" i="1" dirty="0">
                <a:latin typeface="Times New Roman" pitchFamily="18" charset="0"/>
                <a:cs typeface="Times New Roman" pitchFamily="18" charset="0"/>
              </a:rPr>
              <a:t>z/mm</a:t>
            </a:r>
            <a:endParaRPr lang="zh-CN" altLang="en-US" sz="1200" i="1" dirty="0">
              <a:latin typeface="Times New Roman" pitchFamily="18" charset="0"/>
              <a:cs typeface="Times New Roman" pitchFamily="18" charset="0"/>
            </a:endParaRPr>
          </a:p>
        </p:txBody>
      </p:sp>
      <p:sp>
        <p:nvSpPr>
          <p:cNvPr id="44" name="TextBox 43"/>
          <p:cNvSpPr txBox="1"/>
          <p:nvPr/>
        </p:nvSpPr>
        <p:spPr>
          <a:xfrm>
            <a:off x="4117027" y="2151601"/>
            <a:ext cx="505286" cy="276999"/>
          </a:xfrm>
          <a:prstGeom prst="rect">
            <a:avLst/>
          </a:prstGeom>
          <a:noFill/>
        </p:spPr>
        <p:txBody>
          <a:bodyPr wrap="square" rtlCol="0">
            <a:spAutoFit/>
          </a:bodyPr>
          <a:lstStyle/>
          <a:p>
            <a:r>
              <a:rPr lang="el-GR" altLang="zh-CN" sz="1200" i="1" dirty="0">
                <a:latin typeface="Times New Roman" pitchFamily="18" charset="0"/>
                <a:cs typeface="Times New Roman" pitchFamily="18" charset="0"/>
              </a:rPr>
              <a:t>μ</a:t>
            </a:r>
            <a:r>
              <a:rPr lang="en-US" altLang="zh-CN" sz="1200" i="1" dirty="0">
                <a:latin typeface="Times New Roman" pitchFamily="18" charset="0"/>
                <a:cs typeface="Times New Roman" pitchFamily="18" charset="0"/>
              </a:rPr>
              <a:t>m</a:t>
            </a:r>
            <a:endParaRPr lang="zh-CN" altLang="en-US" sz="1200" i="1" dirty="0">
              <a:latin typeface="Times New Roman" pitchFamily="18" charset="0"/>
              <a:cs typeface="Times New Roman" pitchFamily="18" charset="0"/>
            </a:endParaRPr>
          </a:p>
        </p:txBody>
      </p:sp>
      <p:sp>
        <p:nvSpPr>
          <p:cNvPr id="45" name="TextBox 44"/>
          <p:cNvSpPr txBox="1"/>
          <p:nvPr/>
        </p:nvSpPr>
        <p:spPr>
          <a:xfrm>
            <a:off x="4489773" y="3338390"/>
            <a:ext cx="730299" cy="276999"/>
          </a:xfrm>
          <a:prstGeom prst="rect">
            <a:avLst/>
          </a:prstGeom>
          <a:noFill/>
        </p:spPr>
        <p:txBody>
          <a:bodyPr wrap="square" rtlCol="0">
            <a:spAutoFit/>
          </a:bodyPr>
          <a:lstStyle/>
          <a:p>
            <a:r>
              <a:rPr lang="en-US" altLang="zh-CN" sz="1200" i="1" dirty="0">
                <a:latin typeface="Times New Roman" pitchFamily="18" charset="0"/>
                <a:cs typeface="Times New Roman" pitchFamily="18" charset="0"/>
              </a:rPr>
              <a:t>y/mm</a:t>
            </a:r>
            <a:endParaRPr lang="zh-CN" altLang="en-US" sz="1200" i="1" dirty="0">
              <a:latin typeface="Times New Roman" pitchFamily="18" charset="0"/>
              <a:cs typeface="Times New Roman" pitchFamily="18" charset="0"/>
            </a:endParaRPr>
          </a:p>
        </p:txBody>
      </p:sp>
      <p:sp>
        <p:nvSpPr>
          <p:cNvPr id="46" name="TextBox 45"/>
          <p:cNvSpPr txBox="1"/>
          <p:nvPr/>
        </p:nvSpPr>
        <p:spPr>
          <a:xfrm>
            <a:off x="6610144" y="4255706"/>
            <a:ext cx="730299" cy="276999"/>
          </a:xfrm>
          <a:prstGeom prst="rect">
            <a:avLst/>
          </a:prstGeom>
          <a:noFill/>
        </p:spPr>
        <p:txBody>
          <a:bodyPr wrap="square" rtlCol="0">
            <a:spAutoFit/>
          </a:bodyPr>
          <a:lstStyle/>
          <a:p>
            <a:r>
              <a:rPr lang="en-US" altLang="zh-CN" sz="1200" i="1" dirty="0">
                <a:latin typeface="Times New Roman" pitchFamily="18" charset="0"/>
                <a:cs typeface="Times New Roman" pitchFamily="18" charset="0"/>
              </a:rPr>
              <a:t>x/mm</a:t>
            </a:r>
            <a:endParaRPr lang="zh-CN" altLang="en-US" sz="1200" i="1" dirty="0">
              <a:latin typeface="Times New Roman" pitchFamily="18" charset="0"/>
              <a:cs typeface="Times New Roman" pitchFamily="18" charset="0"/>
            </a:endParaRPr>
          </a:p>
        </p:txBody>
      </p:sp>
      <p:sp>
        <p:nvSpPr>
          <p:cNvPr id="47" name="TextBox 46"/>
          <p:cNvSpPr txBox="1"/>
          <p:nvPr/>
        </p:nvSpPr>
        <p:spPr>
          <a:xfrm>
            <a:off x="4690516" y="4255705"/>
            <a:ext cx="730299" cy="276999"/>
          </a:xfrm>
          <a:prstGeom prst="rect">
            <a:avLst/>
          </a:prstGeom>
          <a:noFill/>
        </p:spPr>
        <p:txBody>
          <a:bodyPr wrap="square" rtlCol="0">
            <a:spAutoFit/>
          </a:bodyPr>
          <a:lstStyle/>
          <a:p>
            <a:r>
              <a:rPr lang="en-US" altLang="zh-CN" sz="1200" i="1" dirty="0">
                <a:latin typeface="Times New Roman" pitchFamily="18" charset="0"/>
                <a:cs typeface="Times New Roman" pitchFamily="18" charset="0"/>
              </a:rPr>
              <a:t>z/mm</a:t>
            </a:r>
            <a:endParaRPr lang="zh-CN" altLang="en-US" sz="1200" i="1" dirty="0">
              <a:latin typeface="Times New Roman" pitchFamily="18" charset="0"/>
              <a:cs typeface="Times New Roman" pitchFamily="18" charset="0"/>
            </a:endParaRPr>
          </a:p>
        </p:txBody>
      </p:sp>
      <p:sp>
        <p:nvSpPr>
          <p:cNvPr id="48" name="TextBox 47"/>
          <p:cNvSpPr txBox="1"/>
          <p:nvPr/>
        </p:nvSpPr>
        <p:spPr>
          <a:xfrm>
            <a:off x="8357847" y="2029558"/>
            <a:ext cx="505286" cy="276999"/>
          </a:xfrm>
          <a:prstGeom prst="rect">
            <a:avLst/>
          </a:prstGeom>
          <a:noFill/>
        </p:spPr>
        <p:txBody>
          <a:bodyPr wrap="square" rtlCol="0">
            <a:spAutoFit/>
          </a:bodyPr>
          <a:lstStyle/>
          <a:p>
            <a:r>
              <a:rPr lang="el-GR" altLang="zh-CN" sz="1200" i="1" dirty="0">
                <a:latin typeface="Times New Roman" pitchFamily="18" charset="0"/>
                <a:cs typeface="Times New Roman" pitchFamily="18" charset="0"/>
              </a:rPr>
              <a:t>μ</a:t>
            </a:r>
            <a:r>
              <a:rPr lang="en-US" altLang="zh-CN" sz="1200" i="1" dirty="0">
                <a:latin typeface="Times New Roman" pitchFamily="18" charset="0"/>
                <a:cs typeface="Times New Roman" pitchFamily="18" charset="0"/>
              </a:rPr>
              <a:t>m</a:t>
            </a:r>
            <a:endParaRPr lang="zh-CN" altLang="en-US" sz="1200" i="1" dirty="0">
              <a:latin typeface="Times New Roman" pitchFamily="18" charset="0"/>
              <a:cs typeface="Times New Roman" pitchFamily="18" charset="0"/>
            </a:endParaRPr>
          </a:p>
        </p:txBody>
      </p:sp>
      <p:sp>
        <p:nvSpPr>
          <p:cNvPr id="49" name="TextBox 48"/>
          <p:cNvSpPr txBox="1"/>
          <p:nvPr/>
        </p:nvSpPr>
        <p:spPr>
          <a:xfrm>
            <a:off x="4437365" y="5675401"/>
            <a:ext cx="730299" cy="276999"/>
          </a:xfrm>
          <a:prstGeom prst="rect">
            <a:avLst/>
          </a:prstGeom>
          <a:noFill/>
        </p:spPr>
        <p:txBody>
          <a:bodyPr wrap="square" rtlCol="0">
            <a:spAutoFit/>
          </a:bodyPr>
          <a:lstStyle/>
          <a:p>
            <a:r>
              <a:rPr lang="en-US" altLang="zh-CN" sz="1200" i="1" dirty="0">
                <a:latin typeface="Times New Roman" pitchFamily="18" charset="0"/>
                <a:cs typeface="Times New Roman" pitchFamily="18" charset="0"/>
              </a:rPr>
              <a:t>y/mm</a:t>
            </a:r>
            <a:endParaRPr lang="zh-CN" altLang="en-US" sz="1200" i="1" dirty="0">
              <a:latin typeface="Times New Roman" pitchFamily="18" charset="0"/>
              <a:cs typeface="Times New Roman" pitchFamily="18" charset="0"/>
            </a:endParaRPr>
          </a:p>
        </p:txBody>
      </p:sp>
      <p:sp>
        <p:nvSpPr>
          <p:cNvPr id="50" name="TextBox 49"/>
          <p:cNvSpPr txBox="1"/>
          <p:nvPr/>
        </p:nvSpPr>
        <p:spPr>
          <a:xfrm>
            <a:off x="6670996" y="6495754"/>
            <a:ext cx="730299" cy="276999"/>
          </a:xfrm>
          <a:prstGeom prst="rect">
            <a:avLst/>
          </a:prstGeom>
          <a:noFill/>
        </p:spPr>
        <p:txBody>
          <a:bodyPr wrap="square" rtlCol="0">
            <a:spAutoFit/>
          </a:bodyPr>
          <a:lstStyle/>
          <a:p>
            <a:r>
              <a:rPr lang="en-US" altLang="zh-CN" sz="1200" i="1" dirty="0">
                <a:latin typeface="Times New Roman" pitchFamily="18" charset="0"/>
                <a:cs typeface="Times New Roman" pitchFamily="18" charset="0"/>
              </a:rPr>
              <a:t>x/mm</a:t>
            </a:r>
            <a:endParaRPr lang="zh-CN" altLang="en-US" sz="1200" i="1" dirty="0">
              <a:latin typeface="Times New Roman" pitchFamily="18" charset="0"/>
              <a:cs typeface="Times New Roman" pitchFamily="18" charset="0"/>
            </a:endParaRPr>
          </a:p>
        </p:txBody>
      </p:sp>
      <p:sp>
        <p:nvSpPr>
          <p:cNvPr id="51" name="TextBox 50"/>
          <p:cNvSpPr txBox="1"/>
          <p:nvPr/>
        </p:nvSpPr>
        <p:spPr>
          <a:xfrm>
            <a:off x="4751368" y="6495753"/>
            <a:ext cx="730299" cy="276999"/>
          </a:xfrm>
          <a:prstGeom prst="rect">
            <a:avLst/>
          </a:prstGeom>
          <a:noFill/>
        </p:spPr>
        <p:txBody>
          <a:bodyPr wrap="square" rtlCol="0">
            <a:spAutoFit/>
          </a:bodyPr>
          <a:lstStyle/>
          <a:p>
            <a:r>
              <a:rPr lang="en-US" altLang="zh-CN" sz="1200" i="1" dirty="0">
                <a:latin typeface="Times New Roman" pitchFamily="18" charset="0"/>
                <a:cs typeface="Times New Roman" pitchFamily="18" charset="0"/>
              </a:rPr>
              <a:t>z/mm</a:t>
            </a:r>
            <a:endParaRPr lang="zh-CN" altLang="en-US" sz="1200" i="1" dirty="0">
              <a:latin typeface="Times New Roman" pitchFamily="18" charset="0"/>
              <a:cs typeface="Times New Roman" pitchFamily="18" charset="0"/>
            </a:endParaRPr>
          </a:p>
        </p:txBody>
      </p:sp>
      <p:sp>
        <p:nvSpPr>
          <p:cNvPr id="52" name="TextBox 51"/>
          <p:cNvSpPr txBox="1"/>
          <p:nvPr/>
        </p:nvSpPr>
        <p:spPr>
          <a:xfrm>
            <a:off x="8418699" y="4269606"/>
            <a:ext cx="505286" cy="276999"/>
          </a:xfrm>
          <a:prstGeom prst="rect">
            <a:avLst/>
          </a:prstGeom>
          <a:noFill/>
        </p:spPr>
        <p:txBody>
          <a:bodyPr wrap="square" rtlCol="0">
            <a:spAutoFit/>
          </a:bodyPr>
          <a:lstStyle/>
          <a:p>
            <a:r>
              <a:rPr lang="el-GR" altLang="zh-CN" sz="1200" i="1" dirty="0">
                <a:latin typeface="Times New Roman" pitchFamily="18" charset="0"/>
                <a:cs typeface="Times New Roman" pitchFamily="18" charset="0"/>
              </a:rPr>
              <a:t>μ</a:t>
            </a:r>
            <a:r>
              <a:rPr lang="en-US" altLang="zh-CN" sz="1200" i="1" dirty="0">
                <a:latin typeface="Times New Roman" pitchFamily="18" charset="0"/>
                <a:cs typeface="Times New Roman" pitchFamily="18" charset="0"/>
              </a:rPr>
              <a:t>m</a:t>
            </a:r>
            <a:endParaRPr lang="zh-CN" altLang="en-US" sz="1200" i="1" dirty="0">
              <a:latin typeface="Times New Roman" pitchFamily="18" charset="0"/>
              <a:cs typeface="Times New Roman" pitchFamily="18" charset="0"/>
            </a:endParaRPr>
          </a:p>
        </p:txBody>
      </p:sp>
      <p:sp>
        <p:nvSpPr>
          <p:cNvPr id="53" name="TextBox 52"/>
          <p:cNvSpPr txBox="1"/>
          <p:nvPr/>
        </p:nvSpPr>
        <p:spPr>
          <a:xfrm>
            <a:off x="-69033" y="5793867"/>
            <a:ext cx="730299" cy="276999"/>
          </a:xfrm>
          <a:prstGeom prst="rect">
            <a:avLst/>
          </a:prstGeom>
          <a:noFill/>
        </p:spPr>
        <p:txBody>
          <a:bodyPr wrap="square" rtlCol="0">
            <a:spAutoFit/>
          </a:bodyPr>
          <a:lstStyle/>
          <a:p>
            <a:r>
              <a:rPr lang="en-US" altLang="zh-CN" sz="1200" i="1" dirty="0">
                <a:latin typeface="Times New Roman" pitchFamily="18" charset="0"/>
                <a:cs typeface="Times New Roman" pitchFamily="18" charset="0"/>
              </a:rPr>
              <a:t>y/mm</a:t>
            </a:r>
            <a:endParaRPr lang="zh-CN" altLang="en-US" sz="1200" i="1" dirty="0">
              <a:latin typeface="Times New Roman" pitchFamily="18" charset="0"/>
              <a:cs typeface="Times New Roman" pitchFamily="18" charset="0"/>
            </a:endParaRPr>
          </a:p>
        </p:txBody>
      </p:sp>
      <p:sp>
        <p:nvSpPr>
          <p:cNvPr id="54" name="TextBox 53"/>
          <p:cNvSpPr txBox="1"/>
          <p:nvPr/>
        </p:nvSpPr>
        <p:spPr>
          <a:xfrm>
            <a:off x="2251097" y="6614220"/>
            <a:ext cx="730299" cy="276999"/>
          </a:xfrm>
          <a:prstGeom prst="rect">
            <a:avLst/>
          </a:prstGeom>
          <a:noFill/>
        </p:spPr>
        <p:txBody>
          <a:bodyPr wrap="square" rtlCol="0">
            <a:spAutoFit/>
          </a:bodyPr>
          <a:lstStyle/>
          <a:p>
            <a:r>
              <a:rPr lang="en-US" altLang="zh-CN" sz="1200" i="1" dirty="0">
                <a:latin typeface="Times New Roman" pitchFamily="18" charset="0"/>
                <a:cs typeface="Times New Roman" pitchFamily="18" charset="0"/>
              </a:rPr>
              <a:t>x/mm</a:t>
            </a:r>
            <a:endParaRPr lang="zh-CN" altLang="en-US" sz="1200" i="1" dirty="0">
              <a:latin typeface="Times New Roman" pitchFamily="18" charset="0"/>
              <a:cs typeface="Times New Roman" pitchFamily="18" charset="0"/>
            </a:endParaRPr>
          </a:p>
        </p:txBody>
      </p:sp>
      <p:sp>
        <p:nvSpPr>
          <p:cNvPr id="55" name="TextBox 54"/>
          <p:cNvSpPr txBox="1"/>
          <p:nvPr/>
        </p:nvSpPr>
        <p:spPr>
          <a:xfrm>
            <a:off x="331469" y="6614219"/>
            <a:ext cx="730299" cy="276999"/>
          </a:xfrm>
          <a:prstGeom prst="rect">
            <a:avLst/>
          </a:prstGeom>
          <a:noFill/>
        </p:spPr>
        <p:txBody>
          <a:bodyPr wrap="square" rtlCol="0">
            <a:spAutoFit/>
          </a:bodyPr>
          <a:lstStyle/>
          <a:p>
            <a:r>
              <a:rPr lang="en-US" altLang="zh-CN" sz="1200" i="1" dirty="0">
                <a:latin typeface="Times New Roman" pitchFamily="18" charset="0"/>
                <a:cs typeface="Times New Roman" pitchFamily="18" charset="0"/>
              </a:rPr>
              <a:t>z/mm</a:t>
            </a:r>
            <a:endParaRPr lang="zh-CN" altLang="en-US" sz="1200" i="1" dirty="0">
              <a:latin typeface="Times New Roman" pitchFamily="18" charset="0"/>
              <a:cs typeface="Times New Roman" pitchFamily="18" charset="0"/>
            </a:endParaRPr>
          </a:p>
        </p:txBody>
      </p:sp>
      <p:sp>
        <p:nvSpPr>
          <p:cNvPr id="56" name="TextBox 55"/>
          <p:cNvSpPr txBox="1"/>
          <p:nvPr/>
        </p:nvSpPr>
        <p:spPr>
          <a:xfrm>
            <a:off x="3864384" y="4424457"/>
            <a:ext cx="505286" cy="276999"/>
          </a:xfrm>
          <a:prstGeom prst="rect">
            <a:avLst/>
          </a:prstGeom>
          <a:noFill/>
        </p:spPr>
        <p:txBody>
          <a:bodyPr wrap="square" rtlCol="0">
            <a:spAutoFit/>
          </a:bodyPr>
          <a:lstStyle/>
          <a:p>
            <a:r>
              <a:rPr lang="el-GR" altLang="zh-CN" sz="1200" i="1" dirty="0">
                <a:latin typeface="Times New Roman" pitchFamily="18" charset="0"/>
                <a:cs typeface="Times New Roman" pitchFamily="18" charset="0"/>
              </a:rPr>
              <a:t>μ</a:t>
            </a:r>
            <a:r>
              <a:rPr lang="en-US" altLang="zh-CN" sz="1200" i="1" dirty="0">
                <a:latin typeface="Times New Roman" pitchFamily="18" charset="0"/>
                <a:cs typeface="Times New Roman" pitchFamily="18" charset="0"/>
              </a:rPr>
              <a:t>m</a:t>
            </a:r>
            <a:endParaRPr lang="zh-CN" altLang="en-US" sz="1200" i="1" dirty="0">
              <a:latin typeface="Times New Roman" pitchFamily="18" charset="0"/>
              <a:cs typeface="Times New Roman" pitchFamily="18" charset="0"/>
            </a:endParaRPr>
          </a:p>
        </p:txBody>
      </p:sp>
      <p:sp>
        <p:nvSpPr>
          <p:cNvPr id="33" name="TextBox 32"/>
          <p:cNvSpPr txBox="1"/>
          <p:nvPr/>
        </p:nvSpPr>
        <p:spPr>
          <a:xfrm>
            <a:off x="1726861" y="2228545"/>
            <a:ext cx="1440160" cy="400110"/>
          </a:xfrm>
          <a:prstGeom prst="rect">
            <a:avLst/>
          </a:prstGeom>
          <a:noFill/>
        </p:spPr>
        <p:txBody>
          <a:bodyPr wrap="square" rtlCol="0">
            <a:spAutoFit/>
          </a:bodyPr>
          <a:lstStyle/>
          <a:p>
            <a:r>
              <a:rPr lang="en-US" altLang="zh-CN" sz="2000" b="1" dirty="0">
                <a:solidFill>
                  <a:srgbClr val="FF0000"/>
                </a:solidFill>
                <a:latin typeface="Times New Roman" pitchFamily="18" charset="0"/>
                <a:cs typeface="Times New Roman" pitchFamily="18" charset="0"/>
              </a:rPr>
              <a:t>F=10.5kN</a:t>
            </a:r>
            <a:endParaRPr lang="zh-CN" altLang="en-US" sz="2000" b="1" dirty="0">
              <a:solidFill>
                <a:srgbClr val="FF0000"/>
              </a:solidFill>
              <a:latin typeface="Times New Roman" pitchFamily="18" charset="0"/>
              <a:cs typeface="Times New Roman" pitchFamily="18" charset="0"/>
            </a:endParaRPr>
          </a:p>
        </p:txBody>
      </p:sp>
      <p:pic>
        <p:nvPicPr>
          <p:cNvPr id="38" name="Picture 2" descr="C:\Users\MCASTE~1\AppData\Local\Temp\Rar$DI91.424\SBU-stack_2clr__rgb_forWeb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10400" y="204788"/>
            <a:ext cx="1798638"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1108193"/>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5"/>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6872" y="4654748"/>
            <a:ext cx="3964235" cy="2160000"/>
          </a:xfrm>
          <a:prstGeom prst="rect">
            <a:avLst/>
          </a:prstGeom>
          <a:noFill/>
          <a:ln>
            <a:noFill/>
          </a:ln>
          <a:effectLst/>
          <a:extLst/>
        </p:spPr>
      </p:pic>
      <p:pic>
        <p:nvPicPr>
          <p:cNvPr id="40" name="Picture 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24910" y="4516248"/>
            <a:ext cx="3886941" cy="2160000"/>
          </a:xfrm>
          <a:prstGeom prst="rect">
            <a:avLst/>
          </a:prstGeom>
          <a:noFill/>
          <a:ln>
            <a:noFill/>
          </a:ln>
          <a:effectLst/>
          <a:extLst/>
        </p:spPr>
      </p:pic>
      <p:pic>
        <p:nvPicPr>
          <p:cNvPr id="38" name="Picture 4"/>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64557" y="2396889"/>
            <a:ext cx="3947294" cy="2160000"/>
          </a:xfrm>
          <a:prstGeom prst="rect">
            <a:avLst/>
          </a:prstGeom>
          <a:noFill/>
          <a:ln>
            <a:noFill/>
          </a:ln>
          <a:effectLst/>
          <a:extLst/>
        </p:spPr>
      </p:pic>
      <p:pic>
        <p:nvPicPr>
          <p:cNvPr id="33" name="Picture 3"/>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3614" y="2470310"/>
            <a:ext cx="4074353" cy="2160000"/>
          </a:xfrm>
          <a:prstGeom prst="rect">
            <a:avLst/>
          </a:prstGeom>
          <a:noFill/>
          <a:ln>
            <a:noFill/>
          </a:ln>
          <a:effectLst/>
          <a:extLst/>
        </p:spPr>
      </p:pic>
      <p:sp>
        <p:nvSpPr>
          <p:cNvPr id="133" name="TextBox 132"/>
          <p:cNvSpPr txBox="1"/>
          <p:nvPr/>
        </p:nvSpPr>
        <p:spPr>
          <a:xfrm>
            <a:off x="591598" y="2217749"/>
            <a:ext cx="1533222" cy="461665"/>
          </a:xfrm>
          <a:prstGeom prst="rect">
            <a:avLst/>
          </a:prstGeom>
          <a:noFill/>
        </p:spPr>
        <p:txBody>
          <a:bodyPr wrap="square" rtlCol="0">
            <a:spAutoFit/>
          </a:bodyPr>
          <a:lstStyle/>
          <a:p>
            <a:r>
              <a:rPr lang="en-US" altLang="zh-CN" sz="2400" i="1" dirty="0">
                <a:solidFill>
                  <a:srgbClr val="FF0000"/>
                </a:solidFill>
                <a:latin typeface="Times New Roman" pitchFamily="18" charset="0"/>
                <a:cs typeface="Times New Roman" pitchFamily="18" charset="0"/>
                <a:sym typeface="Symbol"/>
              </a:rPr>
              <a:t></a:t>
            </a:r>
            <a:r>
              <a:rPr lang="en-US" altLang="zh-CN" sz="2400" i="1" baseline="-25000" dirty="0">
                <a:solidFill>
                  <a:srgbClr val="FF0000"/>
                </a:solidFill>
                <a:latin typeface="Times New Roman" pitchFamily="18" charset="0"/>
                <a:cs typeface="Times New Roman" pitchFamily="18" charset="0"/>
                <a:sym typeface="Symbol"/>
              </a:rPr>
              <a:t>xx</a:t>
            </a:r>
            <a:r>
              <a:rPr lang="en-US" altLang="zh-CN" sz="2400" i="1" dirty="0">
                <a:solidFill>
                  <a:srgbClr val="FF0000"/>
                </a:solidFill>
                <a:latin typeface="Times New Roman" pitchFamily="18" charset="0"/>
                <a:cs typeface="Times New Roman" pitchFamily="18" charset="0"/>
              </a:rPr>
              <a:t> field</a:t>
            </a:r>
            <a:endParaRPr lang="zh-CN" altLang="en-US" sz="2400" i="1" dirty="0">
              <a:solidFill>
                <a:srgbClr val="FF0000"/>
              </a:solidFill>
              <a:latin typeface="Times New Roman" pitchFamily="18" charset="0"/>
              <a:cs typeface="Times New Roman" pitchFamily="18" charset="0"/>
            </a:endParaRPr>
          </a:p>
        </p:txBody>
      </p:sp>
      <p:sp>
        <p:nvSpPr>
          <p:cNvPr id="32" name="内容占位符 2"/>
          <p:cNvSpPr txBox="1">
            <a:spLocks/>
          </p:cNvSpPr>
          <p:nvPr/>
        </p:nvSpPr>
        <p:spPr bwMode="auto">
          <a:xfrm>
            <a:off x="-1" y="1449178"/>
            <a:ext cx="9072563" cy="714375"/>
          </a:xfrm>
          <a:prstGeom prst="rect">
            <a:avLst/>
          </a:prstGeom>
        </p:spPr>
        <p:txBody>
          <a:bodyPr vert="horz" lIns="91440" tIns="45720" rIns="91440" bIns="45720" rtlCol="0">
            <a:normAutofit fontScale="85000" lnSpcReduction="20000"/>
          </a:bodyPr>
          <a:lstStyle>
            <a:defPPr>
              <a:defRPr lang="zh-CN"/>
            </a:defPPr>
            <a:lvl1pPr marL="342900" indent="-342900">
              <a:spcBef>
                <a:spcPct val="20000"/>
              </a:spcBef>
              <a:buFont typeface="Arial" pitchFamily="34" charset="0"/>
              <a:buChar char="•"/>
              <a:defRPr sz="2800" b="1">
                <a:solidFill>
                  <a:srgbClr val="002060"/>
                </a:solidFill>
                <a:latin typeface="Times New Roman" pitchFamily="18" charset="0"/>
                <a:cs typeface="Times New Roman" pitchFamily="18" charset="0"/>
              </a:defRPr>
            </a:lvl1pPr>
            <a:lvl2pPr marL="742950" indent="-285750">
              <a:spcBef>
                <a:spcPct val="20000"/>
              </a:spcBef>
              <a:buFont typeface="Arial" pitchFamily="34" charset="0"/>
              <a:buChar char="–"/>
              <a:defRPr sz="2800"/>
            </a:lvl2pPr>
            <a:lvl3pPr marL="1143000" indent="-228600">
              <a:spcBef>
                <a:spcPct val="20000"/>
              </a:spcBef>
              <a:buFont typeface="Arial" pitchFamily="34" charset="0"/>
              <a:buChar char="•"/>
              <a:defRPr sz="2400"/>
            </a:lvl3pPr>
            <a:lvl4pPr marL="1600200" indent="-228600">
              <a:spcBef>
                <a:spcPct val="20000"/>
              </a:spcBef>
              <a:buFont typeface="Arial" pitchFamily="34" charset="0"/>
              <a:buChar char="–"/>
              <a:defRPr sz="2000"/>
            </a:lvl4pPr>
            <a:lvl5pPr marL="2057400" indent="-228600">
              <a:spcBef>
                <a:spcPct val="20000"/>
              </a:spcBef>
              <a:buFont typeface="Arial" pitchFamily="34" charset="0"/>
              <a:buChar char="»"/>
              <a:defRPr sz="2000"/>
            </a:lvl5pPr>
            <a:lvl6pPr marL="2514600" indent="-228600">
              <a:spcBef>
                <a:spcPct val="20000"/>
              </a:spcBef>
              <a:buFont typeface="Arial" pitchFamily="34" charset="0"/>
              <a:buChar char="•"/>
              <a:defRPr sz="2000"/>
            </a:lvl6pPr>
            <a:lvl7pPr marL="2971800" indent="-228600">
              <a:spcBef>
                <a:spcPct val="20000"/>
              </a:spcBef>
              <a:buFont typeface="Arial" pitchFamily="34" charset="0"/>
              <a:buChar char="•"/>
              <a:defRPr sz="2000"/>
            </a:lvl7pPr>
            <a:lvl8pPr marL="3429000" indent="-228600">
              <a:spcBef>
                <a:spcPct val="20000"/>
              </a:spcBef>
              <a:buFont typeface="Arial" pitchFamily="34" charset="0"/>
              <a:buChar char="•"/>
              <a:defRPr sz="2000"/>
            </a:lvl8pPr>
            <a:lvl9pPr marL="3886200" indent="-228600">
              <a:spcBef>
                <a:spcPct val="20000"/>
              </a:spcBef>
              <a:buFont typeface="Arial" pitchFamily="34" charset="0"/>
              <a:buChar char="•"/>
              <a:defRPr sz="2000"/>
            </a:lvl9pPr>
          </a:lstStyle>
          <a:p>
            <a:r>
              <a:rPr lang="en-US" altLang="zh-CN" dirty="0"/>
              <a:t>Internal strain analysis of a composite beam under 3-point bending</a:t>
            </a:r>
            <a:endParaRPr lang="zh-CN" altLang="en-US" dirty="0"/>
          </a:p>
        </p:txBody>
      </p:sp>
      <p:sp>
        <p:nvSpPr>
          <p:cNvPr id="34" name="Rectangle 9"/>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cxnSp>
        <p:nvCxnSpPr>
          <p:cNvPr id="35" name="直接连接符 34"/>
          <p:cNvCxnSpPr/>
          <p:nvPr/>
        </p:nvCxnSpPr>
        <p:spPr>
          <a:xfrm>
            <a:off x="0" y="1340768"/>
            <a:ext cx="9144000"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36" name="直接连接符 35"/>
          <p:cNvCxnSpPr/>
          <p:nvPr/>
        </p:nvCxnSpPr>
        <p:spPr>
          <a:xfrm>
            <a:off x="0" y="1312072"/>
            <a:ext cx="9144000" cy="0"/>
          </a:xfrm>
          <a:prstGeom prst="line">
            <a:avLst/>
          </a:prstGeom>
          <a:ln w="28575"/>
        </p:spPr>
        <p:style>
          <a:lnRef idx="1">
            <a:schemeClr val="accent2"/>
          </a:lnRef>
          <a:fillRef idx="0">
            <a:schemeClr val="accent2"/>
          </a:fillRef>
          <a:effectRef idx="0">
            <a:schemeClr val="accent2"/>
          </a:effectRef>
          <a:fontRef idx="minor">
            <a:schemeClr val="tx1"/>
          </a:fontRef>
        </p:style>
      </p:cxnSp>
      <p:sp>
        <p:nvSpPr>
          <p:cNvPr id="37" name="标题 1"/>
          <p:cNvSpPr txBox="1">
            <a:spLocks/>
          </p:cNvSpPr>
          <p:nvPr/>
        </p:nvSpPr>
        <p:spPr>
          <a:xfrm>
            <a:off x="107504" y="332656"/>
            <a:ext cx="8928992"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altLang="zh-CN" sz="3200" b="1" dirty="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Application of DVSP to Composites</a:t>
            </a:r>
            <a:endParaRPr lang="zh-CN" altLang="en-US" sz="3200" b="1" dirty="0">
              <a:solidFill>
                <a:srgbClr val="C0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41" name="TextBox 40"/>
          <p:cNvSpPr txBox="1"/>
          <p:nvPr/>
        </p:nvSpPr>
        <p:spPr>
          <a:xfrm>
            <a:off x="606" y="3460433"/>
            <a:ext cx="730299" cy="276999"/>
          </a:xfrm>
          <a:prstGeom prst="rect">
            <a:avLst/>
          </a:prstGeom>
          <a:noFill/>
        </p:spPr>
        <p:txBody>
          <a:bodyPr wrap="square" rtlCol="0">
            <a:spAutoFit/>
          </a:bodyPr>
          <a:lstStyle/>
          <a:p>
            <a:r>
              <a:rPr lang="en-US" altLang="zh-CN" sz="1200" i="1" dirty="0">
                <a:latin typeface="Times New Roman" pitchFamily="18" charset="0"/>
                <a:cs typeface="Times New Roman" pitchFamily="18" charset="0"/>
              </a:rPr>
              <a:t>y/mm</a:t>
            </a:r>
            <a:endParaRPr lang="zh-CN" altLang="en-US" sz="1200" i="1" dirty="0">
              <a:latin typeface="Times New Roman" pitchFamily="18" charset="0"/>
              <a:cs typeface="Times New Roman" pitchFamily="18" charset="0"/>
            </a:endParaRPr>
          </a:p>
        </p:txBody>
      </p:sp>
      <p:sp>
        <p:nvSpPr>
          <p:cNvPr id="42" name="TextBox 41"/>
          <p:cNvSpPr txBox="1"/>
          <p:nvPr/>
        </p:nvSpPr>
        <p:spPr>
          <a:xfrm>
            <a:off x="2369324" y="4377749"/>
            <a:ext cx="730299" cy="276999"/>
          </a:xfrm>
          <a:prstGeom prst="rect">
            <a:avLst/>
          </a:prstGeom>
          <a:noFill/>
        </p:spPr>
        <p:txBody>
          <a:bodyPr wrap="square" rtlCol="0">
            <a:spAutoFit/>
          </a:bodyPr>
          <a:lstStyle/>
          <a:p>
            <a:r>
              <a:rPr lang="en-US" altLang="zh-CN" sz="1200" i="1" dirty="0">
                <a:latin typeface="Times New Roman" pitchFamily="18" charset="0"/>
                <a:cs typeface="Times New Roman" pitchFamily="18" charset="0"/>
              </a:rPr>
              <a:t>x/mm</a:t>
            </a:r>
            <a:endParaRPr lang="zh-CN" altLang="en-US" sz="1200" i="1" dirty="0">
              <a:latin typeface="Times New Roman" pitchFamily="18" charset="0"/>
              <a:cs typeface="Times New Roman" pitchFamily="18" charset="0"/>
            </a:endParaRPr>
          </a:p>
        </p:txBody>
      </p:sp>
      <p:sp>
        <p:nvSpPr>
          <p:cNvPr id="43" name="TextBox 42"/>
          <p:cNvSpPr txBox="1"/>
          <p:nvPr/>
        </p:nvSpPr>
        <p:spPr>
          <a:xfrm>
            <a:off x="449696" y="4377748"/>
            <a:ext cx="730299" cy="276999"/>
          </a:xfrm>
          <a:prstGeom prst="rect">
            <a:avLst/>
          </a:prstGeom>
          <a:noFill/>
        </p:spPr>
        <p:txBody>
          <a:bodyPr wrap="square" rtlCol="0">
            <a:spAutoFit/>
          </a:bodyPr>
          <a:lstStyle/>
          <a:p>
            <a:r>
              <a:rPr lang="en-US" altLang="zh-CN" sz="1200" i="1" dirty="0">
                <a:latin typeface="Times New Roman" pitchFamily="18" charset="0"/>
                <a:cs typeface="Times New Roman" pitchFamily="18" charset="0"/>
              </a:rPr>
              <a:t>z/mm</a:t>
            </a:r>
            <a:endParaRPr lang="zh-CN" altLang="en-US" sz="1200" i="1" dirty="0">
              <a:latin typeface="Times New Roman" pitchFamily="18" charset="0"/>
              <a:cs typeface="Times New Roman" pitchFamily="18" charset="0"/>
            </a:endParaRPr>
          </a:p>
        </p:txBody>
      </p:sp>
      <p:sp>
        <p:nvSpPr>
          <p:cNvPr id="45" name="TextBox 44"/>
          <p:cNvSpPr txBox="1"/>
          <p:nvPr/>
        </p:nvSpPr>
        <p:spPr>
          <a:xfrm>
            <a:off x="4489773" y="3338390"/>
            <a:ext cx="730299" cy="276999"/>
          </a:xfrm>
          <a:prstGeom prst="rect">
            <a:avLst/>
          </a:prstGeom>
          <a:noFill/>
        </p:spPr>
        <p:txBody>
          <a:bodyPr wrap="square" rtlCol="0">
            <a:spAutoFit/>
          </a:bodyPr>
          <a:lstStyle/>
          <a:p>
            <a:r>
              <a:rPr lang="en-US" altLang="zh-CN" sz="1200" i="1" dirty="0">
                <a:latin typeface="Times New Roman" pitchFamily="18" charset="0"/>
                <a:cs typeface="Times New Roman" pitchFamily="18" charset="0"/>
              </a:rPr>
              <a:t>y/mm</a:t>
            </a:r>
            <a:endParaRPr lang="zh-CN" altLang="en-US" sz="1200" i="1" dirty="0">
              <a:latin typeface="Times New Roman" pitchFamily="18" charset="0"/>
              <a:cs typeface="Times New Roman" pitchFamily="18" charset="0"/>
            </a:endParaRPr>
          </a:p>
        </p:txBody>
      </p:sp>
      <p:sp>
        <p:nvSpPr>
          <p:cNvPr id="46" name="TextBox 45"/>
          <p:cNvSpPr txBox="1"/>
          <p:nvPr/>
        </p:nvSpPr>
        <p:spPr>
          <a:xfrm>
            <a:off x="6610144" y="4255706"/>
            <a:ext cx="730299" cy="276999"/>
          </a:xfrm>
          <a:prstGeom prst="rect">
            <a:avLst/>
          </a:prstGeom>
          <a:noFill/>
        </p:spPr>
        <p:txBody>
          <a:bodyPr wrap="square" rtlCol="0">
            <a:spAutoFit/>
          </a:bodyPr>
          <a:lstStyle/>
          <a:p>
            <a:r>
              <a:rPr lang="en-US" altLang="zh-CN" sz="1200" i="1" dirty="0">
                <a:latin typeface="Times New Roman" pitchFamily="18" charset="0"/>
                <a:cs typeface="Times New Roman" pitchFamily="18" charset="0"/>
              </a:rPr>
              <a:t>x/mm</a:t>
            </a:r>
            <a:endParaRPr lang="zh-CN" altLang="en-US" sz="1200" i="1" dirty="0">
              <a:latin typeface="Times New Roman" pitchFamily="18" charset="0"/>
              <a:cs typeface="Times New Roman" pitchFamily="18" charset="0"/>
            </a:endParaRPr>
          </a:p>
        </p:txBody>
      </p:sp>
      <p:sp>
        <p:nvSpPr>
          <p:cNvPr id="47" name="TextBox 46"/>
          <p:cNvSpPr txBox="1"/>
          <p:nvPr/>
        </p:nvSpPr>
        <p:spPr>
          <a:xfrm>
            <a:off x="4690516" y="4255705"/>
            <a:ext cx="730299" cy="276999"/>
          </a:xfrm>
          <a:prstGeom prst="rect">
            <a:avLst/>
          </a:prstGeom>
          <a:noFill/>
        </p:spPr>
        <p:txBody>
          <a:bodyPr wrap="square" rtlCol="0">
            <a:spAutoFit/>
          </a:bodyPr>
          <a:lstStyle/>
          <a:p>
            <a:r>
              <a:rPr lang="en-US" altLang="zh-CN" sz="1200" i="1" dirty="0">
                <a:latin typeface="Times New Roman" pitchFamily="18" charset="0"/>
                <a:cs typeface="Times New Roman" pitchFamily="18" charset="0"/>
              </a:rPr>
              <a:t>z/mm</a:t>
            </a:r>
            <a:endParaRPr lang="zh-CN" altLang="en-US" sz="1200" i="1" dirty="0">
              <a:latin typeface="Times New Roman" pitchFamily="18" charset="0"/>
              <a:cs typeface="Times New Roman" pitchFamily="18" charset="0"/>
            </a:endParaRPr>
          </a:p>
        </p:txBody>
      </p:sp>
      <p:sp>
        <p:nvSpPr>
          <p:cNvPr id="49" name="TextBox 48"/>
          <p:cNvSpPr txBox="1"/>
          <p:nvPr/>
        </p:nvSpPr>
        <p:spPr>
          <a:xfrm>
            <a:off x="4437365" y="5675401"/>
            <a:ext cx="730299" cy="276999"/>
          </a:xfrm>
          <a:prstGeom prst="rect">
            <a:avLst/>
          </a:prstGeom>
          <a:noFill/>
        </p:spPr>
        <p:txBody>
          <a:bodyPr wrap="square" rtlCol="0">
            <a:spAutoFit/>
          </a:bodyPr>
          <a:lstStyle/>
          <a:p>
            <a:r>
              <a:rPr lang="en-US" altLang="zh-CN" sz="1200" i="1" dirty="0">
                <a:latin typeface="Times New Roman" pitchFamily="18" charset="0"/>
                <a:cs typeface="Times New Roman" pitchFamily="18" charset="0"/>
              </a:rPr>
              <a:t>y/mm</a:t>
            </a:r>
            <a:endParaRPr lang="zh-CN" altLang="en-US" sz="1200" i="1" dirty="0">
              <a:latin typeface="Times New Roman" pitchFamily="18" charset="0"/>
              <a:cs typeface="Times New Roman" pitchFamily="18" charset="0"/>
            </a:endParaRPr>
          </a:p>
        </p:txBody>
      </p:sp>
      <p:sp>
        <p:nvSpPr>
          <p:cNvPr id="50" name="TextBox 49"/>
          <p:cNvSpPr txBox="1"/>
          <p:nvPr/>
        </p:nvSpPr>
        <p:spPr>
          <a:xfrm>
            <a:off x="6670996" y="6495754"/>
            <a:ext cx="730299" cy="276999"/>
          </a:xfrm>
          <a:prstGeom prst="rect">
            <a:avLst/>
          </a:prstGeom>
          <a:noFill/>
        </p:spPr>
        <p:txBody>
          <a:bodyPr wrap="square" rtlCol="0">
            <a:spAutoFit/>
          </a:bodyPr>
          <a:lstStyle/>
          <a:p>
            <a:r>
              <a:rPr lang="en-US" altLang="zh-CN" sz="1200" i="1" dirty="0">
                <a:latin typeface="Times New Roman" pitchFamily="18" charset="0"/>
                <a:cs typeface="Times New Roman" pitchFamily="18" charset="0"/>
              </a:rPr>
              <a:t>x/mm</a:t>
            </a:r>
            <a:endParaRPr lang="zh-CN" altLang="en-US" sz="1200" i="1" dirty="0">
              <a:latin typeface="Times New Roman" pitchFamily="18" charset="0"/>
              <a:cs typeface="Times New Roman" pitchFamily="18" charset="0"/>
            </a:endParaRPr>
          </a:p>
        </p:txBody>
      </p:sp>
      <p:sp>
        <p:nvSpPr>
          <p:cNvPr id="51" name="TextBox 50"/>
          <p:cNvSpPr txBox="1"/>
          <p:nvPr/>
        </p:nvSpPr>
        <p:spPr>
          <a:xfrm>
            <a:off x="4751368" y="6495753"/>
            <a:ext cx="730299" cy="276999"/>
          </a:xfrm>
          <a:prstGeom prst="rect">
            <a:avLst/>
          </a:prstGeom>
          <a:noFill/>
        </p:spPr>
        <p:txBody>
          <a:bodyPr wrap="square" rtlCol="0">
            <a:spAutoFit/>
          </a:bodyPr>
          <a:lstStyle/>
          <a:p>
            <a:r>
              <a:rPr lang="en-US" altLang="zh-CN" sz="1200" i="1" dirty="0">
                <a:latin typeface="Times New Roman" pitchFamily="18" charset="0"/>
                <a:cs typeface="Times New Roman" pitchFamily="18" charset="0"/>
              </a:rPr>
              <a:t>z/mm</a:t>
            </a:r>
            <a:endParaRPr lang="zh-CN" altLang="en-US" sz="1200" i="1" dirty="0">
              <a:latin typeface="Times New Roman" pitchFamily="18" charset="0"/>
              <a:cs typeface="Times New Roman" pitchFamily="18" charset="0"/>
            </a:endParaRPr>
          </a:p>
        </p:txBody>
      </p:sp>
      <p:sp>
        <p:nvSpPr>
          <p:cNvPr id="53" name="TextBox 52"/>
          <p:cNvSpPr txBox="1"/>
          <p:nvPr/>
        </p:nvSpPr>
        <p:spPr>
          <a:xfrm>
            <a:off x="-69033" y="5793867"/>
            <a:ext cx="730299" cy="276999"/>
          </a:xfrm>
          <a:prstGeom prst="rect">
            <a:avLst/>
          </a:prstGeom>
          <a:noFill/>
        </p:spPr>
        <p:txBody>
          <a:bodyPr wrap="square" rtlCol="0">
            <a:spAutoFit/>
          </a:bodyPr>
          <a:lstStyle/>
          <a:p>
            <a:r>
              <a:rPr lang="en-US" altLang="zh-CN" sz="1200" i="1" dirty="0">
                <a:latin typeface="Times New Roman" pitchFamily="18" charset="0"/>
                <a:cs typeface="Times New Roman" pitchFamily="18" charset="0"/>
              </a:rPr>
              <a:t>y/mm</a:t>
            </a:r>
            <a:endParaRPr lang="zh-CN" altLang="en-US" sz="1200" i="1" dirty="0">
              <a:latin typeface="Times New Roman" pitchFamily="18" charset="0"/>
              <a:cs typeface="Times New Roman" pitchFamily="18" charset="0"/>
            </a:endParaRPr>
          </a:p>
        </p:txBody>
      </p:sp>
      <p:sp>
        <p:nvSpPr>
          <p:cNvPr id="54" name="TextBox 53"/>
          <p:cNvSpPr txBox="1"/>
          <p:nvPr/>
        </p:nvSpPr>
        <p:spPr>
          <a:xfrm>
            <a:off x="2251097" y="6614220"/>
            <a:ext cx="730299" cy="276999"/>
          </a:xfrm>
          <a:prstGeom prst="rect">
            <a:avLst/>
          </a:prstGeom>
          <a:noFill/>
        </p:spPr>
        <p:txBody>
          <a:bodyPr wrap="square" rtlCol="0">
            <a:spAutoFit/>
          </a:bodyPr>
          <a:lstStyle/>
          <a:p>
            <a:r>
              <a:rPr lang="en-US" altLang="zh-CN" sz="1200" i="1" dirty="0">
                <a:latin typeface="Times New Roman" pitchFamily="18" charset="0"/>
                <a:cs typeface="Times New Roman" pitchFamily="18" charset="0"/>
              </a:rPr>
              <a:t>x/mm</a:t>
            </a:r>
            <a:endParaRPr lang="zh-CN" altLang="en-US" sz="1200" i="1" dirty="0">
              <a:latin typeface="Times New Roman" pitchFamily="18" charset="0"/>
              <a:cs typeface="Times New Roman" pitchFamily="18" charset="0"/>
            </a:endParaRPr>
          </a:p>
        </p:txBody>
      </p:sp>
      <p:sp>
        <p:nvSpPr>
          <p:cNvPr id="55" name="TextBox 54"/>
          <p:cNvSpPr txBox="1"/>
          <p:nvPr/>
        </p:nvSpPr>
        <p:spPr>
          <a:xfrm>
            <a:off x="331469" y="6614219"/>
            <a:ext cx="730299" cy="276999"/>
          </a:xfrm>
          <a:prstGeom prst="rect">
            <a:avLst/>
          </a:prstGeom>
          <a:noFill/>
        </p:spPr>
        <p:txBody>
          <a:bodyPr wrap="square" rtlCol="0">
            <a:spAutoFit/>
          </a:bodyPr>
          <a:lstStyle/>
          <a:p>
            <a:r>
              <a:rPr lang="en-US" altLang="zh-CN" sz="1200" i="1" dirty="0">
                <a:latin typeface="Times New Roman" pitchFamily="18" charset="0"/>
                <a:cs typeface="Times New Roman" pitchFamily="18" charset="0"/>
              </a:rPr>
              <a:t>z/mm</a:t>
            </a:r>
            <a:endParaRPr lang="zh-CN" altLang="en-US" sz="1200" i="1" dirty="0">
              <a:latin typeface="Times New Roman" pitchFamily="18" charset="0"/>
              <a:cs typeface="Times New Roman" pitchFamily="18" charset="0"/>
            </a:endParaRPr>
          </a:p>
        </p:txBody>
      </p:sp>
      <p:sp>
        <p:nvSpPr>
          <p:cNvPr id="24" name="TextBox 23"/>
          <p:cNvSpPr txBox="1"/>
          <p:nvPr/>
        </p:nvSpPr>
        <p:spPr>
          <a:xfrm>
            <a:off x="1726861" y="2228545"/>
            <a:ext cx="1440160" cy="400110"/>
          </a:xfrm>
          <a:prstGeom prst="rect">
            <a:avLst/>
          </a:prstGeom>
          <a:noFill/>
        </p:spPr>
        <p:txBody>
          <a:bodyPr wrap="square" rtlCol="0">
            <a:spAutoFit/>
          </a:bodyPr>
          <a:lstStyle/>
          <a:p>
            <a:r>
              <a:rPr lang="en-US" altLang="zh-CN" sz="2000" b="1" dirty="0">
                <a:solidFill>
                  <a:srgbClr val="FF0000"/>
                </a:solidFill>
                <a:latin typeface="Times New Roman" pitchFamily="18" charset="0"/>
                <a:cs typeface="Times New Roman" pitchFamily="18" charset="0"/>
              </a:rPr>
              <a:t>F=10.5kN</a:t>
            </a:r>
            <a:endParaRPr lang="zh-CN" altLang="en-US" sz="2000" b="1" dirty="0">
              <a:solidFill>
                <a:srgbClr val="FF0000"/>
              </a:solidFill>
              <a:latin typeface="Times New Roman" pitchFamily="18" charset="0"/>
              <a:cs typeface="Times New Roman" pitchFamily="18" charset="0"/>
            </a:endParaRPr>
          </a:p>
        </p:txBody>
      </p:sp>
      <p:pic>
        <p:nvPicPr>
          <p:cNvPr id="25" name="Picture 2" descr="C:\Users\MCASTE~1\AppData\Local\Temp\Rar$DI91.424\SBU-stack_2clr__rgb_forWeb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10400" y="204788"/>
            <a:ext cx="1798638"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37900717"/>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16804" y="4516248"/>
            <a:ext cx="3951529" cy="2160000"/>
          </a:xfrm>
          <a:prstGeom prst="rect">
            <a:avLst/>
          </a:prstGeom>
          <a:noFill/>
          <a:ln>
            <a:noFill/>
          </a:ln>
          <a:effectLst/>
          <a:extLst/>
        </p:spPr>
      </p:pic>
      <p:pic>
        <p:nvPicPr>
          <p:cNvPr id="26" name="Picture 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4832" y="4724981"/>
            <a:ext cx="3904941" cy="2160000"/>
          </a:xfrm>
          <a:prstGeom prst="rect">
            <a:avLst/>
          </a:prstGeom>
          <a:noFill/>
          <a:ln>
            <a:noFill/>
          </a:ln>
          <a:effectLst/>
          <a:extLst/>
        </p:spPr>
      </p:pic>
      <p:pic>
        <p:nvPicPr>
          <p:cNvPr id="25" name="Picture 3"/>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54922" y="2356248"/>
            <a:ext cx="3875294" cy="2160000"/>
          </a:xfrm>
          <a:prstGeom prst="rect">
            <a:avLst/>
          </a:prstGeom>
          <a:noFill/>
          <a:ln>
            <a:noFill/>
          </a:ln>
          <a:effectLst/>
          <a:extLst/>
        </p:spPr>
      </p:pic>
      <p:pic>
        <p:nvPicPr>
          <p:cNvPr id="24" name="Picture 4"/>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1266" y="2535389"/>
            <a:ext cx="3838235" cy="2160000"/>
          </a:xfrm>
          <a:prstGeom prst="rect">
            <a:avLst/>
          </a:prstGeom>
          <a:noFill/>
          <a:ln>
            <a:noFill/>
          </a:ln>
          <a:effectLst/>
          <a:extLst/>
        </p:spPr>
      </p:pic>
      <p:sp>
        <p:nvSpPr>
          <p:cNvPr id="133" name="TextBox 132"/>
          <p:cNvSpPr txBox="1"/>
          <p:nvPr/>
        </p:nvSpPr>
        <p:spPr>
          <a:xfrm>
            <a:off x="591598" y="2217749"/>
            <a:ext cx="1533222" cy="461665"/>
          </a:xfrm>
          <a:prstGeom prst="rect">
            <a:avLst/>
          </a:prstGeom>
          <a:noFill/>
        </p:spPr>
        <p:txBody>
          <a:bodyPr wrap="square" rtlCol="0">
            <a:spAutoFit/>
          </a:bodyPr>
          <a:lstStyle/>
          <a:p>
            <a:r>
              <a:rPr lang="en-US" altLang="zh-CN" sz="2400" i="1" dirty="0">
                <a:solidFill>
                  <a:srgbClr val="FF0000"/>
                </a:solidFill>
                <a:latin typeface="Times New Roman" pitchFamily="18" charset="0"/>
                <a:cs typeface="Times New Roman" pitchFamily="18" charset="0"/>
                <a:sym typeface="Symbol"/>
              </a:rPr>
              <a:t></a:t>
            </a:r>
            <a:r>
              <a:rPr lang="en-US" altLang="zh-CN" sz="2400" i="1" baseline="-25000" dirty="0" err="1">
                <a:solidFill>
                  <a:srgbClr val="FF0000"/>
                </a:solidFill>
                <a:latin typeface="Times New Roman" pitchFamily="18" charset="0"/>
                <a:cs typeface="Times New Roman" pitchFamily="18" charset="0"/>
                <a:sym typeface="Symbol"/>
              </a:rPr>
              <a:t>yy</a:t>
            </a:r>
            <a:r>
              <a:rPr lang="en-US" altLang="zh-CN" sz="2400" i="1" dirty="0">
                <a:solidFill>
                  <a:srgbClr val="FF0000"/>
                </a:solidFill>
                <a:latin typeface="Times New Roman" pitchFamily="18" charset="0"/>
                <a:cs typeface="Times New Roman" pitchFamily="18" charset="0"/>
              </a:rPr>
              <a:t> field</a:t>
            </a:r>
            <a:endParaRPr lang="zh-CN" altLang="en-US" sz="2400" i="1" dirty="0">
              <a:solidFill>
                <a:srgbClr val="FF0000"/>
              </a:solidFill>
              <a:latin typeface="Times New Roman" pitchFamily="18" charset="0"/>
              <a:cs typeface="Times New Roman" pitchFamily="18" charset="0"/>
            </a:endParaRPr>
          </a:p>
        </p:txBody>
      </p:sp>
      <p:sp>
        <p:nvSpPr>
          <p:cNvPr id="32" name="内容占位符 2"/>
          <p:cNvSpPr txBox="1">
            <a:spLocks/>
          </p:cNvSpPr>
          <p:nvPr/>
        </p:nvSpPr>
        <p:spPr bwMode="auto">
          <a:xfrm>
            <a:off x="-1" y="1449178"/>
            <a:ext cx="9072563" cy="714375"/>
          </a:xfrm>
          <a:prstGeom prst="rect">
            <a:avLst/>
          </a:prstGeom>
        </p:spPr>
        <p:txBody>
          <a:bodyPr vert="horz" lIns="91440" tIns="45720" rIns="91440" bIns="45720" rtlCol="0">
            <a:normAutofit fontScale="85000" lnSpcReduction="20000"/>
          </a:bodyPr>
          <a:lstStyle>
            <a:defPPr>
              <a:defRPr lang="zh-CN"/>
            </a:defPPr>
            <a:lvl1pPr marL="342900" indent="-342900">
              <a:spcBef>
                <a:spcPct val="20000"/>
              </a:spcBef>
              <a:buFont typeface="Arial" pitchFamily="34" charset="0"/>
              <a:buChar char="•"/>
              <a:defRPr sz="2800" b="1">
                <a:solidFill>
                  <a:srgbClr val="002060"/>
                </a:solidFill>
                <a:latin typeface="Times New Roman" pitchFamily="18" charset="0"/>
                <a:cs typeface="Times New Roman" pitchFamily="18" charset="0"/>
              </a:defRPr>
            </a:lvl1pPr>
            <a:lvl2pPr marL="742950" indent="-285750">
              <a:spcBef>
                <a:spcPct val="20000"/>
              </a:spcBef>
              <a:buFont typeface="Arial" pitchFamily="34" charset="0"/>
              <a:buChar char="–"/>
              <a:defRPr sz="2800"/>
            </a:lvl2pPr>
            <a:lvl3pPr marL="1143000" indent="-228600">
              <a:spcBef>
                <a:spcPct val="20000"/>
              </a:spcBef>
              <a:buFont typeface="Arial" pitchFamily="34" charset="0"/>
              <a:buChar char="•"/>
              <a:defRPr sz="2400"/>
            </a:lvl3pPr>
            <a:lvl4pPr marL="1600200" indent="-228600">
              <a:spcBef>
                <a:spcPct val="20000"/>
              </a:spcBef>
              <a:buFont typeface="Arial" pitchFamily="34" charset="0"/>
              <a:buChar char="–"/>
              <a:defRPr sz="2000"/>
            </a:lvl4pPr>
            <a:lvl5pPr marL="2057400" indent="-228600">
              <a:spcBef>
                <a:spcPct val="20000"/>
              </a:spcBef>
              <a:buFont typeface="Arial" pitchFamily="34" charset="0"/>
              <a:buChar char="»"/>
              <a:defRPr sz="2000"/>
            </a:lvl5pPr>
            <a:lvl6pPr marL="2514600" indent="-228600">
              <a:spcBef>
                <a:spcPct val="20000"/>
              </a:spcBef>
              <a:buFont typeface="Arial" pitchFamily="34" charset="0"/>
              <a:buChar char="•"/>
              <a:defRPr sz="2000"/>
            </a:lvl6pPr>
            <a:lvl7pPr marL="2971800" indent="-228600">
              <a:spcBef>
                <a:spcPct val="20000"/>
              </a:spcBef>
              <a:buFont typeface="Arial" pitchFamily="34" charset="0"/>
              <a:buChar char="•"/>
              <a:defRPr sz="2000"/>
            </a:lvl7pPr>
            <a:lvl8pPr marL="3429000" indent="-228600">
              <a:spcBef>
                <a:spcPct val="20000"/>
              </a:spcBef>
              <a:buFont typeface="Arial" pitchFamily="34" charset="0"/>
              <a:buChar char="•"/>
              <a:defRPr sz="2000"/>
            </a:lvl8pPr>
            <a:lvl9pPr marL="3886200" indent="-228600">
              <a:spcBef>
                <a:spcPct val="20000"/>
              </a:spcBef>
              <a:buFont typeface="Arial" pitchFamily="34" charset="0"/>
              <a:buChar char="•"/>
              <a:defRPr sz="2000"/>
            </a:lvl9pPr>
          </a:lstStyle>
          <a:p>
            <a:r>
              <a:rPr lang="en-US" altLang="zh-CN" dirty="0"/>
              <a:t>Internal strain analysis of a composite beam under 3-point bending</a:t>
            </a:r>
            <a:endParaRPr lang="zh-CN" altLang="en-US" dirty="0"/>
          </a:p>
        </p:txBody>
      </p:sp>
      <p:sp>
        <p:nvSpPr>
          <p:cNvPr id="34" name="Rectangle 9"/>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cxnSp>
        <p:nvCxnSpPr>
          <p:cNvPr id="35" name="直接连接符 34"/>
          <p:cNvCxnSpPr/>
          <p:nvPr/>
        </p:nvCxnSpPr>
        <p:spPr>
          <a:xfrm>
            <a:off x="0" y="1340768"/>
            <a:ext cx="9144000"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36" name="直接连接符 35"/>
          <p:cNvCxnSpPr/>
          <p:nvPr/>
        </p:nvCxnSpPr>
        <p:spPr>
          <a:xfrm>
            <a:off x="0" y="1312072"/>
            <a:ext cx="9144000" cy="0"/>
          </a:xfrm>
          <a:prstGeom prst="line">
            <a:avLst/>
          </a:prstGeom>
          <a:ln w="28575"/>
        </p:spPr>
        <p:style>
          <a:lnRef idx="1">
            <a:schemeClr val="accent2"/>
          </a:lnRef>
          <a:fillRef idx="0">
            <a:schemeClr val="accent2"/>
          </a:fillRef>
          <a:effectRef idx="0">
            <a:schemeClr val="accent2"/>
          </a:effectRef>
          <a:fontRef idx="minor">
            <a:schemeClr val="tx1"/>
          </a:fontRef>
        </p:style>
      </p:cxnSp>
      <p:sp>
        <p:nvSpPr>
          <p:cNvPr id="37" name="标题 1"/>
          <p:cNvSpPr txBox="1">
            <a:spLocks/>
          </p:cNvSpPr>
          <p:nvPr/>
        </p:nvSpPr>
        <p:spPr>
          <a:xfrm>
            <a:off x="107504" y="332656"/>
            <a:ext cx="8928992"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altLang="zh-CN" sz="3200" b="1" dirty="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Application of DVSP to Composites</a:t>
            </a:r>
            <a:endParaRPr lang="zh-CN" altLang="en-US" sz="3200" b="1" dirty="0">
              <a:solidFill>
                <a:srgbClr val="C0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41" name="TextBox 40"/>
          <p:cNvSpPr txBox="1"/>
          <p:nvPr/>
        </p:nvSpPr>
        <p:spPr>
          <a:xfrm>
            <a:off x="606" y="3460433"/>
            <a:ext cx="730299" cy="276999"/>
          </a:xfrm>
          <a:prstGeom prst="rect">
            <a:avLst/>
          </a:prstGeom>
          <a:noFill/>
        </p:spPr>
        <p:txBody>
          <a:bodyPr wrap="square" rtlCol="0">
            <a:spAutoFit/>
          </a:bodyPr>
          <a:lstStyle/>
          <a:p>
            <a:r>
              <a:rPr lang="en-US" altLang="zh-CN" sz="1200" i="1" dirty="0">
                <a:latin typeface="Times New Roman" pitchFamily="18" charset="0"/>
                <a:cs typeface="Times New Roman" pitchFamily="18" charset="0"/>
              </a:rPr>
              <a:t>y/mm</a:t>
            </a:r>
            <a:endParaRPr lang="zh-CN" altLang="en-US" sz="1200" i="1" dirty="0">
              <a:latin typeface="Times New Roman" pitchFamily="18" charset="0"/>
              <a:cs typeface="Times New Roman" pitchFamily="18" charset="0"/>
            </a:endParaRPr>
          </a:p>
        </p:txBody>
      </p:sp>
      <p:sp>
        <p:nvSpPr>
          <p:cNvPr id="42" name="TextBox 41"/>
          <p:cNvSpPr txBox="1"/>
          <p:nvPr/>
        </p:nvSpPr>
        <p:spPr>
          <a:xfrm>
            <a:off x="2369324" y="4377749"/>
            <a:ext cx="730299" cy="276999"/>
          </a:xfrm>
          <a:prstGeom prst="rect">
            <a:avLst/>
          </a:prstGeom>
          <a:noFill/>
        </p:spPr>
        <p:txBody>
          <a:bodyPr wrap="square" rtlCol="0">
            <a:spAutoFit/>
          </a:bodyPr>
          <a:lstStyle/>
          <a:p>
            <a:r>
              <a:rPr lang="en-US" altLang="zh-CN" sz="1200" i="1" dirty="0">
                <a:latin typeface="Times New Roman" pitchFamily="18" charset="0"/>
                <a:cs typeface="Times New Roman" pitchFamily="18" charset="0"/>
              </a:rPr>
              <a:t>x/mm</a:t>
            </a:r>
            <a:endParaRPr lang="zh-CN" altLang="en-US" sz="1200" i="1" dirty="0">
              <a:latin typeface="Times New Roman" pitchFamily="18" charset="0"/>
              <a:cs typeface="Times New Roman" pitchFamily="18" charset="0"/>
            </a:endParaRPr>
          </a:p>
        </p:txBody>
      </p:sp>
      <p:sp>
        <p:nvSpPr>
          <p:cNvPr id="43" name="TextBox 42"/>
          <p:cNvSpPr txBox="1"/>
          <p:nvPr/>
        </p:nvSpPr>
        <p:spPr>
          <a:xfrm>
            <a:off x="449696" y="4377748"/>
            <a:ext cx="730299" cy="276999"/>
          </a:xfrm>
          <a:prstGeom prst="rect">
            <a:avLst/>
          </a:prstGeom>
          <a:noFill/>
        </p:spPr>
        <p:txBody>
          <a:bodyPr wrap="square" rtlCol="0">
            <a:spAutoFit/>
          </a:bodyPr>
          <a:lstStyle/>
          <a:p>
            <a:r>
              <a:rPr lang="en-US" altLang="zh-CN" sz="1200" i="1" dirty="0">
                <a:latin typeface="Times New Roman" pitchFamily="18" charset="0"/>
                <a:cs typeface="Times New Roman" pitchFamily="18" charset="0"/>
              </a:rPr>
              <a:t>z/mm</a:t>
            </a:r>
            <a:endParaRPr lang="zh-CN" altLang="en-US" sz="1200" i="1" dirty="0">
              <a:latin typeface="Times New Roman" pitchFamily="18" charset="0"/>
              <a:cs typeface="Times New Roman" pitchFamily="18" charset="0"/>
            </a:endParaRPr>
          </a:p>
        </p:txBody>
      </p:sp>
      <p:sp>
        <p:nvSpPr>
          <p:cNvPr id="45" name="TextBox 44"/>
          <p:cNvSpPr txBox="1"/>
          <p:nvPr/>
        </p:nvSpPr>
        <p:spPr>
          <a:xfrm>
            <a:off x="4489773" y="3338390"/>
            <a:ext cx="730299" cy="276999"/>
          </a:xfrm>
          <a:prstGeom prst="rect">
            <a:avLst/>
          </a:prstGeom>
          <a:noFill/>
        </p:spPr>
        <p:txBody>
          <a:bodyPr wrap="square" rtlCol="0">
            <a:spAutoFit/>
          </a:bodyPr>
          <a:lstStyle/>
          <a:p>
            <a:r>
              <a:rPr lang="en-US" altLang="zh-CN" sz="1200" i="1" dirty="0">
                <a:latin typeface="Times New Roman" pitchFamily="18" charset="0"/>
                <a:cs typeface="Times New Roman" pitchFamily="18" charset="0"/>
              </a:rPr>
              <a:t>y/mm</a:t>
            </a:r>
            <a:endParaRPr lang="zh-CN" altLang="en-US" sz="1200" i="1" dirty="0">
              <a:latin typeface="Times New Roman" pitchFamily="18" charset="0"/>
              <a:cs typeface="Times New Roman" pitchFamily="18" charset="0"/>
            </a:endParaRPr>
          </a:p>
        </p:txBody>
      </p:sp>
      <p:sp>
        <p:nvSpPr>
          <p:cNvPr id="46" name="TextBox 45"/>
          <p:cNvSpPr txBox="1"/>
          <p:nvPr/>
        </p:nvSpPr>
        <p:spPr>
          <a:xfrm>
            <a:off x="6610144" y="4255706"/>
            <a:ext cx="730299" cy="276999"/>
          </a:xfrm>
          <a:prstGeom prst="rect">
            <a:avLst/>
          </a:prstGeom>
          <a:noFill/>
        </p:spPr>
        <p:txBody>
          <a:bodyPr wrap="square" rtlCol="0">
            <a:spAutoFit/>
          </a:bodyPr>
          <a:lstStyle/>
          <a:p>
            <a:r>
              <a:rPr lang="en-US" altLang="zh-CN" sz="1200" i="1" dirty="0">
                <a:latin typeface="Times New Roman" pitchFamily="18" charset="0"/>
                <a:cs typeface="Times New Roman" pitchFamily="18" charset="0"/>
              </a:rPr>
              <a:t>x/mm</a:t>
            </a:r>
            <a:endParaRPr lang="zh-CN" altLang="en-US" sz="1200" i="1" dirty="0">
              <a:latin typeface="Times New Roman" pitchFamily="18" charset="0"/>
              <a:cs typeface="Times New Roman" pitchFamily="18" charset="0"/>
            </a:endParaRPr>
          </a:p>
        </p:txBody>
      </p:sp>
      <p:sp>
        <p:nvSpPr>
          <p:cNvPr id="47" name="TextBox 46"/>
          <p:cNvSpPr txBox="1"/>
          <p:nvPr/>
        </p:nvSpPr>
        <p:spPr>
          <a:xfrm>
            <a:off x="4690516" y="4255705"/>
            <a:ext cx="730299" cy="276999"/>
          </a:xfrm>
          <a:prstGeom prst="rect">
            <a:avLst/>
          </a:prstGeom>
          <a:noFill/>
        </p:spPr>
        <p:txBody>
          <a:bodyPr wrap="square" rtlCol="0">
            <a:spAutoFit/>
          </a:bodyPr>
          <a:lstStyle/>
          <a:p>
            <a:r>
              <a:rPr lang="en-US" altLang="zh-CN" sz="1200" i="1" dirty="0">
                <a:latin typeface="Times New Roman" pitchFamily="18" charset="0"/>
                <a:cs typeface="Times New Roman" pitchFamily="18" charset="0"/>
              </a:rPr>
              <a:t>z/mm</a:t>
            </a:r>
            <a:endParaRPr lang="zh-CN" altLang="en-US" sz="1200" i="1" dirty="0">
              <a:latin typeface="Times New Roman" pitchFamily="18" charset="0"/>
              <a:cs typeface="Times New Roman" pitchFamily="18" charset="0"/>
            </a:endParaRPr>
          </a:p>
        </p:txBody>
      </p:sp>
      <p:sp>
        <p:nvSpPr>
          <p:cNvPr id="49" name="TextBox 48"/>
          <p:cNvSpPr txBox="1"/>
          <p:nvPr/>
        </p:nvSpPr>
        <p:spPr>
          <a:xfrm>
            <a:off x="4437365" y="5675401"/>
            <a:ext cx="730299" cy="276999"/>
          </a:xfrm>
          <a:prstGeom prst="rect">
            <a:avLst/>
          </a:prstGeom>
          <a:noFill/>
        </p:spPr>
        <p:txBody>
          <a:bodyPr wrap="square" rtlCol="0">
            <a:spAutoFit/>
          </a:bodyPr>
          <a:lstStyle/>
          <a:p>
            <a:r>
              <a:rPr lang="en-US" altLang="zh-CN" sz="1200" i="1" dirty="0">
                <a:latin typeface="Times New Roman" pitchFamily="18" charset="0"/>
                <a:cs typeface="Times New Roman" pitchFamily="18" charset="0"/>
              </a:rPr>
              <a:t>y/mm</a:t>
            </a:r>
            <a:endParaRPr lang="zh-CN" altLang="en-US" sz="1200" i="1" dirty="0">
              <a:latin typeface="Times New Roman" pitchFamily="18" charset="0"/>
              <a:cs typeface="Times New Roman" pitchFamily="18" charset="0"/>
            </a:endParaRPr>
          </a:p>
        </p:txBody>
      </p:sp>
      <p:sp>
        <p:nvSpPr>
          <p:cNvPr id="50" name="TextBox 49"/>
          <p:cNvSpPr txBox="1"/>
          <p:nvPr/>
        </p:nvSpPr>
        <p:spPr>
          <a:xfrm>
            <a:off x="6670996" y="6495754"/>
            <a:ext cx="730299" cy="276999"/>
          </a:xfrm>
          <a:prstGeom prst="rect">
            <a:avLst/>
          </a:prstGeom>
          <a:noFill/>
        </p:spPr>
        <p:txBody>
          <a:bodyPr wrap="square" rtlCol="0">
            <a:spAutoFit/>
          </a:bodyPr>
          <a:lstStyle/>
          <a:p>
            <a:r>
              <a:rPr lang="en-US" altLang="zh-CN" sz="1200" i="1" dirty="0">
                <a:latin typeface="Times New Roman" pitchFamily="18" charset="0"/>
                <a:cs typeface="Times New Roman" pitchFamily="18" charset="0"/>
              </a:rPr>
              <a:t>x/mm</a:t>
            </a:r>
            <a:endParaRPr lang="zh-CN" altLang="en-US" sz="1200" i="1" dirty="0">
              <a:latin typeface="Times New Roman" pitchFamily="18" charset="0"/>
              <a:cs typeface="Times New Roman" pitchFamily="18" charset="0"/>
            </a:endParaRPr>
          </a:p>
        </p:txBody>
      </p:sp>
      <p:sp>
        <p:nvSpPr>
          <p:cNvPr id="51" name="TextBox 50"/>
          <p:cNvSpPr txBox="1"/>
          <p:nvPr/>
        </p:nvSpPr>
        <p:spPr>
          <a:xfrm>
            <a:off x="4751368" y="6495753"/>
            <a:ext cx="730299" cy="276999"/>
          </a:xfrm>
          <a:prstGeom prst="rect">
            <a:avLst/>
          </a:prstGeom>
          <a:noFill/>
        </p:spPr>
        <p:txBody>
          <a:bodyPr wrap="square" rtlCol="0">
            <a:spAutoFit/>
          </a:bodyPr>
          <a:lstStyle/>
          <a:p>
            <a:r>
              <a:rPr lang="en-US" altLang="zh-CN" sz="1200" i="1" dirty="0">
                <a:latin typeface="Times New Roman" pitchFamily="18" charset="0"/>
                <a:cs typeface="Times New Roman" pitchFamily="18" charset="0"/>
              </a:rPr>
              <a:t>z/mm</a:t>
            </a:r>
            <a:endParaRPr lang="zh-CN" altLang="en-US" sz="1200" i="1" dirty="0">
              <a:latin typeface="Times New Roman" pitchFamily="18" charset="0"/>
              <a:cs typeface="Times New Roman" pitchFamily="18" charset="0"/>
            </a:endParaRPr>
          </a:p>
        </p:txBody>
      </p:sp>
      <p:sp>
        <p:nvSpPr>
          <p:cNvPr id="53" name="TextBox 52"/>
          <p:cNvSpPr txBox="1"/>
          <p:nvPr/>
        </p:nvSpPr>
        <p:spPr>
          <a:xfrm>
            <a:off x="-69033" y="5793867"/>
            <a:ext cx="730299" cy="276999"/>
          </a:xfrm>
          <a:prstGeom prst="rect">
            <a:avLst/>
          </a:prstGeom>
          <a:noFill/>
        </p:spPr>
        <p:txBody>
          <a:bodyPr wrap="square" rtlCol="0">
            <a:spAutoFit/>
          </a:bodyPr>
          <a:lstStyle/>
          <a:p>
            <a:r>
              <a:rPr lang="en-US" altLang="zh-CN" sz="1200" i="1" dirty="0">
                <a:latin typeface="Times New Roman" pitchFamily="18" charset="0"/>
                <a:cs typeface="Times New Roman" pitchFamily="18" charset="0"/>
              </a:rPr>
              <a:t>y/mm</a:t>
            </a:r>
            <a:endParaRPr lang="zh-CN" altLang="en-US" sz="1200" i="1" dirty="0">
              <a:latin typeface="Times New Roman" pitchFamily="18" charset="0"/>
              <a:cs typeface="Times New Roman" pitchFamily="18" charset="0"/>
            </a:endParaRPr>
          </a:p>
        </p:txBody>
      </p:sp>
      <p:sp>
        <p:nvSpPr>
          <p:cNvPr id="54" name="TextBox 53"/>
          <p:cNvSpPr txBox="1"/>
          <p:nvPr/>
        </p:nvSpPr>
        <p:spPr>
          <a:xfrm>
            <a:off x="2251097" y="6614220"/>
            <a:ext cx="730299" cy="276999"/>
          </a:xfrm>
          <a:prstGeom prst="rect">
            <a:avLst/>
          </a:prstGeom>
          <a:noFill/>
        </p:spPr>
        <p:txBody>
          <a:bodyPr wrap="square" rtlCol="0">
            <a:spAutoFit/>
          </a:bodyPr>
          <a:lstStyle/>
          <a:p>
            <a:r>
              <a:rPr lang="en-US" altLang="zh-CN" sz="1200" i="1" dirty="0">
                <a:latin typeface="Times New Roman" pitchFamily="18" charset="0"/>
                <a:cs typeface="Times New Roman" pitchFamily="18" charset="0"/>
              </a:rPr>
              <a:t>x/mm</a:t>
            </a:r>
            <a:endParaRPr lang="zh-CN" altLang="en-US" sz="1200" i="1" dirty="0">
              <a:latin typeface="Times New Roman" pitchFamily="18" charset="0"/>
              <a:cs typeface="Times New Roman" pitchFamily="18" charset="0"/>
            </a:endParaRPr>
          </a:p>
        </p:txBody>
      </p:sp>
      <p:sp>
        <p:nvSpPr>
          <p:cNvPr id="55" name="TextBox 54"/>
          <p:cNvSpPr txBox="1"/>
          <p:nvPr/>
        </p:nvSpPr>
        <p:spPr>
          <a:xfrm>
            <a:off x="331469" y="6614219"/>
            <a:ext cx="730299" cy="276999"/>
          </a:xfrm>
          <a:prstGeom prst="rect">
            <a:avLst/>
          </a:prstGeom>
          <a:noFill/>
        </p:spPr>
        <p:txBody>
          <a:bodyPr wrap="square" rtlCol="0">
            <a:spAutoFit/>
          </a:bodyPr>
          <a:lstStyle/>
          <a:p>
            <a:r>
              <a:rPr lang="en-US" altLang="zh-CN" sz="1200" i="1" dirty="0">
                <a:latin typeface="Times New Roman" pitchFamily="18" charset="0"/>
                <a:cs typeface="Times New Roman" pitchFamily="18" charset="0"/>
              </a:rPr>
              <a:t>z/mm</a:t>
            </a:r>
            <a:endParaRPr lang="zh-CN" altLang="en-US" sz="1200" i="1" dirty="0">
              <a:latin typeface="Times New Roman" pitchFamily="18" charset="0"/>
              <a:cs typeface="Times New Roman" pitchFamily="18" charset="0"/>
            </a:endParaRPr>
          </a:p>
        </p:txBody>
      </p:sp>
      <p:sp>
        <p:nvSpPr>
          <p:cNvPr id="28" name="TextBox 27"/>
          <p:cNvSpPr txBox="1"/>
          <p:nvPr/>
        </p:nvSpPr>
        <p:spPr>
          <a:xfrm>
            <a:off x="1726861" y="2228545"/>
            <a:ext cx="1440160" cy="400110"/>
          </a:xfrm>
          <a:prstGeom prst="rect">
            <a:avLst/>
          </a:prstGeom>
          <a:noFill/>
        </p:spPr>
        <p:txBody>
          <a:bodyPr wrap="square" rtlCol="0">
            <a:spAutoFit/>
          </a:bodyPr>
          <a:lstStyle/>
          <a:p>
            <a:r>
              <a:rPr lang="en-US" altLang="zh-CN" sz="2000" b="1" dirty="0">
                <a:solidFill>
                  <a:srgbClr val="FF0000"/>
                </a:solidFill>
                <a:latin typeface="Times New Roman" pitchFamily="18" charset="0"/>
                <a:cs typeface="Times New Roman" pitchFamily="18" charset="0"/>
              </a:rPr>
              <a:t>F=10.5kN</a:t>
            </a:r>
            <a:endParaRPr lang="zh-CN" altLang="en-US" sz="2000" b="1" dirty="0">
              <a:solidFill>
                <a:srgbClr val="FF0000"/>
              </a:solidFill>
              <a:latin typeface="Times New Roman" pitchFamily="18" charset="0"/>
              <a:cs typeface="Times New Roman" pitchFamily="18" charset="0"/>
            </a:endParaRPr>
          </a:p>
        </p:txBody>
      </p:sp>
      <p:pic>
        <p:nvPicPr>
          <p:cNvPr id="29" name="Picture 2" descr="C:\Users\MCASTE~1\AppData\Local\Temp\Rar$DI91.424\SBU-stack_2clr__rgb_forWeb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10400" y="204788"/>
            <a:ext cx="1798638"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41563102"/>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1101" y="2448581"/>
            <a:ext cx="3899647" cy="2160000"/>
          </a:xfrm>
          <a:prstGeom prst="rect">
            <a:avLst/>
          </a:prstGeom>
          <a:noFill/>
          <a:ln>
            <a:noFill/>
          </a:ln>
          <a:effectLst/>
          <a:extLst/>
        </p:spPr>
      </p:pic>
      <p:pic>
        <p:nvPicPr>
          <p:cNvPr id="31" name="Picture 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10645" y="4592718"/>
            <a:ext cx="3934588" cy="2160000"/>
          </a:xfrm>
          <a:prstGeom prst="rect">
            <a:avLst/>
          </a:prstGeom>
          <a:noFill/>
          <a:ln>
            <a:noFill/>
          </a:ln>
          <a:effectLst/>
          <a:extLst/>
        </p:spPr>
      </p:pic>
      <p:pic>
        <p:nvPicPr>
          <p:cNvPr id="30" name="Picture 3"/>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5596" y="4592718"/>
            <a:ext cx="3938824" cy="2160000"/>
          </a:xfrm>
          <a:prstGeom prst="rect">
            <a:avLst/>
          </a:prstGeom>
          <a:noFill/>
          <a:ln>
            <a:noFill/>
          </a:ln>
          <a:effectLst/>
          <a:extLst/>
        </p:spPr>
      </p:pic>
      <p:pic>
        <p:nvPicPr>
          <p:cNvPr id="29" name="Picture 4"/>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02514" y="2345365"/>
            <a:ext cx="3884824" cy="2160000"/>
          </a:xfrm>
          <a:prstGeom prst="rect">
            <a:avLst/>
          </a:prstGeom>
          <a:noFill/>
          <a:ln>
            <a:noFill/>
          </a:ln>
          <a:effectLst/>
          <a:extLst/>
        </p:spPr>
      </p:pic>
      <p:sp>
        <p:nvSpPr>
          <p:cNvPr id="133" name="TextBox 132"/>
          <p:cNvSpPr txBox="1"/>
          <p:nvPr/>
        </p:nvSpPr>
        <p:spPr>
          <a:xfrm>
            <a:off x="591598" y="2217749"/>
            <a:ext cx="1533222" cy="461665"/>
          </a:xfrm>
          <a:prstGeom prst="rect">
            <a:avLst/>
          </a:prstGeom>
          <a:noFill/>
        </p:spPr>
        <p:txBody>
          <a:bodyPr wrap="square" rtlCol="0">
            <a:spAutoFit/>
          </a:bodyPr>
          <a:lstStyle/>
          <a:p>
            <a:r>
              <a:rPr lang="en-US" altLang="zh-CN" sz="2400" i="1" dirty="0">
                <a:solidFill>
                  <a:srgbClr val="FF0000"/>
                </a:solidFill>
                <a:latin typeface="Times New Roman" pitchFamily="18" charset="0"/>
                <a:cs typeface="Times New Roman" pitchFamily="18" charset="0"/>
                <a:sym typeface="Symbol"/>
              </a:rPr>
              <a:t></a:t>
            </a:r>
            <a:r>
              <a:rPr lang="en-US" altLang="zh-CN" sz="2400" i="1" baseline="-25000" dirty="0" err="1">
                <a:solidFill>
                  <a:srgbClr val="FF0000"/>
                </a:solidFill>
                <a:latin typeface="Times New Roman" pitchFamily="18" charset="0"/>
                <a:cs typeface="Times New Roman" pitchFamily="18" charset="0"/>
                <a:sym typeface="Symbol"/>
              </a:rPr>
              <a:t>xy</a:t>
            </a:r>
            <a:r>
              <a:rPr lang="en-US" altLang="zh-CN" sz="2400" i="1" dirty="0">
                <a:solidFill>
                  <a:srgbClr val="FF0000"/>
                </a:solidFill>
                <a:latin typeface="Times New Roman" pitchFamily="18" charset="0"/>
                <a:cs typeface="Times New Roman" pitchFamily="18" charset="0"/>
              </a:rPr>
              <a:t> field</a:t>
            </a:r>
            <a:endParaRPr lang="zh-CN" altLang="en-US" sz="2400" i="1" dirty="0">
              <a:solidFill>
                <a:srgbClr val="FF0000"/>
              </a:solidFill>
              <a:latin typeface="Times New Roman" pitchFamily="18" charset="0"/>
              <a:cs typeface="Times New Roman" pitchFamily="18" charset="0"/>
            </a:endParaRPr>
          </a:p>
        </p:txBody>
      </p:sp>
      <p:sp>
        <p:nvSpPr>
          <p:cNvPr id="32" name="内容占位符 2"/>
          <p:cNvSpPr txBox="1">
            <a:spLocks/>
          </p:cNvSpPr>
          <p:nvPr/>
        </p:nvSpPr>
        <p:spPr bwMode="auto">
          <a:xfrm>
            <a:off x="-1" y="1449178"/>
            <a:ext cx="9072563" cy="714375"/>
          </a:xfrm>
          <a:prstGeom prst="rect">
            <a:avLst/>
          </a:prstGeom>
        </p:spPr>
        <p:txBody>
          <a:bodyPr vert="horz" lIns="91440" tIns="45720" rIns="91440" bIns="45720" rtlCol="0">
            <a:normAutofit fontScale="85000" lnSpcReduction="20000"/>
          </a:bodyPr>
          <a:lstStyle>
            <a:defPPr>
              <a:defRPr lang="zh-CN"/>
            </a:defPPr>
            <a:lvl1pPr marL="342900" indent="-342900">
              <a:spcBef>
                <a:spcPct val="20000"/>
              </a:spcBef>
              <a:buFont typeface="Arial" pitchFamily="34" charset="0"/>
              <a:buChar char="•"/>
              <a:defRPr sz="2800" b="1">
                <a:solidFill>
                  <a:srgbClr val="002060"/>
                </a:solidFill>
                <a:latin typeface="Times New Roman" pitchFamily="18" charset="0"/>
                <a:cs typeface="Times New Roman" pitchFamily="18" charset="0"/>
              </a:defRPr>
            </a:lvl1pPr>
            <a:lvl2pPr marL="742950" indent="-285750">
              <a:spcBef>
                <a:spcPct val="20000"/>
              </a:spcBef>
              <a:buFont typeface="Arial" pitchFamily="34" charset="0"/>
              <a:buChar char="–"/>
              <a:defRPr sz="2800"/>
            </a:lvl2pPr>
            <a:lvl3pPr marL="1143000" indent="-228600">
              <a:spcBef>
                <a:spcPct val="20000"/>
              </a:spcBef>
              <a:buFont typeface="Arial" pitchFamily="34" charset="0"/>
              <a:buChar char="•"/>
              <a:defRPr sz="2400"/>
            </a:lvl3pPr>
            <a:lvl4pPr marL="1600200" indent="-228600">
              <a:spcBef>
                <a:spcPct val="20000"/>
              </a:spcBef>
              <a:buFont typeface="Arial" pitchFamily="34" charset="0"/>
              <a:buChar char="–"/>
              <a:defRPr sz="2000"/>
            </a:lvl4pPr>
            <a:lvl5pPr marL="2057400" indent="-228600">
              <a:spcBef>
                <a:spcPct val="20000"/>
              </a:spcBef>
              <a:buFont typeface="Arial" pitchFamily="34" charset="0"/>
              <a:buChar char="»"/>
              <a:defRPr sz="2000"/>
            </a:lvl5pPr>
            <a:lvl6pPr marL="2514600" indent="-228600">
              <a:spcBef>
                <a:spcPct val="20000"/>
              </a:spcBef>
              <a:buFont typeface="Arial" pitchFamily="34" charset="0"/>
              <a:buChar char="•"/>
              <a:defRPr sz="2000"/>
            </a:lvl6pPr>
            <a:lvl7pPr marL="2971800" indent="-228600">
              <a:spcBef>
                <a:spcPct val="20000"/>
              </a:spcBef>
              <a:buFont typeface="Arial" pitchFamily="34" charset="0"/>
              <a:buChar char="•"/>
              <a:defRPr sz="2000"/>
            </a:lvl7pPr>
            <a:lvl8pPr marL="3429000" indent="-228600">
              <a:spcBef>
                <a:spcPct val="20000"/>
              </a:spcBef>
              <a:buFont typeface="Arial" pitchFamily="34" charset="0"/>
              <a:buChar char="•"/>
              <a:defRPr sz="2000"/>
            </a:lvl8pPr>
            <a:lvl9pPr marL="3886200" indent="-228600">
              <a:spcBef>
                <a:spcPct val="20000"/>
              </a:spcBef>
              <a:buFont typeface="Arial" pitchFamily="34" charset="0"/>
              <a:buChar char="•"/>
              <a:defRPr sz="2000"/>
            </a:lvl9pPr>
          </a:lstStyle>
          <a:p>
            <a:r>
              <a:rPr lang="en-US" altLang="zh-CN" dirty="0"/>
              <a:t>Internal strain analysis of a composite beam under 3-point bending</a:t>
            </a:r>
            <a:endParaRPr lang="zh-CN" altLang="en-US" dirty="0"/>
          </a:p>
        </p:txBody>
      </p:sp>
      <p:sp>
        <p:nvSpPr>
          <p:cNvPr id="34" name="Rectangle 9"/>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cxnSp>
        <p:nvCxnSpPr>
          <p:cNvPr id="35" name="直接连接符 34"/>
          <p:cNvCxnSpPr/>
          <p:nvPr/>
        </p:nvCxnSpPr>
        <p:spPr>
          <a:xfrm>
            <a:off x="0" y="1340768"/>
            <a:ext cx="9144000"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36" name="直接连接符 35"/>
          <p:cNvCxnSpPr/>
          <p:nvPr/>
        </p:nvCxnSpPr>
        <p:spPr>
          <a:xfrm>
            <a:off x="0" y="1312072"/>
            <a:ext cx="9144000" cy="0"/>
          </a:xfrm>
          <a:prstGeom prst="line">
            <a:avLst/>
          </a:prstGeom>
          <a:ln w="28575"/>
        </p:spPr>
        <p:style>
          <a:lnRef idx="1">
            <a:schemeClr val="accent2"/>
          </a:lnRef>
          <a:fillRef idx="0">
            <a:schemeClr val="accent2"/>
          </a:fillRef>
          <a:effectRef idx="0">
            <a:schemeClr val="accent2"/>
          </a:effectRef>
          <a:fontRef idx="minor">
            <a:schemeClr val="tx1"/>
          </a:fontRef>
        </p:style>
      </p:cxnSp>
      <p:sp>
        <p:nvSpPr>
          <p:cNvPr id="37" name="标题 1"/>
          <p:cNvSpPr txBox="1">
            <a:spLocks/>
          </p:cNvSpPr>
          <p:nvPr/>
        </p:nvSpPr>
        <p:spPr>
          <a:xfrm>
            <a:off x="107504" y="332656"/>
            <a:ext cx="8928992"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altLang="zh-CN" sz="3200" b="1" dirty="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Application of DVSP to Composites</a:t>
            </a:r>
            <a:endParaRPr lang="zh-CN" altLang="en-US" sz="3200" b="1" dirty="0">
              <a:solidFill>
                <a:srgbClr val="C0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41" name="TextBox 40"/>
          <p:cNvSpPr txBox="1"/>
          <p:nvPr/>
        </p:nvSpPr>
        <p:spPr>
          <a:xfrm>
            <a:off x="606" y="3460433"/>
            <a:ext cx="730299" cy="276999"/>
          </a:xfrm>
          <a:prstGeom prst="rect">
            <a:avLst/>
          </a:prstGeom>
          <a:noFill/>
        </p:spPr>
        <p:txBody>
          <a:bodyPr wrap="square" rtlCol="0">
            <a:spAutoFit/>
          </a:bodyPr>
          <a:lstStyle/>
          <a:p>
            <a:r>
              <a:rPr lang="en-US" altLang="zh-CN" sz="1200" i="1" dirty="0">
                <a:latin typeface="Times New Roman" pitchFamily="18" charset="0"/>
                <a:cs typeface="Times New Roman" pitchFamily="18" charset="0"/>
              </a:rPr>
              <a:t>y/mm</a:t>
            </a:r>
            <a:endParaRPr lang="zh-CN" altLang="en-US" sz="1200" i="1" dirty="0">
              <a:latin typeface="Times New Roman" pitchFamily="18" charset="0"/>
              <a:cs typeface="Times New Roman" pitchFamily="18" charset="0"/>
            </a:endParaRPr>
          </a:p>
        </p:txBody>
      </p:sp>
      <p:sp>
        <p:nvSpPr>
          <p:cNvPr id="42" name="TextBox 41"/>
          <p:cNvSpPr txBox="1"/>
          <p:nvPr/>
        </p:nvSpPr>
        <p:spPr>
          <a:xfrm>
            <a:off x="2369324" y="4377749"/>
            <a:ext cx="730299" cy="276999"/>
          </a:xfrm>
          <a:prstGeom prst="rect">
            <a:avLst/>
          </a:prstGeom>
          <a:noFill/>
        </p:spPr>
        <p:txBody>
          <a:bodyPr wrap="square" rtlCol="0">
            <a:spAutoFit/>
          </a:bodyPr>
          <a:lstStyle/>
          <a:p>
            <a:r>
              <a:rPr lang="en-US" altLang="zh-CN" sz="1200" i="1" dirty="0">
                <a:latin typeface="Times New Roman" pitchFamily="18" charset="0"/>
                <a:cs typeface="Times New Roman" pitchFamily="18" charset="0"/>
              </a:rPr>
              <a:t>x/mm</a:t>
            </a:r>
            <a:endParaRPr lang="zh-CN" altLang="en-US" sz="1200" i="1" dirty="0">
              <a:latin typeface="Times New Roman" pitchFamily="18" charset="0"/>
              <a:cs typeface="Times New Roman" pitchFamily="18" charset="0"/>
            </a:endParaRPr>
          </a:p>
        </p:txBody>
      </p:sp>
      <p:sp>
        <p:nvSpPr>
          <p:cNvPr id="43" name="TextBox 42"/>
          <p:cNvSpPr txBox="1"/>
          <p:nvPr/>
        </p:nvSpPr>
        <p:spPr>
          <a:xfrm>
            <a:off x="449696" y="4377748"/>
            <a:ext cx="730299" cy="276999"/>
          </a:xfrm>
          <a:prstGeom prst="rect">
            <a:avLst/>
          </a:prstGeom>
          <a:noFill/>
        </p:spPr>
        <p:txBody>
          <a:bodyPr wrap="square" rtlCol="0">
            <a:spAutoFit/>
          </a:bodyPr>
          <a:lstStyle/>
          <a:p>
            <a:r>
              <a:rPr lang="en-US" altLang="zh-CN" sz="1200" i="1" dirty="0">
                <a:latin typeface="Times New Roman" pitchFamily="18" charset="0"/>
                <a:cs typeface="Times New Roman" pitchFamily="18" charset="0"/>
              </a:rPr>
              <a:t>z/mm</a:t>
            </a:r>
            <a:endParaRPr lang="zh-CN" altLang="en-US" sz="1200" i="1" dirty="0">
              <a:latin typeface="Times New Roman" pitchFamily="18" charset="0"/>
              <a:cs typeface="Times New Roman" pitchFamily="18" charset="0"/>
            </a:endParaRPr>
          </a:p>
        </p:txBody>
      </p:sp>
      <p:sp>
        <p:nvSpPr>
          <p:cNvPr id="45" name="TextBox 44"/>
          <p:cNvSpPr txBox="1"/>
          <p:nvPr/>
        </p:nvSpPr>
        <p:spPr>
          <a:xfrm>
            <a:off x="4489773" y="3338390"/>
            <a:ext cx="730299" cy="276999"/>
          </a:xfrm>
          <a:prstGeom prst="rect">
            <a:avLst/>
          </a:prstGeom>
          <a:noFill/>
        </p:spPr>
        <p:txBody>
          <a:bodyPr wrap="square" rtlCol="0">
            <a:spAutoFit/>
          </a:bodyPr>
          <a:lstStyle/>
          <a:p>
            <a:r>
              <a:rPr lang="en-US" altLang="zh-CN" sz="1200" i="1" dirty="0">
                <a:latin typeface="Times New Roman" pitchFamily="18" charset="0"/>
                <a:cs typeface="Times New Roman" pitchFamily="18" charset="0"/>
              </a:rPr>
              <a:t>y/mm</a:t>
            </a:r>
            <a:endParaRPr lang="zh-CN" altLang="en-US" sz="1200" i="1" dirty="0">
              <a:latin typeface="Times New Roman" pitchFamily="18" charset="0"/>
              <a:cs typeface="Times New Roman" pitchFamily="18" charset="0"/>
            </a:endParaRPr>
          </a:p>
        </p:txBody>
      </p:sp>
      <p:sp>
        <p:nvSpPr>
          <p:cNvPr id="46" name="TextBox 45"/>
          <p:cNvSpPr txBox="1"/>
          <p:nvPr/>
        </p:nvSpPr>
        <p:spPr>
          <a:xfrm>
            <a:off x="6610144" y="4255706"/>
            <a:ext cx="730299" cy="276999"/>
          </a:xfrm>
          <a:prstGeom prst="rect">
            <a:avLst/>
          </a:prstGeom>
          <a:noFill/>
        </p:spPr>
        <p:txBody>
          <a:bodyPr wrap="square" rtlCol="0">
            <a:spAutoFit/>
          </a:bodyPr>
          <a:lstStyle/>
          <a:p>
            <a:r>
              <a:rPr lang="en-US" altLang="zh-CN" sz="1200" i="1" dirty="0">
                <a:latin typeface="Times New Roman" pitchFamily="18" charset="0"/>
                <a:cs typeface="Times New Roman" pitchFamily="18" charset="0"/>
              </a:rPr>
              <a:t>x/mm</a:t>
            </a:r>
            <a:endParaRPr lang="zh-CN" altLang="en-US" sz="1200" i="1" dirty="0">
              <a:latin typeface="Times New Roman" pitchFamily="18" charset="0"/>
              <a:cs typeface="Times New Roman" pitchFamily="18" charset="0"/>
            </a:endParaRPr>
          </a:p>
        </p:txBody>
      </p:sp>
      <p:sp>
        <p:nvSpPr>
          <p:cNvPr id="47" name="TextBox 46"/>
          <p:cNvSpPr txBox="1"/>
          <p:nvPr/>
        </p:nvSpPr>
        <p:spPr>
          <a:xfrm>
            <a:off x="4690516" y="4255705"/>
            <a:ext cx="730299" cy="276999"/>
          </a:xfrm>
          <a:prstGeom prst="rect">
            <a:avLst/>
          </a:prstGeom>
          <a:noFill/>
        </p:spPr>
        <p:txBody>
          <a:bodyPr wrap="square" rtlCol="0">
            <a:spAutoFit/>
          </a:bodyPr>
          <a:lstStyle/>
          <a:p>
            <a:r>
              <a:rPr lang="en-US" altLang="zh-CN" sz="1200" i="1" dirty="0">
                <a:latin typeface="Times New Roman" pitchFamily="18" charset="0"/>
                <a:cs typeface="Times New Roman" pitchFamily="18" charset="0"/>
              </a:rPr>
              <a:t>z/mm</a:t>
            </a:r>
            <a:endParaRPr lang="zh-CN" altLang="en-US" sz="1200" i="1" dirty="0">
              <a:latin typeface="Times New Roman" pitchFamily="18" charset="0"/>
              <a:cs typeface="Times New Roman" pitchFamily="18" charset="0"/>
            </a:endParaRPr>
          </a:p>
        </p:txBody>
      </p:sp>
      <p:sp>
        <p:nvSpPr>
          <p:cNvPr id="49" name="TextBox 48"/>
          <p:cNvSpPr txBox="1"/>
          <p:nvPr/>
        </p:nvSpPr>
        <p:spPr>
          <a:xfrm>
            <a:off x="4437365" y="5675401"/>
            <a:ext cx="730299" cy="276999"/>
          </a:xfrm>
          <a:prstGeom prst="rect">
            <a:avLst/>
          </a:prstGeom>
          <a:noFill/>
        </p:spPr>
        <p:txBody>
          <a:bodyPr wrap="square" rtlCol="0">
            <a:spAutoFit/>
          </a:bodyPr>
          <a:lstStyle/>
          <a:p>
            <a:r>
              <a:rPr lang="en-US" altLang="zh-CN" sz="1200" i="1" dirty="0">
                <a:latin typeface="Times New Roman" pitchFamily="18" charset="0"/>
                <a:cs typeface="Times New Roman" pitchFamily="18" charset="0"/>
              </a:rPr>
              <a:t>y/mm</a:t>
            </a:r>
            <a:endParaRPr lang="zh-CN" altLang="en-US" sz="1200" i="1" dirty="0">
              <a:latin typeface="Times New Roman" pitchFamily="18" charset="0"/>
              <a:cs typeface="Times New Roman" pitchFamily="18" charset="0"/>
            </a:endParaRPr>
          </a:p>
        </p:txBody>
      </p:sp>
      <p:sp>
        <p:nvSpPr>
          <p:cNvPr id="50" name="TextBox 49"/>
          <p:cNvSpPr txBox="1"/>
          <p:nvPr/>
        </p:nvSpPr>
        <p:spPr>
          <a:xfrm>
            <a:off x="6670996" y="6495754"/>
            <a:ext cx="730299" cy="276999"/>
          </a:xfrm>
          <a:prstGeom prst="rect">
            <a:avLst/>
          </a:prstGeom>
          <a:noFill/>
        </p:spPr>
        <p:txBody>
          <a:bodyPr wrap="square" rtlCol="0">
            <a:spAutoFit/>
          </a:bodyPr>
          <a:lstStyle/>
          <a:p>
            <a:r>
              <a:rPr lang="en-US" altLang="zh-CN" sz="1200" i="1" dirty="0">
                <a:latin typeface="Times New Roman" pitchFamily="18" charset="0"/>
                <a:cs typeface="Times New Roman" pitchFamily="18" charset="0"/>
              </a:rPr>
              <a:t>x/mm</a:t>
            </a:r>
            <a:endParaRPr lang="zh-CN" altLang="en-US" sz="1200" i="1" dirty="0">
              <a:latin typeface="Times New Roman" pitchFamily="18" charset="0"/>
              <a:cs typeface="Times New Roman" pitchFamily="18" charset="0"/>
            </a:endParaRPr>
          </a:p>
        </p:txBody>
      </p:sp>
      <p:sp>
        <p:nvSpPr>
          <p:cNvPr id="51" name="TextBox 50"/>
          <p:cNvSpPr txBox="1"/>
          <p:nvPr/>
        </p:nvSpPr>
        <p:spPr>
          <a:xfrm>
            <a:off x="4751368" y="6495753"/>
            <a:ext cx="730299" cy="276999"/>
          </a:xfrm>
          <a:prstGeom prst="rect">
            <a:avLst/>
          </a:prstGeom>
          <a:noFill/>
        </p:spPr>
        <p:txBody>
          <a:bodyPr wrap="square" rtlCol="0">
            <a:spAutoFit/>
          </a:bodyPr>
          <a:lstStyle/>
          <a:p>
            <a:r>
              <a:rPr lang="en-US" altLang="zh-CN" sz="1200" i="1" dirty="0">
                <a:latin typeface="Times New Roman" pitchFamily="18" charset="0"/>
                <a:cs typeface="Times New Roman" pitchFamily="18" charset="0"/>
              </a:rPr>
              <a:t>z/mm</a:t>
            </a:r>
            <a:endParaRPr lang="zh-CN" altLang="en-US" sz="1200" i="1" dirty="0">
              <a:latin typeface="Times New Roman" pitchFamily="18" charset="0"/>
              <a:cs typeface="Times New Roman" pitchFamily="18" charset="0"/>
            </a:endParaRPr>
          </a:p>
        </p:txBody>
      </p:sp>
      <p:sp>
        <p:nvSpPr>
          <p:cNvPr id="53" name="TextBox 52"/>
          <p:cNvSpPr txBox="1"/>
          <p:nvPr/>
        </p:nvSpPr>
        <p:spPr>
          <a:xfrm>
            <a:off x="-69033" y="5793867"/>
            <a:ext cx="730299" cy="276999"/>
          </a:xfrm>
          <a:prstGeom prst="rect">
            <a:avLst/>
          </a:prstGeom>
          <a:noFill/>
        </p:spPr>
        <p:txBody>
          <a:bodyPr wrap="square" rtlCol="0">
            <a:spAutoFit/>
          </a:bodyPr>
          <a:lstStyle/>
          <a:p>
            <a:r>
              <a:rPr lang="en-US" altLang="zh-CN" sz="1200" i="1" dirty="0">
                <a:latin typeface="Times New Roman" pitchFamily="18" charset="0"/>
                <a:cs typeface="Times New Roman" pitchFamily="18" charset="0"/>
              </a:rPr>
              <a:t>y/mm</a:t>
            </a:r>
            <a:endParaRPr lang="zh-CN" altLang="en-US" sz="1200" i="1" dirty="0">
              <a:latin typeface="Times New Roman" pitchFamily="18" charset="0"/>
              <a:cs typeface="Times New Roman" pitchFamily="18" charset="0"/>
            </a:endParaRPr>
          </a:p>
        </p:txBody>
      </p:sp>
      <p:sp>
        <p:nvSpPr>
          <p:cNvPr id="54" name="TextBox 53"/>
          <p:cNvSpPr txBox="1"/>
          <p:nvPr/>
        </p:nvSpPr>
        <p:spPr>
          <a:xfrm>
            <a:off x="2251097" y="6614220"/>
            <a:ext cx="730299" cy="276999"/>
          </a:xfrm>
          <a:prstGeom prst="rect">
            <a:avLst/>
          </a:prstGeom>
          <a:noFill/>
        </p:spPr>
        <p:txBody>
          <a:bodyPr wrap="square" rtlCol="0">
            <a:spAutoFit/>
          </a:bodyPr>
          <a:lstStyle/>
          <a:p>
            <a:r>
              <a:rPr lang="en-US" altLang="zh-CN" sz="1200" i="1" dirty="0">
                <a:latin typeface="Times New Roman" pitchFamily="18" charset="0"/>
                <a:cs typeface="Times New Roman" pitchFamily="18" charset="0"/>
              </a:rPr>
              <a:t>x/mm</a:t>
            </a:r>
            <a:endParaRPr lang="zh-CN" altLang="en-US" sz="1200" i="1" dirty="0">
              <a:latin typeface="Times New Roman" pitchFamily="18" charset="0"/>
              <a:cs typeface="Times New Roman" pitchFamily="18" charset="0"/>
            </a:endParaRPr>
          </a:p>
        </p:txBody>
      </p:sp>
      <p:sp>
        <p:nvSpPr>
          <p:cNvPr id="55" name="TextBox 54"/>
          <p:cNvSpPr txBox="1"/>
          <p:nvPr/>
        </p:nvSpPr>
        <p:spPr>
          <a:xfrm>
            <a:off x="331469" y="6614219"/>
            <a:ext cx="730299" cy="276999"/>
          </a:xfrm>
          <a:prstGeom prst="rect">
            <a:avLst/>
          </a:prstGeom>
          <a:noFill/>
        </p:spPr>
        <p:txBody>
          <a:bodyPr wrap="square" rtlCol="0">
            <a:spAutoFit/>
          </a:bodyPr>
          <a:lstStyle/>
          <a:p>
            <a:r>
              <a:rPr lang="en-US" altLang="zh-CN" sz="1200" i="1" dirty="0">
                <a:latin typeface="Times New Roman" pitchFamily="18" charset="0"/>
                <a:cs typeface="Times New Roman" pitchFamily="18" charset="0"/>
              </a:rPr>
              <a:t>z/mm</a:t>
            </a:r>
            <a:endParaRPr lang="zh-CN" altLang="en-US" sz="1200" i="1" dirty="0">
              <a:latin typeface="Times New Roman" pitchFamily="18" charset="0"/>
              <a:cs typeface="Times New Roman" pitchFamily="18" charset="0"/>
            </a:endParaRPr>
          </a:p>
        </p:txBody>
      </p:sp>
      <p:sp>
        <p:nvSpPr>
          <p:cNvPr id="24" name="TextBox 23"/>
          <p:cNvSpPr txBox="1"/>
          <p:nvPr/>
        </p:nvSpPr>
        <p:spPr>
          <a:xfrm>
            <a:off x="1896166" y="2217749"/>
            <a:ext cx="1440160" cy="400110"/>
          </a:xfrm>
          <a:prstGeom prst="rect">
            <a:avLst/>
          </a:prstGeom>
          <a:noFill/>
        </p:spPr>
        <p:txBody>
          <a:bodyPr wrap="square" rtlCol="0">
            <a:spAutoFit/>
          </a:bodyPr>
          <a:lstStyle/>
          <a:p>
            <a:r>
              <a:rPr lang="en-US" altLang="zh-CN" sz="2000" b="1" dirty="0">
                <a:solidFill>
                  <a:srgbClr val="FF0000"/>
                </a:solidFill>
                <a:latin typeface="Times New Roman" pitchFamily="18" charset="0"/>
                <a:cs typeface="Times New Roman" pitchFamily="18" charset="0"/>
              </a:rPr>
              <a:t>F=10.5kN</a:t>
            </a:r>
            <a:endParaRPr lang="zh-CN" altLang="en-US" sz="2000" b="1" dirty="0">
              <a:solidFill>
                <a:srgbClr val="FF0000"/>
              </a:solidFill>
              <a:latin typeface="Times New Roman" pitchFamily="18" charset="0"/>
              <a:cs typeface="Times New Roman" pitchFamily="18" charset="0"/>
            </a:endParaRPr>
          </a:p>
        </p:txBody>
      </p:sp>
      <p:pic>
        <p:nvPicPr>
          <p:cNvPr id="25" name="Picture 2" descr="C:\Users\MCASTE~1\AppData\Local\Temp\Rar$DI91.424\SBU-stack_2clr__rgb_forWeb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10400" y="204788"/>
            <a:ext cx="1798638"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47176809"/>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矩形 60"/>
          <p:cNvSpPr/>
          <p:nvPr/>
        </p:nvSpPr>
        <p:spPr bwMode="auto">
          <a:xfrm>
            <a:off x="898552" y="5775221"/>
            <a:ext cx="846004" cy="228600"/>
          </a:xfrm>
          <a:prstGeom prst="rect">
            <a:avLst/>
          </a:prstGeom>
          <a:solidFill>
            <a:srgbClr val="FFFF00"/>
          </a:solidFill>
          <a:ln w="3175" cap="flat" cmpd="sng" algn="ctr">
            <a:noFill/>
            <a:prstDash val="solid"/>
            <a:round/>
            <a:headEnd type="none" w="med" len="med"/>
            <a:tailEnd type="triangle" w="med" len="lg"/>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zh-CN" altLang="en-US" sz="2400" b="1" i="0" u="none" strike="noStrike" cap="none" normalizeH="0" baseline="0" smtClean="0">
              <a:ln>
                <a:noFill/>
              </a:ln>
              <a:solidFill>
                <a:schemeClr val="tx1"/>
              </a:solidFill>
              <a:effectLst/>
              <a:latin typeface="Tahoma" pitchFamily="34" charset="0"/>
            </a:endParaRPr>
          </a:p>
        </p:txBody>
      </p:sp>
      <p:pic>
        <p:nvPicPr>
          <p:cNvPr id="25604" name="Picture 4" descr="\\Hp-pc\共享\hsy\D640Pcut.jpg"/>
          <p:cNvPicPr>
            <a:picLocks noChangeAspect="1" noChangeArrowheads="1"/>
          </p:cNvPicPr>
          <p:nvPr/>
        </p:nvPicPr>
        <p:blipFill>
          <a:blip r:embed="rId2" cstate="print"/>
          <a:srcRect/>
          <a:stretch>
            <a:fillRect/>
          </a:stretch>
        </p:blipFill>
        <p:spPr bwMode="auto">
          <a:xfrm>
            <a:off x="7286643" y="1142984"/>
            <a:ext cx="1823848" cy="2160000"/>
          </a:xfrm>
          <a:prstGeom prst="rect">
            <a:avLst/>
          </a:prstGeom>
          <a:noFill/>
        </p:spPr>
      </p:pic>
      <p:pic>
        <p:nvPicPr>
          <p:cNvPr id="25605" name="Picture 5" descr="\\Hp-pc\共享\hsy\D-330Pcut.jpg"/>
          <p:cNvPicPr>
            <a:picLocks noChangeAspect="1" noChangeArrowheads="1"/>
          </p:cNvPicPr>
          <p:nvPr/>
        </p:nvPicPr>
        <p:blipFill>
          <a:blip r:embed="rId3" cstate="print"/>
          <a:srcRect/>
          <a:stretch>
            <a:fillRect/>
          </a:stretch>
        </p:blipFill>
        <p:spPr bwMode="auto">
          <a:xfrm>
            <a:off x="7325413" y="3571876"/>
            <a:ext cx="1818587" cy="2160000"/>
          </a:xfrm>
          <a:prstGeom prst="rect">
            <a:avLst/>
          </a:prstGeom>
          <a:noFill/>
        </p:spPr>
      </p:pic>
      <p:pic>
        <p:nvPicPr>
          <p:cNvPr id="21659" name="Picture 155"/>
          <p:cNvPicPr>
            <a:picLocks noChangeAspect="1" noChangeArrowheads="1"/>
          </p:cNvPicPr>
          <p:nvPr/>
        </p:nvPicPr>
        <p:blipFill>
          <a:blip r:embed="rId4">
            <a:clrChange>
              <a:clrFrom>
                <a:srgbClr val="CADDEB"/>
              </a:clrFrom>
              <a:clrTo>
                <a:srgbClr val="CADDEB">
                  <a:alpha val="0"/>
                </a:srgbClr>
              </a:clrTo>
            </a:clrChange>
          </a:blip>
          <a:srcRect l="15027" t="4000" r="14845"/>
          <a:stretch>
            <a:fillRect/>
          </a:stretch>
        </p:blipFill>
        <p:spPr bwMode="auto">
          <a:xfrm>
            <a:off x="751919" y="2825246"/>
            <a:ext cx="1000132" cy="1714512"/>
          </a:xfrm>
          <a:prstGeom prst="rect">
            <a:avLst/>
          </a:prstGeom>
          <a:noFill/>
        </p:spPr>
      </p:pic>
      <p:sp>
        <p:nvSpPr>
          <p:cNvPr id="3" name="内容占位符 2"/>
          <p:cNvSpPr>
            <a:spLocks noGrp="1"/>
          </p:cNvSpPr>
          <p:nvPr>
            <p:ph idx="1"/>
          </p:nvPr>
        </p:nvSpPr>
        <p:spPr>
          <a:xfrm>
            <a:off x="0" y="1214422"/>
            <a:ext cx="8229600" cy="714380"/>
          </a:xfrm>
        </p:spPr>
        <p:txBody>
          <a:bodyPr/>
          <a:lstStyle/>
          <a:p>
            <a:r>
              <a:rPr lang="en-US" dirty="0">
                <a:latin typeface="Times New Roman" pitchFamily="18" charset="0"/>
                <a:cs typeface="Times New Roman" pitchFamily="18" charset="0"/>
              </a:rPr>
              <a:t>Internal Strain Analysis of Red Sandstone</a:t>
            </a:r>
            <a:endParaRPr lang="zh-CN" altLang="en-US" dirty="0">
              <a:latin typeface="Times New Roman" pitchFamily="18" charset="0"/>
              <a:cs typeface="Times New Roman" pitchFamily="18" charset="0"/>
            </a:endParaRPr>
          </a:p>
        </p:txBody>
      </p:sp>
      <p:sp>
        <p:nvSpPr>
          <p:cNvPr id="21642" name="Rectangle 138"/>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grpSp>
        <p:nvGrpSpPr>
          <p:cNvPr id="4" name="Group 108"/>
          <p:cNvGrpSpPr>
            <a:grpSpLocks noChangeAspect="1"/>
          </p:cNvGrpSpPr>
          <p:nvPr/>
        </p:nvGrpSpPr>
        <p:grpSpPr bwMode="auto">
          <a:xfrm>
            <a:off x="78178" y="2286485"/>
            <a:ext cx="2202495" cy="2818790"/>
            <a:chOff x="1992" y="11993"/>
            <a:chExt cx="1746" cy="2236"/>
          </a:xfrm>
        </p:grpSpPr>
        <p:sp>
          <p:nvSpPr>
            <p:cNvPr id="21635" name="AutoShape 131"/>
            <p:cNvSpPr>
              <a:spLocks noChangeShapeType="1"/>
            </p:cNvSpPr>
            <p:nvPr/>
          </p:nvSpPr>
          <p:spPr bwMode="auto">
            <a:xfrm>
              <a:off x="2850" y="12275"/>
              <a:ext cx="1" cy="171"/>
            </a:xfrm>
            <a:prstGeom prst="straightConnector1">
              <a:avLst/>
            </a:prstGeom>
            <a:noFill/>
            <a:ln w="28575">
              <a:solidFill>
                <a:srgbClr val="FF0000"/>
              </a:solidFill>
              <a:round/>
              <a:headEnd/>
              <a:tailEnd type="triangle" w="sm" len="lg"/>
            </a:ln>
          </p:spPr>
          <p:txBody>
            <a:bodyPr vert="horz" wrap="square" lIns="91440" tIns="45720" rIns="91440" bIns="45720" numCol="1" anchor="t" anchorCtr="0" compatLnSpc="1">
              <a:prstTxWarp prst="textNoShape">
                <a:avLst/>
              </a:prstTxWarp>
            </a:bodyPr>
            <a:lstStyle/>
            <a:p>
              <a:endParaRPr lang="zh-CN" altLang="en-US" sz="2000"/>
            </a:p>
          </p:txBody>
        </p:sp>
        <p:sp>
          <p:nvSpPr>
            <p:cNvPr id="21634" name="AutoShape 130"/>
            <p:cNvSpPr>
              <a:spLocks noChangeShapeType="1"/>
            </p:cNvSpPr>
            <p:nvPr/>
          </p:nvSpPr>
          <p:spPr bwMode="auto">
            <a:xfrm>
              <a:off x="2957" y="12273"/>
              <a:ext cx="1" cy="171"/>
            </a:xfrm>
            <a:prstGeom prst="straightConnector1">
              <a:avLst/>
            </a:prstGeom>
            <a:noFill/>
            <a:ln w="28575">
              <a:solidFill>
                <a:srgbClr val="FF0000"/>
              </a:solidFill>
              <a:round/>
              <a:headEnd/>
              <a:tailEnd type="triangle" w="sm" len="lg"/>
            </a:ln>
          </p:spPr>
          <p:txBody>
            <a:bodyPr vert="horz" wrap="square" lIns="91440" tIns="45720" rIns="91440" bIns="45720" numCol="1" anchor="t" anchorCtr="0" compatLnSpc="1">
              <a:prstTxWarp prst="textNoShape">
                <a:avLst/>
              </a:prstTxWarp>
            </a:bodyPr>
            <a:lstStyle/>
            <a:p>
              <a:endParaRPr lang="zh-CN" altLang="en-US" sz="2000"/>
            </a:p>
          </p:txBody>
        </p:sp>
        <p:sp>
          <p:nvSpPr>
            <p:cNvPr id="21633" name="AutoShape 129"/>
            <p:cNvSpPr>
              <a:spLocks noChangeShapeType="1"/>
            </p:cNvSpPr>
            <p:nvPr/>
          </p:nvSpPr>
          <p:spPr bwMode="auto">
            <a:xfrm>
              <a:off x="3079" y="12273"/>
              <a:ext cx="1" cy="171"/>
            </a:xfrm>
            <a:prstGeom prst="straightConnector1">
              <a:avLst/>
            </a:prstGeom>
            <a:noFill/>
            <a:ln w="28575">
              <a:solidFill>
                <a:srgbClr val="FF0000"/>
              </a:solidFill>
              <a:round/>
              <a:headEnd/>
              <a:tailEnd type="triangle" w="sm" len="lg"/>
            </a:ln>
          </p:spPr>
          <p:txBody>
            <a:bodyPr vert="horz" wrap="square" lIns="91440" tIns="45720" rIns="91440" bIns="45720" numCol="1" anchor="t" anchorCtr="0" compatLnSpc="1">
              <a:prstTxWarp prst="textNoShape">
                <a:avLst/>
              </a:prstTxWarp>
            </a:bodyPr>
            <a:lstStyle/>
            <a:p>
              <a:endParaRPr lang="zh-CN" altLang="en-US" sz="2000"/>
            </a:p>
          </p:txBody>
        </p:sp>
        <p:sp>
          <p:nvSpPr>
            <p:cNvPr id="21632" name="AutoShape 128"/>
            <p:cNvSpPr>
              <a:spLocks noChangeShapeType="1"/>
            </p:cNvSpPr>
            <p:nvPr/>
          </p:nvSpPr>
          <p:spPr bwMode="auto">
            <a:xfrm>
              <a:off x="3186" y="12271"/>
              <a:ext cx="1" cy="171"/>
            </a:xfrm>
            <a:prstGeom prst="straightConnector1">
              <a:avLst/>
            </a:prstGeom>
            <a:noFill/>
            <a:ln w="28575">
              <a:solidFill>
                <a:srgbClr val="FF0000"/>
              </a:solidFill>
              <a:round/>
              <a:headEnd/>
              <a:tailEnd type="triangle" w="sm" len="lg"/>
            </a:ln>
          </p:spPr>
          <p:txBody>
            <a:bodyPr vert="horz" wrap="square" lIns="91440" tIns="45720" rIns="91440" bIns="45720" numCol="1" anchor="t" anchorCtr="0" compatLnSpc="1">
              <a:prstTxWarp prst="textNoShape">
                <a:avLst/>
              </a:prstTxWarp>
            </a:bodyPr>
            <a:lstStyle/>
            <a:p>
              <a:endParaRPr lang="zh-CN" altLang="en-US" sz="2000"/>
            </a:p>
          </p:txBody>
        </p:sp>
        <p:sp>
          <p:nvSpPr>
            <p:cNvPr id="21631" name="AutoShape 127"/>
            <p:cNvSpPr>
              <a:spLocks noChangeShapeType="1"/>
            </p:cNvSpPr>
            <p:nvPr/>
          </p:nvSpPr>
          <p:spPr bwMode="auto">
            <a:xfrm>
              <a:off x="2606" y="12273"/>
              <a:ext cx="1" cy="171"/>
            </a:xfrm>
            <a:prstGeom prst="straightConnector1">
              <a:avLst/>
            </a:prstGeom>
            <a:noFill/>
            <a:ln w="28575">
              <a:solidFill>
                <a:srgbClr val="FF0000"/>
              </a:solidFill>
              <a:round/>
              <a:headEnd/>
              <a:tailEnd type="triangle" w="sm" len="lg"/>
            </a:ln>
          </p:spPr>
          <p:txBody>
            <a:bodyPr vert="horz" wrap="square" lIns="91440" tIns="45720" rIns="91440" bIns="45720" numCol="1" anchor="t" anchorCtr="0" compatLnSpc="1">
              <a:prstTxWarp prst="textNoShape">
                <a:avLst/>
              </a:prstTxWarp>
            </a:bodyPr>
            <a:lstStyle/>
            <a:p>
              <a:endParaRPr lang="zh-CN" altLang="en-US" sz="2000"/>
            </a:p>
          </p:txBody>
        </p:sp>
        <p:sp>
          <p:nvSpPr>
            <p:cNvPr id="21630" name="AutoShape 126"/>
            <p:cNvSpPr>
              <a:spLocks noChangeShapeType="1"/>
            </p:cNvSpPr>
            <p:nvPr/>
          </p:nvSpPr>
          <p:spPr bwMode="auto">
            <a:xfrm>
              <a:off x="2713" y="12271"/>
              <a:ext cx="1" cy="171"/>
            </a:xfrm>
            <a:prstGeom prst="straightConnector1">
              <a:avLst/>
            </a:prstGeom>
            <a:noFill/>
            <a:ln w="28575">
              <a:solidFill>
                <a:srgbClr val="FF0000"/>
              </a:solidFill>
              <a:round/>
              <a:headEnd/>
              <a:tailEnd type="triangle" w="sm" len="lg"/>
            </a:ln>
          </p:spPr>
          <p:txBody>
            <a:bodyPr vert="horz" wrap="square" lIns="91440" tIns="45720" rIns="91440" bIns="45720" numCol="1" anchor="t" anchorCtr="0" compatLnSpc="1">
              <a:prstTxWarp prst="textNoShape">
                <a:avLst/>
              </a:prstTxWarp>
            </a:bodyPr>
            <a:lstStyle/>
            <a:p>
              <a:endParaRPr lang="zh-CN" altLang="en-US" sz="2000"/>
            </a:p>
          </p:txBody>
        </p:sp>
        <p:sp>
          <p:nvSpPr>
            <p:cNvPr id="21629" name="AutoShape 125"/>
            <p:cNvSpPr>
              <a:spLocks noChangeShapeType="1"/>
            </p:cNvSpPr>
            <p:nvPr/>
          </p:nvSpPr>
          <p:spPr bwMode="auto">
            <a:xfrm>
              <a:off x="2857" y="13692"/>
              <a:ext cx="1" cy="171"/>
            </a:xfrm>
            <a:prstGeom prst="straightConnector1">
              <a:avLst/>
            </a:prstGeom>
            <a:noFill/>
            <a:ln w="28575">
              <a:solidFill>
                <a:srgbClr val="FF0000"/>
              </a:solidFill>
              <a:round/>
              <a:headEnd type="triangle" w="sm" len="lg"/>
              <a:tailEnd type="none" w="sm" len="lg"/>
            </a:ln>
          </p:spPr>
          <p:txBody>
            <a:bodyPr vert="horz" wrap="square" lIns="91440" tIns="45720" rIns="91440" bIns="45720" numCol="1" anchor="t" anchorCtr="0" compatLnSpc="1">
              <a:prstTxWarp prst="textNoShape">
                <a:avLst/>
              </a:prstTxWarp>
            </a:bodyPr>
            <a:lstStyle/>
            <a:p>
              <a:endParaRPr lang="zh-CN" altLang="en-US" sz="2000"/>
            </a:p>
          </p:txBody>
        </p:sp>
        <p:sp>
          <p:nvSpPr>
            <p:cNvPr id="21628" name="AutoShape 124"/>
            <p:cNvSpPr>
              <a:spLocks noChangeShapeType="1"/>
            </p:cNvSpPr>
            <p:nvPr/>
          </p:nvSpPr>
          <p:spPr bwMode="auto">
            <a:xfrm>
              <a:off x="2964" y="13690"/>
              <a:ext cx="1" cy="171"/>
            </a:xfrm>
            <a:prstGeom prst="straightConnector1">
              <a:avLst/>
            </a:prstGeom>
            <a:noFill/>
            <a:ln w="28575">
              <a:solidFill>
                <a:srgbClr val="FF0000"/>
              </a:solidFill>
              <a:round/>
              <a:headEnd type="triangle" w="sm" len="lg"/>
              <a:tailEnd type="none" w="sm" len="lg"/>
            </a:ln>
          </p:spPr>
          <p:txBody>
            <a:bodyPr vert="horz" wrap="square" lIns="91440" tIns="45720" rIns="91440" bIns="45720" numCol="1" anchor="t" anchorCtr="0" compatLnSpc="1">
              <a:prstTxWarp prst="textNoShape">
                <a:avLst/>
              </a:prstTxWarp>
            </a:bodyPr>
            <a:lstStyle/>
            <a:p>
              <a:endParaRPr lang="zh-CN" altLang="en-US" sz="2000"/>
            </a:p>
          </p:txBody>
        </p:sp>
        <p:sp>
          <p:nvSpPr>
            <p:cNvPr id="21627" name="AutoShape 123"/>
            <p:cNvSpPr>
              <a:spLocks noChangeShapeType="1"/>
            </p:cNvSpPr>
            <p:nvPr/>
          </p:nvSpPr>
          <p:spPr bwMode="auto">
            <a:xfrm>
              <a:off x="3086" y="13690"/>
              <a:ext cx="1" cy="171"/>
            </a:xfrm>
            <a:prstGeom prst="straightConnector1">
              <a:avLst/>
            </a:prstGeom>
            <a:noFill/>
            <a:ln w="28575">
              <a:solidFill>
                <a:srgbClr val="FF0000"/>
              </a:solidFill>
              <a:round/>
              <a:headEnd type="triangle" w="sm" len="lg"/>
              <a:tailEnd type="none" w="sm" len="lg"/>
            </a:ln>
          </p:spPr>
          <p:txBody>
            <a:bodyPr vert="horz" wrap="square" lIns="91440" tIns="45720" rIns="91440" bIns="45720" numCol="1" anchor="t" anchorCtr="0" compatLnSpc="1">
              <a:prstTxWarp prst="textNoShape">
                <a:avLst/>
              </a:prstTxWarp>
            </a:bodyPr>
            <a:lstStyle/>
            <a:p>
              <a:endParaRPr lang="zh-CN" altLang="en-US" sz="2000"/>
            </a:p>
          </p:txBody>
        </p:sp>
        <p:sp>
          <p:nvSpPr>
            <p:cNvPr id="21626" name="AutoShape 122"/>
            <p:cNvSpPr>
              <a:spLocks noChangeShapeType="1"/>
            </p:cNvSpPr>
            <p:nvPr/>
          </p:nvSpPr>
          <p:spPr bwMode="auto">
            <a:xfrm>
              <a:off x="3193" y="13688"/>
              <a:ext cx="1" cy="171"/>
            </a:xfrm>
            <a:prstGeom prst="straightConnector1">
              <a:avLst/>
            </a:prstGeom>
            <a:noFill/>
            <a:ln w="28575">
              <a:solidFill>
                <a:srgbClr val="FF0000"/>
              </a:solidFill>
              <a:round/>
              <a:headEnd type="triangle" w="sm" len="lg"/>
              <a:tailEnd type="none" w="sm" len="lg"/>
            </a:ln>
          </p:spPr>
          <p:txBody>
            <a:bodyPr vert="horz" wrap="square" lIns="91440" tIns="45720" rIns="91440" bIns="45720" numCol="1" anchor="t" anchorCtr="0" compatLnSpc="1">
              <a:prstTxWarp prst="textNoShape">
                <a:avLst/>
              </a:prstTxWarp>
            </a:bodyPr>
            <a:lstStyle/>
            <a:p>
              <a:endParaRPr lang="zh-CN" altLang="en-US" sz="2000"/>
            </a:p>
          </p:txBody>
        </p:sp>
        <p:sp>
          <p:nvSpPr>
            <p:cNvPr id="21625" name="AutoShape 121"/>
            <p:cNvSpPr>
              <a:spLocks noChangeShapeType="1"/>
            </p:cNvSpPr>
            <p:nvPr/>
          </p:nvSpPr>
          <p:spPr bwMode="auto">
            <a:xfrm>
              <a:off x="2613" y="13690"/>
              <a:ext cx="1" cy="171"/>
            </a:xfrm>
            <a:prstGeom prst="straightConnector1">
              <a:avLst/>
            </a:prstGeom>
            <a:noFill/>
            <a:ln w="28575">
              <a:solidFill>
                <a:srgbClr val="FF0000"/>
              </a:solidFill>
              <a:round/>
              <a:headEnd type="triangle" w="sm" len="lg"/>
              <a:tailEnd type="none" w="sm" len="lg"/>
            </a:ln>
          </p:spPr>
          <p:txBody>
            <a:bodyPr vert="horz" wrap="square" lIns="91440" tIns="45720" rIns="91440" bIns="45720" numCol="1" anchor="t" anchorCtr="0" compatLnSpc="1">
              <a:prstTxWarp prst="textNoShape">
                <a:avLst/>
              </a:prstTxWarp>
            </a:bodyPr>
            <a:lstStyle/>
            <a:p>
              <a:endParaRPr lang="zh-CN" altLang="en-US" sz="2000"/>
            </a:p>
          </p:txBody>
        </p:sp>
        <p:sp>
          <p:nvSpPr>
            <p:cNvPr id="21624" name="AutoShape 120"/>
            <p:cNvSpPr>
              <a:spLocks noChangeShapeType="1"/>
            </p:cNvSpPr>
            <p:nvPr/>
          </p:nvSpPr>
          <p:spPr bwMode="auto">
            <a:xfrm>
              <a:off x="2720" y="13688"/>
              <a:ext cx="1" cy="171"/>
            </a:xfrm>
            <a:prstGeom prst="straightConnector1">
              <a:avLst/>
            </a:prstGeom>
            <a:noFill/>
            <a:ln w="28575">
              <a:solidFill>
                <a:srgbClr val="FF0000"/>
              </a:solidFill>
              <a:round/>
              <a:headEnd type="triangle" w="sm" len="lg"/>
              <a:tailEnd type="none" w="sm" len="lg"/>
            </a:ln>
          </p:spPr>
          <p:txBody>
            <a:bodyPr vert="horz" wrap="square" lIns="91440" tIns="45720" rIns="91440" bIns="45720" numCol="1" anchor="t" anchorCtr="0" compatLnSpc="1">
              <a:prstTxWarp prst="textNoShape">
                <a:avLst/>
              </a:prstTxWarp>
            </a:bodyPr>
            <a:lstStyle/>
            <a:p>
              <a:endParaRPr lang="zh-CN" altLang="en-US" sz="2000"/>
            </a:p>
          </p:txBody>
        </p:sp>
        <p:sp>
          <p:nvSpPr>
            <p:cNvPr id="21623" name="AutoShape 119"/>
            <p:cNvSpPr>
              <a:spLocks noChangeShapeType="1"/>
            </p:cNvSpPr>
            <p:nvPr/>
          </p:nvSpPr>
          <p:spPr bwMode="auto">
            <a:xfrm>
              <a:off x="2071" y="12454"/>
              <a:ext cx="415" cy="1"/>
            </a:xfrm>
            <a:prstGeom prst="straightConnector1">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zh-CN" altLang="en-US" sz="2000"/>
            </a:p>
          </p:txBody>
        </p:sp>
        <p:sp>
          <p:nvSpPr>
            <p:cNvPr id="21622" name="AutoShape 118"/>
            <p:cNvSpPr>
              <a:spLocks noChangeShapeType="1"/>
            </p:cNvSpPr>
            <p:nvPr/>
          </p:nvSpPr>
          <p:spPr bwMode="auto">
            <a:xfrm>
              <a:off x="2072" y="13566"/>
              <a:ext cx="415" cy="1"/>
            </a:xfrm>
            <a:prstGeom prst="straightConnector1">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zh-CN" altLang="en-US" sz="2000"/>
            </a:p>
          </p:txBody>
        </p:sp>
        <p:sp>
          <p:nvSpPr>
            <p:cNvPr id="21621" name="AutoShape 117"/>
            <p:cNvSpPr>
              <a:spLocks noChangeShapeType="1"/>
            </p:cNvSpPr>
            <p:nvPr/>
          </p:nvSpPr>
          <p:spPr bwMode="auto">
            <a:xfrm>
              <a:off x="2257" y="12459"/>
              <a:ext cx="1" cy="1108"/>
            </a:xfrm>
            <a:prstGeom prst="straightConnector1">
              <a:avLst/>
            </a:prstGeom>
            <a:noFill/>
            <a:ln w="9525">
              <a:solidFill>
                <a:srgbClr val="000000"/>
              </a:solidFill>
              <a:round/>
              <a:headEnd type="triangle" w="sm" len="lg"/>
              <a:tailEnd type="triangle" w="sm" len="lg"/>
            </a:ln>
          </p:spPr>
          <p:txBody>
            <a:bodyPr vert="horz" wrap="square" lIns="91440" tIns="45720" rIns="91440" bIns="45720" numCol="1" anchor="t" anchorCtr="0" compatLnSpc="1">
              <a:prstTxWarp prst="textNoShape">
                <a:avLst/>
              </a:prstTxWarp>
            </a:bodyPr>
            <a:lstStyle/>
            <a:p>
              <a:endParaRPr lang="zh-CN" altLang="en-US" sz="2000"/>
            </a:p>
          </p:txBody>
        </p:sp>
        <p:sp>
          <p:nvSpPr>
            <p:cNvPr id="21620" name="AutoShape 116"/>
            <p:cNvSpPr>
              <a:spLocks noChangeShapeType="1"/>
            </p:cNvSpPr>
            <p:nvPr/>
          </p:nvSpPr>
          <p:spPr bwMode="auto">
            <a:xfrm>
              <a:off x="3323" y="12650"/>
              <a:ext cx="415" cy="1"/>
            </a:xfrm>
            <a:prstGeom prst="straightConnector1">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zh-CN" altLang="en-US" sz="2000"/>
            </a:p>
          </p:txBody>
        </p:sp>
        <p:sp>
          <p:nvSpPr>
            <p:cNvPr id="21619" name="AutoShape 115"/>
            <p:cNvSpPr>
              <a:spLocks noChangeShapeType="1"/>
            </p:cNvSpPr>
            <p:nvPr/>
          </p:nvSpPr>
          <p:spPr bwMode="auto">
            <a:xfrm>
              <a:off x="3313" y="13421"/>
              <a:ext cx="415" cy="1"/>
            </a:xfrm>
            <a:prstGeom prst="straightConnector1">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zh-CN" altLang="en-US" sz="2000"/>
            </a:p>
          </p:txBody>
        </p:sp>
        <p:sp>
          <p:nvSpPr>
            <p:cNvPr id="21618" name="AutoShape 114"/>
            <p:cNvSpPr>
              <a:spLocks noChangeShapeType="1"/>
            </p:cNvSpPr>
            <p:nvPr/>
          </p:nvSpPr>
          <p:spPr bwMode="auto">
            <a:xfrm>
              <a:off x="3608" y="12655"/>
              <a:ext cx="1" cy="737"/>
            </a:xfrm>
            <a:prstGeom prst="straightConnector1">
              <a:avLst/>
            </a:prstGeom>
            <a:noFill/>
            <a:ln w="9525">
              <a:solidFill>
                <a:srgbClr val="000000"/>
              </a:solidFill>
              <a:round/>
              <a:headEnd type="triangle" w="sm" len="lg"/>
              <a:tailEnd type="triangle" w="sm" len="lg"/>
            </a:ln>
          </p:spPr>
          <p:txBody>
            <a:bodyPr vert="horz" wrap="square" lIns="91440" tIns="45720" rIns="91440" bIns="45720" numCol="1" anchor="t" anchorCtr="0" compatLnSpc="1">
              <a:prstTxWarp prst="textNoShape">
                <a:avLst/>
              </a:prstTxWarp>
            </a:bodyPr>
            <a:lstStyle/>
            <a:p>
              <a:endParaRPr lang="zh-CN" altLang="en-US" sz="2000"/>
            </a:p>
          </p:txBody>
        </p:sp>
        <p:sp>
          <p:nvSpPr>
            <p:cNvPr id="21617" name="Text Box 113"/>
            <p:cNvSpPr txBox="1">
              <a:spLocks noChangeArrowheads="1"/>
            </p:cNvSpPr>
            <p:nvPr/>
          </p:nvSpPr>
          <p:spPr bwMode="auto">
            <a:xfrm>
              <a:off x="1992" y="12843"/>
              <a:ext cx="309" cy="424"/>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600" b="0" i="0" u="none" strike="noStrike" cap="none" normalizeH="0" baseline="0" dirty="0">
                  <a:ln>
                    <a:noFill/>
                  </a:ln>
                  <a:solidFill>
                    <a:schemeClr val="tx1"/>
                  </a:solidFill>
                  <a:effectLst/>
                  <a:latin typeface="Times New Roman" pitchFamily="18" charset="0"/>
                  <a:ea typeface="宋体" pitchFamily="2" charset="-122"/>
                  <a:cs typeface="Times New Roman" pitchFamily="18" charset="0"/>
                </a:rPr>
                <a:t>50</a:t>
              </a:r>
              <a:endParaRPr kumimoji="0" lang="en-US" altLang="zh-CN" sz="1600" b="0" i="0" u="none" strike="noStrike" cap="none" normalizeH="0" baseline="0" dirty="0">
                <a:ln>
                  <a:noFill/>
                </a:ln>
                <a:solidFill>
                  <a:schemeClr val="tx1"/>
                </a:solidFill>
                <a:effectLst/>
                <a:latin typeface="Arial" pitchFamily="34" charset="0"/>
                <a:ea typeface="宋体" pitchFamily="2" charset="-122"/>
                <a:cs typeface="宋体" pitchFamily="2" charset="-122"/>
              </a:endParaRPr>
            </a:p>
          </p:txBody>
        </p:sp>
        <p:sp>
          <p:nvSpPr>
            <p:cNvPr id="21616" name="Text Box 112"/>
            <p:cNvSpPr txBox="1">
              <a:spLocks noChangeArrowheads="1"/>
            </p:cNvSpPr>
            <p:nvPr/>
          </p:nvSpPr>
          <p:spPr bwMode="auto">
            <a:xfrm>
              <a:off x="3368" y="12846"/>
              <a:ext cx="309" cy="424"/>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600" b="0" i="0" u="none" strike="noStrike" cap="none" normalizeH="0" baseline="0" dirty="0">
                  <a:ln>
                    <a:noFill/>
                  </a:ln>
                  <a:solidFill>
                    <a:schemeClr val="tx1"/>
                  </a:solidFill>
                  <a:effectLst/>
                  <a:latin typeface="Times New Roman" pitchFamily="18" charset="0"/>
                  <a:ea typeface="宋体" pitchFamily="2" charset="-122"/>
                  <a:cs typeface="Times New Roman" pitchFamily="18" charset="0"/>
                </a:rPr>
                <a:t>36</a:t>
              </a:r>
              <a:endParaRPr kumimoji="0" lang="en-US" altLang="zh-CN" sz="1600" b="0" i="0" u="none" strike="noStrike" cap="none" normalizeH="0" baseline="0" dirty="0">
                <a:ln>
                  <a:noFill/>
                </a:ln>
                <a:solidFill>
                  <a:schemeClr val="tx1"/>
                </a:solidFill>
                <a:effectLst/>
                <a:latin typeface="Arial" pitchFamily="34" charset="0"/>
                <a:ea typeface="宋体" pitchFamily="2" charset="-122"/>
                <a:cs typeface="宋体" pitchFamily="2" charset="-122"/>
              </a:endParaRPr>
            </a:p>
          </p:txBody>
        </p:sp>
        <p:sp>
          <p:nvSpPr>
            <p:cNvPr id="21614" name="Text Box 110"/>
            <p:cNvSpPr txBox="1">
              <a:spLocks noChangeArrowheads="1"/>
            </p:cNvSpPr>
            <p:nvPr/>
          </p:nvSpPr>
          <p:spPr bwMode="auto">
            <a:xfrm>
              <a:off x="2779" y="11993"/>
              <a:ext cx="416" cy="41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chemeClr val="tx1"/>
                  </a:solidFill>
                  <a:effectLst/>
                  <a:latin typeface="Times New Roman" pitchFamily="18" charset="0"/>
                  <a:ea typeface="宋体" pitchFamily="2" charset="-122"/>
                  <a:cs typeface="Times New Roman" pitchFamily="18" charset="0"/>
                </a:rPr>
                <a:t>F</a:t>
              </a:r>
              <a:endParaRPr kumimoji="0" lang="en-US" altLang="zh-CN" sz="2000" b="0" i="0" u="none" strike="noStrike" cap="none" normalizeH="0" baseline="0" dirty="0">
                <a:ln>
                  <a:noFill/>
                </a:ln>
                <a:solidFill>
                  <a:schemeClr val="tx1"/>
                </a:solidFill>
                <a:effectLst/>
                <a:latin typeface="Arial" pitchFamily="34" charset="0"/>
                <a:ea typeface="宋体" pitchFamily="2" charset="-122"/>
                <a:cs typeface="宋体" pitchFamily="2" charset="-122"/>
              </a:endParaRPr>
            </a:p>
          </p:txBody>
        </p:sp>
        <p:sp>
          <p:nvSpPr>
            <p:cNvPr id="21613" name="Text Box 109"/>
            <p:cNvSpPr txBox="1">
              <a:spLocks noChangeArrowheads="1"/>
            </p:cNvSpPr>
            <p:nvPr/>
          </p:nvSpPr>
          <p:spPr bwMode="auto">
            <a:xfrm>
              <a:off x="2786" y="13816"/>
              <a:ext cx="416" cy="41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chemeClr val="tx1"/>
                  </a:solidFill>
                  <a:effectLst/>
                  <a:latin typeface="Times New Roman" pitchFamily="18" charset="0"/>
                  <a:ea typeface="宋体" pitchFamily="2" charset="-122"/>
                  <a:cs typeface="Times New Roman" pitchFamily="18" charset="0"/>
                </a:rPr>
                <a:t>F</a:t>
              </a:r>
              <a:endParaRPr kumimoji="0" lang="en-US" altLang="zh-CN" sz="2000" b="0" i="0" u="none" strike="noStrike" cap="none" normalizeH="0" baseline="0" dirty="0">
                <a:ln>
                  <a:noFill/>
                </a:ln>
                <a:solidFill>
                  <a:schemeClr val="tx1"/>
                </a:solidFill>
                <a:effectLst/>
                <a:latin typeface="Arial" pitchFamily="34" charset="0"/>
                <a:ea typeface="宋体" pitchFamily="2" charset="-122"/>
                <a:cs typeface="宋体" pitchFamily="2" charset="-122"/>
              </a:endParaRPr>
            </a:p>
          </p:txBody>
        </p:sp>
      </p:grpSp>
      <p:sp>
        <p:nvSpPr>
          <p:cNvPr id="21649" name="Text Box 145"/>
          <p:cNvSpPr txBox="1">
            <a:spLocks noChangeArrowheads="1"/>
          </p:cNvSpPr>
          <p:nvPr/>
        </p:nvSpPr>
        <p:spPr bwMode="auto">
          <a:xfrm>
            <a:off x="4675908" y="4844367"/>
            <a:ext cx="1643074" cy="57150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altLang="zh-CN" sz="1600" b="0" i="0" u="none" strike="noStrike" cap="none" normalizeH="0" baseline="0" dirty="0">
                <a:ln>
                  <a:noFill/>
                </a:ln>
                <a:solidFill>
                  <a:schemeClr val="tx1"/>
                </a:solidFill>
                <a:effectLst/>
                <a:latin typeface="Times New Roman" pitchFamily="18" charset="0"/>
                <a:ea typeface="宋体" pitchFamily="2" charset="-122"/>
                <a:cs typeface="Times New Roman" pitchFamily="18" charset="0"/>
              </a:rPr>
              <a:t>Axial Strain</a:t>
            </a:r>
            <a:endParaRPr kumimoji="0" lang="zh-CN" altLang="zh-CN" sz="1600" b="0" i="0" u="none" strike="noStrike" cap="none" normalizeH="0" baseline="0" dirty="0">
              <a:ln>
                <a:noFill/>
              </a:ln>
              <a:solidFill>
                <a:schemeClr val="tx1"/>
              </a:solidFill>
              <a:effectLst/>
              <a:latin typeface="Times New Roman" pitchFamily="18" charset="0"/>
              <a:ea typeface="宋体" pitchFamily="2" charset="-122"/>
              <a:cs typeface="Times New Roman" pitchFamily="18" charset="0"/>
            </a:endParaRPr>
          </a:p>
        </p:txBody>
      </p:sp>
      <p:sp>
        <p:nvSpPr>
          <p:cNvPr id="21650" name="Text Box 146"/>
          <p:cNvSpPr txBox="1">
            <a:spLocks noChangeArrowheads="1"/>
          </p:cNvSpPr>
          <p:nvPr/>
        </p:nvSpPr>
        <p:spPr bwMode="auto">
          <a:xfrm rot="16200000">
            <a:off x="1800485" y="2972056"/>
            <a:ext cx="2289184" cy="485768"/>
          </a:xfrm>
          <a:prstGeom prst="rect">
            <a:avLst/>
          </a:prstGeom>
          <a:noFill/>
          <a:ln w="9525">
            <a:noFill/>
            <a:miter lim="800000"/>
            <a:headEnd/>
            <a:tailEnd/>
          </a:ln>
        </p:spPr>
        <p:txBody>
          <a:bodyPr vert="horz" wrap="square" lIns="0" tIns="45720" rIns="0" bIns="45720" numCol="1" anchor="t" anchorCtr="0" compatLnSpc="1">
            <a:prstTxWarp prst="textNoShape">
              <a:avLst/>
            </a:prstTxWarp>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dirty="0">
                <a:ln>
                  <a:noFill/>
                </a:ln>
                <a:solidFill>
                  <a:schemeClr val="tx1"/>
                </a:solidFill>
                <a:effectLst/>
                <a:latin typeface="Times New Roman" pitchFamily="18" charset="0"/>
                <a:ea typeface="宋体" pitchFamily="2" charset="-122"/>
                <a:cs typeface="Times New Roman" pitchFamily="18" charset="0"/>
              </a:rPr>
              <a:t>Axial Stress/</a:t>
            </a:r>
            <a:r>
              <a:rPr kumimoji="0" lang="en-US" altLang="zh-CN" sz="1600" b="1" i="0" u="none" strike="noStrike" cap="none" normalizeH="0" baseline="0" dirty="0" err="1">
                <a:ln>
                  <a:noFill/>
                </a:ln>
                <a:solidFill>
                  <a:schemeClr val="tx1"/>
                </a:solidFill>
                <a:effectLst/>
                <a:latin typeface="Times New Roman" pitchFamily="18" charset="0"/>
                <a:ea typeface="宋体" pitchFamily="2" charset="-122"/>
                <a:cs typeface="Times New Roman" pitchFamily="18" charset="0"/>
              </a:rPr>
              <a:t>MPa</a:t>
            </a:r>
            <a:endParaRPr kumimoji="0" lang="zh-CN" altLang="zh-CN" sz="1600" b="1" i="0" u="none" strike="noStrike" cap="none" normalizeH="0" baseline="0" dirty="0">
              <a:ln>
                <a:noFill/>
              </a:ln>
              <a:solidFill>
                <a:schemeClr val="tx1"/>
              </a:solidFill>
              <a:effectLst/>
              <a:latin typeface="Times New Roman" pitchFamily="18" charset="0"/>
              <a:ea typeface="宋体" pitchFamily="2" charset="-122"/>
              <a:cs typeface="Times New Roman" pitchFamily="18" charset="0"/>
            </a:endParaRPr>
          </a:p>
        </p:txBody>
      </p:sp>
      <p:sp>
        <p:nvSpPr>
          <p:cNvPr id="124" name="矩形 123"/>
          <p:cNvSpPr/>
          <p:nvPr/>
        </p:nvSpPr>
        <p:spPr>
          <a:xfrm>
            <a:off x="4393499" y="3713610"/>
            <a:ext cx="415498" cy="369332"/>
          </a:xfrm>
          <a:prstGeom prst="rect">
            <a:avLst/>
          </a:prstGeom>
        </p:spPr>
        <p:txBody>
          <a:bodyPr wrap="none">
            <a:spAutoFit/>
          </a:bodyPr>
          <a:lstStyle/>
          <a:p>
            <a:r>
              <a:rPr lang="pt-BR" dirty="0">
                <a:latin typeface="Times New Roman" pitchFamily="18" charset="0"/>
                <a:cs typeface="Times New Roman" pitchFamily="18" charset="0"/>
              </a:rPr>
              <a:t>②</a:t>
            </a:r>
            <a:endParaRPr lang="zh-CN" altLang="en-US" dirty="0">
              <a:latin typeface="Times New Roman" pitchFamily="18" charset="0"/>
              <a:cs typeface="Times New Roman" pitchFamily="18" charset="0"/>
            </a:endParaRPr>
          </a:p>
        </p:txBody>
      </p:sp>
      <p:sp>
        <p:nvSpPr>
          <p:cNvPr id="125" name="矩形 124"/>
          <p:cNvSpPr/>
          <p:nvPr/>
        </p:nvSpPr>
        <p:spPr>
          <a:xfrm>
            <a:off x="4786502" y="3415795"/>
            <a:ext cx="415498" cy="369332"/>
          </a:xfrm>
          <a:prstGeom prst="rect">
            <a:avLst/>
          </a:prstGeom>
        </p:spPr>
        <p:txBody>
          <a:bodyPr wrap="none">
            <a:spAutoFit/>
          </a:bodyPr>
          <a:lstStyle/>
          <a:p>
            <a:r>
              <a:rPr lang="pt-BR" dirty="0">
                <a:latin typeface="Times New Roman" pitchFamily="18" charset="0"/>
                <a:cs typeface="Times New Roman" pitchFamily="18" charset="0"/>
              </a:rPr>
              <a:t>③</a:t>
            </a:r>
            <a:endParaRPr lang="zh-CN" altLang="en-US" dirty="0">
              <a:latin typeface="Times New Roman" pitchFamily="18" charset="0"/>
              <a:cs typeface="Times New Roman" pitchFamily="18" charset="0"/>
            </a:endParaRPr>
          </a:p>
        </p:txBody>
      </p:sp>
      <p:sp>
        <p:nvSpPr>
          <p:cNvPr id="127" name="矩形 126"/>
          <p:cNvSpPr/>
          <p:nvPr/>
        </p:nvSpPr>
        <p:spPr>
          <a:xfrm>
            <a:off x="5024566" y="3072017"/>
            <a:ext cx="415498" cy="369332"/>
          </a:xfrm>
          <a:prstGeom prst="rect">
            <a:avLst/>
          </a:prstGeom>
        </p:spPr>
        <p:txBody>
          <a:bodyPr wrap="none">
            <a:spAutoFit/>
          </a:bodyPr>
          <a:lstStyle/>
          <a:p>
            <a:r>
              <a:rPr lang="pt-BR" dirty="0">
                <a:latin typeface="Times New Roman" pitchFamily="18" charset="0"/>
                <a:cs typeface="Times New Roman" pitchFamily="18" charset="0"/>
              </a:rPr>
              <a:t>④</a:t>
            </a:r>
            <a:endParaRPr lang="zh-CN" altLang="en-US" dirty="0">
              <a:latin typeface="Times New Roman" pitchFamily="18" charset="0"/>
              <a:cs typeface="Times New Roman" pitchFamily="18" charset="0"/>
            </a:endParaRPr>
          </a:p>
        </p:txBody>
      </p:sp>
      <p:sp>
        <p:nvSpPr>
          <p:cNvPr id="128" name="矩形 127"/>
          <p:cNvSpPr/>
          <p:nvPr/>
        </p:nvSpPr>
        <p:spPr>
          <a:xfrm>
            <a:off x="5249406" y="2806311"/>
            <a:ext cx="415498" cy="369332"/>
          </a:xfrm>
          <a:prstGeom prst="rect">
            <a:avLst/>
          </a:prstGeom>
        </p:spPr>
        <p:txBody>
          <a:bodyPr wrap="none">
            <a:spAutoFit/>
          </a:bodyPr>
          <a:lstStyle/>
          <a:p>
            <a:r>
              <a:rPr lang="pt-BR" dirty="0">
                <a:latin typeface="Times New Roman" pitchFamily="18" charset="0"/>
                <a:cs typeface="Times New Roman" pitchFamily="18" charset="0"/>
              </a:rPr>
              <a:t>⑤</a:t>
            </a:r>
            <a:endParaRPr lang="zh-CN" altLang="en-US" dirty="0">
              <a:latin typeface="Times New Roman" pitchFamily="18" charset="0"/>
              <a:cs typeface="Times New Roman" pitchFamily="18" charset="0"/>
            </a:endParaRPr>
          </a:p>
        </p:txBody>
      </p:sp>
      <p:sp>
        <p:nvSpPr>
          <p:cNvPr id="129" name="矩形 128"/>
          <p:cNvSpPr/>
          <p:nvPr/>
        </p:nvSpPr>
        <p:spPr>
          <a:xfrm>
            <a:off x="5453194" y="2427726"/>
            <a:ext cx="415498" cy="369332"/>
          </a:xfrm>
          <a:prstGeom prst="rect">
            <a:avLst/>
          </a:prstGeom>
        </p:spPr>
        <p:txBody>
          <a:bodyPr wrap="none">
            <a:spAutoFit/>
          </a:bodyPr>
          <a:lstStyle/>
          <a:p>
            <a:r>
              <a:rPr lang="pt-BR" dirty="0">
                <a:latin typeface="Times New Roman" pitchFamily="18" charset="0"/>
                <a:cs typeface="Times New Roman" pitchFamily="18" charset="0"/>
              </a:rPr>
              <a:t>⑥</a:t>
            </a:r>
            <a:endParaRPr lang="zh-CN" altLang="en-US" dirty="0">
              <a:latin typeface="Times New Roman" pitchFamily="18" charset="0"/>
              <a:cs typeface="Times New Roman" pitchFamily="18" charset="0"/>
            </a:endParaRPr>
          </a:p>
        </p:txBody>
      </p:sp>
      <p:sp>
        <p:nvSpPr>
          <p:cNvPr id="130" name="矩形 129"/>
          <p:cNvSpPr/>
          <p:nvPr/>
        </p:nvSpPr>
        <p:spPr>
          <a:xfrm>
            <a:off x="5647274" y="2141786"/>
            <a:ext cx="415498" cy="369332"/>
          </a:xfrm>
          <a:prstGeom prst="rect">
            <a:avLst/>
          </a:prstGeom>
        </p:spPr>
        <p:txBody>
          <a:bodyPr wrap="none">
            <a:spAutoFit/>
          </a:bodyPr>
          <a:lstStyle/>
          <a:p>
            <a:r>
              <a:rPr lang="pt-BR" dirty="0">
                <a:latin typeface="Times New Roman" pitchFamily="18" charset="0"/>
                <a:cs typeface="Times New Roman" pitchFamily="18" charset="0"/>
              </a:rPr>
              <a:t>⑦</a:t>
            </a:r>
            <a:endParaRPr lang="zh-CN" altLang="en-US" dirty="0">
              <a:latin typeface="Times New Roman" pitchFamily="18" charset="0"/>
              <a:cs typeface="Times New Roman" pitchFamily="18" charset="0"/>
            </a:endParaRPr>
          </a:p>
        </p:txBody>
      </p:sp>
      <p:sp>
        <p:nvSpPr>
          <p:cNvPr id="132" name="矩形 131"/>
          <p:cNvSpPr/>
          <p:nvPr/>
        </p:nvSpPr>
        <p:spPr>
          <a:xfrm>
            <a:off x="6534693" y="3141918"/>
            <a:ext cx="415498" cy="369332"/>
          </a:xfrm>
          <a:prstGeom prst="rect">
            <a:avLst/>
          </a:prstGeom>
        </p:spPr>
        <p:txBody>
          <a:bodyPr wrap="none">
            <a:spAutoFit/>
          </a:bodyPr>
          <a:lstStyle/>
          <a:p>
            <a:r>
              <a:rPr lang="pt-BR" dirty="0">
                <a:latin typeface="Times New Roman" pitchFamily="18" charset="0"/>
                <a:cs typeface="Times New Roman" pitchFamily="18" charset="0"/>
              </a:rPr>
              <a:t>⑧</a:t>
            </a:r>
            <a:endParaRPr lang="zh-CN" altLang="en-US" dirty="0">
              <a:latin typeface="Times New Roman" pitchFamily="18" charset="0"/>
              <a:cs typeface="Times New Roman" pitchFamily="18" charset="0"/>
            </a:endParaRPr>
          </a:p>
        </p:txBody>
      </p:sp>
      <p:sp>
        <p:nvSpPr>
          <p:cNvPr id="136" name="矩形 135"/>
          <p:cNvSpPr/>
          <p:nvPr/>
        </p:nvSpPr>
        <p:spPr>
          <a:xfrm>
            <a:off x="3313946" y="4021354"/>
            <a:ext cx="415498" cy="369332"/>
          </a:xfrm>
          <a:prstGeom prst="rect">
            <a:avLst/>
          </a:prstGeom>
        </p:spPr>
        <p:txBody>
          <a:bodyPr wrap="none">
            <a:spAutoFit/>
          </a:bodyPr>
          <a:lstStyle/>
          <a:p>
            <a:pPr lvl="0" fontAlgn="base">
              <a:spcBef>
                <a:spcPct val="0"/>
              </a:spcBef>
              <a:spcAft>
                <a:spcPct val="0"/>
              </a:spcAft>
            </a:pPr>
            <a:r>
              <a:rPr lang="pt-BR" altLang="zh-CN" dirty="0">
                <a:latin typeface="Times New Roman" pitchFamily="18" charset="0"/>
                <a:ea typeface="宋体" pitchFamily="2" charset="-122"/>
                <a:cs typeface="Times New Roman" pitchFamily="18" charset="0"/>
              </a:rPr>
              <a:t>①</a:t>
            </a:r>
            <a:endParaRPr lang="pt-BR" altLang="zh-CN" sz="4400" dirty="0">
              <a:latin typeface="Arial" pitchFamily="34" charset="0"/>
              <a:ea typeface="宋体" pitchFamily="2" charset="-122"/>
              <a:cs typeface="宋体" pitchFamily="2" charset="-122"/>
            </a:endParaRPr>
          </a:p>
        </p:txBody>
      </p:sp>
      <p:cxnSp>
        <p:nvCxnSpPr>
          <p:cNvPr id="138" name="直接箭头连接符 137"/>
          <p:cNvCxnSpPr/>
          <p:nvPr/>
        </p:nvCxnSpPr>
        <p:spPr>
          <a:xfrm flipV="1">
            <a:off x="5916192" y="2284662"/>
            <a:ext cx="1513328" cy="184666"/>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40" name="直接箭头连接符 139"/>
          <p:cNvCxnSpPr/>
          <p:nvPr/>
        </p:nvCxnSpPr>
        <p:spPr>
          <a:xfrm rot="16200000" flipH="1">
            <a:off x="6750859" y="3534827"/>
            <a:ext cx="714380" cy="642942"/>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41" name="矩形 140"/>
          <p:cNvSpPr/>
          <p:nvPr/>
        </p:nvSpPr>
        <p:spPr>
          <a:xfrm>
            <a:off x="7143768" y="5786454"/>
            <a:ext cx="1785950" cy="584775"/>
          </a:xfrm>
          <a:prstGeom prst="rect">
            <a:avLst/>
          </a:prstGeom>
        </p:spPr>
        <p:txBody>
          <a:bodyPr wrap="square">
            <a:spAutoFit/>
          </a:bodyPr>
          <a:lstStyle/>
          <a:p>
            <a:r>
              <a:rPr lang="en-US" sz="1600" dirty="0">
                <a:latin typeface="Times New Roman" pitchFamily="18" charset="0"/>
                <a:cs typeface="Times New Roman" pitchFamily="18" charset="0"/>
              </a:rPr>
              <a:t>Section image along </a:t>
            </a:r>
            <a:r>
              <a:rPr lang="en-US" sz="1600" i="1" dirty="0">
                <a:latin typeface="Times New Roman" pitchFamily="18" charset="0"/>
                <a:cs typeface="Times New Roman" pitchFamily="18" charset="0"/>
              </a:rPr>
              <a:t>x</a:t>
            </a:r>
            <a:r>
              <a:rPr lang="en-US" sz="1600" dirty="0">
                <a:latin typeface="Times New Roman" pitchFamily="18" charset="0"/>
                <a:cs typeface="Times New Roman" pitchFamily="18" charset="0"/>
              </a:rPr>
              <a:t>=12.5mm</a:t>
            </a:r>
            <a:endParaRPr lang="zh-CN" altLang="en-US" sz="1600" dirty="0">
              <a:latin typeface="Times New Roman" pitchFamily="18" charset="0"/>
              <a:cs typeface="Times New Roman" pitchFamily="18" charset="0"/>
            </a:endParaRPr>
          </a:p>
        </p:txBody>
      </p:sp>
      <p:sp>
        <p:nvSpPr>
          <p:cNvPr id="142" name="矩形 141"/>
          <p:cNvSpPr/>
          <p:nvPr/>
        </p:nvSpPr>
        <p:spPr>
          <a:xfrm>
            <a:off x="4033987" y="5112019"/>
            <a:ext cx="2081019" cy="400110"/>
          </a:xfrm>
          <a:prstGeom prst="rect">
            <a:avLst/>
          </a:prstGeom>
        </p:spPr>
        <p:txBody>
          <a:bodyPr wrap="none">
            <a:spAutoFit/>
          </a:bodyPr>
          <a:lstStyle/>
          <a:p>
            <a:r>
              <a:rPr lang="en-US" sz="2000" dirty="0">
                <a:latin typeface="Times New Roman" pitchFamily="18" charset="0"/>
                <a:cs typeface="Times New Roman" pitchFamily="18" charset="0"/>
              </a:rPr>
              <a:t>Stress-strain curve</a:t>
            </a:r>
            <a:endParaRPr lang="zh-CN" altLang="en-US" sz="2000" dirty="0">
              <a:latin typeface="Times New Roman" pitchFamily="18" charset="0"/>
              <a:cs typeface="Times New Roman" pitchFamily="18" charset="0"/>
            </a:endParaRPr>
          </a:p>
        </p:txBody>
      </p:sp>
      <p:sp>
        <p:nvSpPr>
          <p:cNvPr id="50" name="Text Box 111"/>
          <p:cNvSpPr txBox="1">
            <a:spLocks noChangeArrowheads="1"/>
          </p:cNvSpPr>
          <p:nvPr/>
        </p:nvSpPr>
        <p:spPr bwMode="auto">
          <a:xfrm rot="16200000">
            <a:off x="1503919" y="3187936"/>
            <a:ext cx="1945809" cy="35755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dirty="0">
                <a:ln>
                  <a:noFill/>
                </a:ln>
                <a:solidFill>
                  <a:schemeClr val="tx1"/>
                </a:solidFill>
                <a:effectLst/>
                <a:latin typeface="Times New Roman" pitchFamily="18" charset="0"/>
                <a:ea typeface="宋体" pitchFamily="2" charset="-122"/>
                <a:cs typeface="Times New Roman" pitchFamily="18" charset="0"/>
              </a:rPr>
              <a:t>Calculation Area</a:t>
            </a:r>
            <a:endParaRPr kumimoji="0" lang="en-US" altLang="zh-CN" sz="1600" b="1" i="0" u="none" strike="noStrike" cap="none" normalizeH="0" baseline="0" dirty="0">
              <a:ln>
                <a:noFill/>
              </a:ln>
              <a:solidFill>
                <a:schemeClr val="tx1"/>
              </a:solidFill>
              <a:effectLst/>
              <a:latin typeface="Arial" pitchFamily="34" charset="0"/>
              <a:ea typeface="宋体" pitchFamily="2" charset="-122"/>
              <a:cs typeface="宋体" pitchFamily="2" charset="-122"/>
            </a:endParaRPr>
          </a:p>
        </p:txBody>
      </p:sp>
      <p:pic>
        <p:nvPicPr>
          <p:cNvPr id="25606" name="Picture 6"/>
          <p:cNvPicPr>
            <a:picLocks noChangeAspect="1" noChangeArrowheads="1"/>
          </p:cNvPicPr>
          <p:nvPr/>
        </p:nvPicPr>
        <p:blipFill>
          <a:blip r:embed="rId5"/>
          <a:srcRect/>
          <a:stretch>
            <a:fillRect/>
          </a:stretch>
        </p:blipFill>
        <p:spPr bwMode="auto">
          <a:xfrm>
            <a:off x="2898738" y="2174563"/>
            <a:ext cx="4581525" cy="2752725"/>
          </a:xfrm>
          <a:prstGeom prst="rect">
            <a:avLst/>
          </a:prstGeom>
          <a:noFill/>
          <a:ln w="9525">
            <a:noFill/>
            <a:miter lim="800000"/>
            <a:headEnd/>
            <a:tailEnd/>
          </a:ln>
          <a:effectLst/>
        </p:spPr>
      </p:pic>
      <p:grpSp>
        <p:nvGrpSpPr>
          <p:cNvPr id="56" name="组合 55"/>
          <p:cNvGrpSpPr/>
          <p:nvPr/>
        </p:nvGrpSpPr>
        <p:grpSpPr>
          <a:xfrm>
            <a:off x="6429388" y="1214422"/>
            <a:ext cx="837048" cy="866779"/>
            <a:chOff x="6429388" y="1214422"/>
            <a:chExt cx="837048" cy="866779"/>
          </a:xfrm>
        </p:grpSpPr>
        <p:cxnSp>
          <p:nvCxnSpPr>
            <p:cNvPr id="49" name="AutoShape 38"/>
            <p:cNvCxnSpPr>
              <a:cxnSpLocks noChangeShapeType="1"/>
            </p:cNvCxnSpPr>
            <p:nvPr/>
          </p:nvCxnSpPr>
          <p:spPr bwMode="auto">
            <a:xfrm>
              <a:off x="6480371" y="1387980"/>
              <a:ext cx="927" cy="440957"/>
            </a:xfrm>
            <a:prstGeom prst="straightConnector1">
              <a:avLst/>
            </a:prstGeom>
            <a:noFill/>
            <a:ln w="9525">
              <a:solidFill>
                <a:srgbClr val="000000"/>
              </a:solidFill>
              <a:round/>
              <a:headEnd type="triangle" w="med" len="med"/>
              <a:tailEnd/>
            </a:ln>
          </p:spPr>
        </p:cxnSp>
        <p:cxnSp>
          <p:nvCxnSpPr>
            <p:cNvPr id="51" name="AutoShape 39"/>
            <p:cNvCxnSpPr>
              <a:cxnSpLocks noChangeShapeType="1"/>
            </p:cNvCxnSpPr>
            <p:nvPr/>
          </p:nvCxnSpPr>
          <p:spPr bwMode="auto">
            <a:xfrm flipH="1">
              <a:off x="6483152" y="1568601"/>
              <a:ext cx="354100" cy="252264"/>
            </a:xfrm>
            <a:prstGeom prst="straightConnector1">
              <a:avLst/>
            </a:prstGeom>
            <a:noFill/>
            <a:ln w="9525">
              <a:solidFill>
                <a:srgbClr val="000000"/>
              </a:solidFill>
              <a:round/>
              <a:headEnd type="triangle" w="med" len="med"/>
              <a:tailEnd/>
            </a:ln>
          </p:spPr>
        </p:cxnSp>
        <p:cxnSp>
          <p:nvCxnSpPr>
            <p:cNvPr id="52" name="AutoShape 40"/>
            <p:cNvCxnSpPr>
              <a:cxnSpLocks noChangeShapeType="1"/>
            </p:cNvCxnSpPr>
            <p:nvPr/>
          </p:nvCxnSpPr>
          <p:spPr bwMode="auto">
            <a:xfrm>
              <a:off x="6481298" y="1828937"/>
              <a:ext cx="361516" cy="146313"/>
            </a:xfrm>
            <a:prstGeom prst="straightConnector1">
              <a:avLst/>
            </a:prstGeom>
            <a:noFill/>
            <a:ln w="9525">
              <a:solidFill>
                <a:srgbClr val="000000"/>
              </a:solidFill>
              <a:round/>
              <a:headEnd/>
              <a:tailEnd type="triangle" w="med" len="med"/>
            </a:ln>
          </p:spPr>
        </p:cxnSp>
        <p:sp>
          <p:nvSpPr>
            <p:cNvPr id="53" name="Text Box 41"/>
            <p:cNvSpPr txBox="1">
              <a:spLocks noChangeArrowheads="1"/>
            </p:cNvSpPr>
            <p:nvPr/>
          </p:nvSpPr>
          <p:spPr bwMode="auto">
            <a:xfrm>
              <a:off x="6784415" y="1715923"/>
              <a:ext cx="459774" cy="36527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altLang="zh-CN" sz="1600" b="0" i="1" u="none" strike="noStrike" cap="none" normalizeH="0" baseline="0" dirty="0">
                  <a:ln>
                    <a:noFill/>
                  </a:ln>
                  <a:solidFill>
                    <a:schemeClr val="tx1"/>
                  </a:solidFill>
                  <a:effectLst/>
                  <a:latin typeface="Times New Roman" pitchFamily="18" charset="0"/>
                  <a:ea typeface="宋体" pitchFamily="2" charset="-122"/>
                  <a:cs typeface="Times New Roman" pitchFamily="18" charset="0"/>
                </a:rPr>
                <a:t>x</a:t>
              </a:r>
              <a:endParaRPr kumimoji="0" lang="zh-CN" altLang="zh-CN" sz="1600" b="0" i="1" u="none" strike="noStrike" cap="none" normalizeH="0" baseline="0" dirty="0">
                <a:ln>
                  <a:noFill/>
                </a:ln>
                <a:solidFill>
                  <a:schemeClr val="tx1"/>
                </a:solidFill>
                <a:effectLst/>
                <a:latin typeface="Times New Roman" pitchFamily="18" charset="0"/>
                <a:ea typeface="宋体" pitchFamily="2" charset="-122"/>
                <a:cs typeface="Times New Roman" pitchFamily="18" charset="0"/>
              </a:endParaRPr>
            </a:p>
          </p:txBody>
        </p:sp>
        <p:sp>
          <p:nvSpPr>
            <p:cNvPr id="54" name="Text Box 42"/>
            <p:cNvSpPr txBox="1">
              <a:spLocks noChangeArrowheads="1"/>
            </p:cNvSpPr>
            <p:nvPr/>
          </p:nvSpPr>
          <p:spPr bwMode="auto">
            <a:xfrm>
              <a:off x="6806662" y="1340554"/>
              <a:ext cx="459774" cy="36527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altLang="zh-CN" sz="1600" b="0" i="1" u="none" strike="noStrike" cap="none" normalizeH="0" baseline="0" dirty="0">
                  <a:ln>
                    <a:noFill/>
                  </a:ln>
                  <a:solidFill>
                    <a:schemeClr val="tx1"/>
                  </a:solidFill>
                  <a:effectLst/>
                  <a:latin typeface="Times New Roman" pitchFamily="18" charset="0"/>
                  <a:ea typeface="宋体" pitchFamily="2" charset="-122"/>
                  <a:cs typeface="Times New Roman" pitchFamily="18" charset="0"/>
                </a:rPr>
                <a:t>y</a:t>
              </a:r>
              <a:endParaRPr kumimoji="0" lang="zh-CN" altLang="zh-CN" sz="1600" b="0" i="0" u="none" strike="noStrike" cap="none" normalizeH="0" baseline="0" dirty="0">
                <a:ln>
                  <a:noFill/>
                </a:ln>
                <a:solidFill>
                  <a:schemeClr val="tx1"/>
                </a:solidFill>
                <a:effectLst/>
                <a:latin typeface="Times New Roman" pitchFamily="18" charset="0"/>
                <a:ea typeface="宋体" pitchFamily="2" charset="-122"/>
                <a:cs typeface="Times New Roman" pitchFamily="18" charset="0"/>
              </a:endParaRPr>
            </a:p>
          </p:txBody>
        </p:sp>
        <p:sp>
          <p:nvSpPr>
            <p:cNvPr id="55" name="Text Box 43"/>
            <p:cNvSpPr txBox="1">
              <a:spLocks noChangeArrowheads="1"/>
            </p:cNvSpPr>
            <p:nvPr/>
          </p:nvSpPr>
          <p:spPr bwMode="auto">
            <a:xfrm>
              <a:off x="6429388" y="1214422"/>
              <a:ext cx="459774" cy="36527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altLang="zh-CN" sz="1600" b="0" i="1" u="none" strike="noStrike" cap="none" normalizeH="0" baseline="0">
                  <a:ln>
                    <a:noFill/>
                  </a:ln>
                  <a:solidFill>
                    <a:schemeClr val="tx1"/>
                  </a:solidFill>
                  <a:effectLst/>
                  <a:latin typeface="Times New Roman" pitchFamily="18" charset="0"/>
                  <a:ea typeface="宋体" pitchFamily="2" charset="-122"/>
                  <a:cs typeface="Times New Roman" pitchFamily="18" charset="0"/>
                </a:rPr>
                <a:t>z</a:t>
              </a:r>
              <a:endParaRPr kumimoji="0" lang="zh-CN" altLang="zh-CN" sz="1600" b="0" i="0" u="none" strike="noStrike" cap="none" normalizeH="0" baseline="0">
                <a:ln>
                  <a:noFill/>
                </a:ln>
                <a:solidFill>
                  <a:schemeClr val="tx1"/>
                </a:solidFill>
                <a:effectLst/>
                <a:latin typeface="Times New Roman" pitchFamily="18" charset="0"/>
                <a:ea typeface="宋体" pitchFamily="2" charset="-122"/>
                <a:cs typeface="Times New Roman" pitchFamily="18" charset="0"/>
              </a:endParaRPr>
            </a:p>
          </p:txBody>
        </p:sp>
      </p:grpSp>
      <p:sp>
        <p:nvSpPr>
          <p:cNvPr id="57" name="TextBox 56"/>
          <p:cNvSpPr txBox="1"/>
          <p:nvPr/>
        </p:nvSpPr>
        <p:spPr>
          <a:xfrm>
            <a:off x="514449" y="4853163"/>
            <a:ext cx="2286016" cy="461665"/>
          </a:xfrm>
          <a:prstGeom prst="rect">
            <a:avLst/>
          </a:prstGeom>
          <a:noFill/>
        </p:spPr>
        <p:txBody>
          <a:bodyPr wrap="square" rtlCol="0">
            <a:spAutoFit/>
          </a:bodyPr>
          <a:lstStyle/>
          <a:p>
            <a:r>
              <a:rPr lang="en-US" altLang="zh-CN" sz="2400" b="1" dirty="0">
                <a:solidFill>
                  <a:srgbClr val="FF0000"/>
                </a:solidFill>
                <a:latin typeface="Times New Roman" pitchFamily="18" charset="0"/>
                <a:cs typeface="Times New Roman" pitchFamily="18" charset="0"/>
              </a:rPr>
              <a:t>POF Filter</a:t>
            </a:r>
            <a:endParaRPr lang="zh-CN" altLang="en-US" sz="2400" b="1" dirty="0">
              <a:solidFill>
                <a:srgbClr val="FF0000"/>
              </a:solidFill>
              <a:latin typeface="Times New Roman" pitchFamily="18" charset="0"/>
              <a:cs typeface="Times New Roman" pitchFamily="18" charset="0"/>
            </a:endParaRPr>
          </a:p>
        </p:txBody>
      </p:sp>
      <p:cxnSp>
        <p:nvCxnSpPr>
          <p:cNvPr id="58" name="直接连接符 57"/>
          <p:cNvCxnSpPr/>
          <p:nvPr/>
        </p:nvCxnSpPr>
        <p:spPr>
          <a:xfrm>
            <a:off x="0" y="1178985"/>
            <a:ext cx="9144000" cy="1588"/>
          </a:xfrm>
          <a:prstGeom prst="line">
            <a:avLst/>
          </a:prstGeom>
          <a:ln/>
        </p:spPr>
        <p:style>
          <a:lnRef idx="3">
            <a:schemeClr val="accent2"/>
          </a:lnRef>
          <a:fillRef idx="0">
            <a:schemeClr val="accent2"/>
          </a:fillRef>
          <a:effectRef idx="2">
            <a:schemeClr val="accent2"/>
          </a:effectRef>
          <a:fontRef idx="minor">
            <a:schemeClr val="tx1"/>
          </a:fontRef>
        </p:style>
      </p:cxnSp>
      <p:sp>
        <p:nvSpPr>
          <p:cNvPr id="60" name="标题 1"/>
          <p:cNvSpPr txBox="1">
            <a:spLocks/>
          </p:cNvSpPr>
          <p:nvPr/>
        </p:nvSpPr>
        <p:spPr>
          <a:xfrm>
            <a:off x="214282" y="320625"/>
            <a:ext cx="8229600" cy="714356"/>
          </a:xfrm>
          <a:prstGeom prst="rect">
            <a:avLst/>
          </a:prstGeom>
        </p:spPr>
        <p:txBody>
          <a:bodyP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zh-CN" sz="3600" b="1" i="0" u="none" strike="noStrike" kern="1200" cap="none" spc="0" normalizeH="0" baseline="0" noProof="0" dirty="0">
                <a:ln>
                  <a:noFill/>
                </a:ln>
                <a:solidFill>
                  <a:srgbClr val="C00000"/>
                </a:solidFill>
                <a:effectLst>
                  <a:outerShdw blurRad="31750" dist="25400" dir="5400000" algn="tl" rotWithShape="0">
                    <a:srgbClr val="000000">
                      <a:alpha val="25000"/>
                    </a:srgbClr>
                  </a:outerShdw>
                </a:effectLst>
                <a:uLnTx/>
                <a:uFillTx/>
                <a:latin typeface="Times New Roman" pitchFamily="18" charset="0"/>
                <a:ea typeface="+mj-ea"/>
                <a:cs typeface="Times New Roman" pitchFamily="18" charset="0"/>
              </a:rPr>
              <a:t>Applications of DVSP</a:t>
            </a:r>
            <a:endParaRPr kumimoji="0" lang="zh-CN" altLang="en-US" sz="3600" b="1" i="0" u="none" strike="noStrike" kern="1200" cap="none" spc="0" normalizeH="0" baseline="0" noProof="0" dirty="0">
              <a:ln>
                <a:noFill/>
              </a:ln>
              <a:solidFill>
                <a:srgbClr val="C00000"/>
              </a:solidFill>
              <a:effectLst>
                <a:outerShdw blurRad="31750" dist="25400" dir="5400000" algn="tl" rotWithShape="0">
                  <a:srgbClr val="000000">
                    <a:alpha val="25000"/>
                  </a:srgbClr>
                </a:outerShdw>
              </a:effectLst>
              <a:uLnTx/>
              <a:uFillTx/>
              <a:latin typeface="+mj-lt"/>
              <a:ea typeface="+mj-ea"/>
              <a:cs typeface="+mj-cs"/>
            </a:endParaRPr>
          </a:p>
        </p:txBody>
      </p:sp>
      <p:sp>
        <p:nvSpPr>
          <p:cNvPr id="5" name="Rectangle 4"/>
          <p:cNvSpPr/>
          <p:nvPr/>
        </p:nvSpPr>
        <p:spPr>
          <a:xfrm>
            <a:off x="413207" y="5753021"/>
            <a:ext cx="6993364" cy="830997"/>
          </a:xfrm>
          <a:prstGeom prst="rect">
            <a:avLst/>
          </a:prstGeom>
        </p:spPr>
        <p:txBody>
          <a:bodyPr wrap="square">
            <a:spAutoFit/>
          </a:bodyPr>
          <a:lstStyle/>
          <a:p>
            <a:pPr marL="342900" marR="0" lvl="0" indent="-342900">
              <a:spcBef>
                <a:spcPts val="0"/>
              </a:spcBef>
              <a:spcAft>
                <a:spcPts val="0"/>
              </a:spcAft>
              <a:buFont typeface="+mj-lt"/>
              <a:buAutoNum type="arabicPeriod"/>
              <a:tabLst>
                <a:tab pos="228600" algn="l"/>
              </a:tabLst>
            </a:pPr>
            <a:r>
              <a:rPr lang="en-US" sz="1200" dirty="0">
                <a:latin typeface="Times New Roman" panose="02020603050405020304" pitchFamily="18" charset="0"/>
                <a:ea typeface="SimSun" panose="02010600030101010101" pitchFamily="2" charset="-122"/>
              </a:rPr>
              <a:t> </a:t>
            </a:r>
            <a:r>
              <a:rPr lang="en-US" sz="1200" dirty="0" err="1">
                <a:latin typeface="Times New Roman" panose="02020603050405020304" pitchFamily="18" charset="0"/>
                <a:ea typeface="SimSun" panose="02010600030101010101" pitchFamily="2" charset="-122"/>
              </a:rPr>
              <a:t>Lingtao</a:t>
            </a:r>
            <a:r>
              <a:rPr lang="en-US" sz="1200" dirty="0">
                <a:latin typeface="Times New Roman" panose="02020603050405020304" pitchFamily="18" charset="0"/>
                <a:ea typeface="SimSun" panose="02010600030101010101" pitchFamily="2" charset="-122"/>
              </a:rPr>
              <a:t> Mao, </a:t>
            </a:r>
            <a:r>
              <a:rPr lang="en-US" sz="1200" dirty="0" err="1">
                <a:latin typeface="Times New Roman" panose="02020603050405020304" pitchFamily="18" charset="0"/>
                <a:ea typeface="SimSun" panose="02010600030101010101" pitchFamily="2" charset="-122"/>
              </a:rPr>
              <a:t>Jianping</a:t>
            </a:r>
            <a:r>
              <a:rPr lang="en-US" sz="1200" dirty="0">
                <a:latin typeface="Times New Roman" panose="02020603050405020304" pitchFamily="18" charset="0"/>
                <a:ea typeface="SimSun" panose="02010600030101010101" pitchFamily="2" charset="-122"/>
              </a:rPr>
              <a:t> </a:t>
            </a:r>
            <a:r>
              <a:rPr lang="en-US" sz="1200" dirty="0" err="1">
                <a:latin typeface="Times New Roman" panose="02020603050405020304" pitchFamily="18" charset="0"/>
                <a:ea typeface="SimSun" panose="02010600030101010101" pitchFamily="2" charset="-122"/>
              </a:rPr>
              <a:t>Zuo</a:t>
            </a:r>
            <a:r>
              <a:rPr lang="en-US" sz="1200" dirty="0">
                <a:latin typeface="Times New Roman" panose="02020603050405020304" pitchFamily="18" charset="0"/>
                <a:ea typeface="SimSun" panose="02010600030101010101" pitchFamily="2" charset="-122"/>
              </a:rPr>
              <a:t>, </a:t>
            </a:r>
            <a:r>
              <a:rPr lang="en-US" sz="1200" dirty="0" err="1">
                <a:latin typeface="Times New Roman" panose="02020603050405020304" pitchFamily="18" charset="0"/>
                <a:ea typeface="SimSun" panose="02010600030101010101" pitchFamily="2" charset="-122"/>
              </a:rPr>
              <a:t>Zexun</a:t>
            </a:r>
            <a:r>
              <a:rPr lang="en-US" sz="1200" dirty="0">
                <a:latin typeface="Times New Roman" panose="02020603050405020304" pitchFamily="18" charset="0"/>
                <a:ea typeface="SimSun" panose="02010600030101010101" pitchFamily="2" charset="-122"/>
              </a:rPr>
              <a:t> Yuan, Fu-Pen Chiang, Full-field mapping of internal strain distribution in red sandstone specimen under compression using digital volumetric speckle photography and X-ray computed tomography, Journal of Rock Mechanics and Geotechnical Engineering,2015, 7 (2015): 136-146</a:t>
            </a:r>
            <a:endParaRPr lang="en-US" sz="1200" dirty="0">
              <a:effectLst/>
              <a:latin typeface="Times New Roman" panose="02020603050405020304" pitchFamily="18" charset="0"/>
              <a:ea typeface="SimSun" panose="02010600030101010101" pitchFamily="2" charset="-122"/>
            </a:endParaRPr>
          </a:p>
        </p:txBody>
      </p:sp>
      <p:pic>
        <p:nvPicPr>
          <p:cNvPr id="59" name="Picture 2" descr="C:\Users\MCASTE~1\AppData\Local\Temp\Rar$DI91.424\SBU-stack_2clr__rgb_forWeb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10400" y="204788"/>
            <a:ext cx="1798638"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914259"/>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6" name="Picture 4" descr="J:\hsy\Ms640.jpg"/>
          <p:cNvPicPr>
            <a:picLocks noChangeAspect="1" noChangeArrowheads="1"/>
          </p:cNvPicPr>
          <p:nvPr/>
        </p:nvPicPr>
        <p:blipFill>
          <a:blip r:embed="rId2" cstate="print"/>
          <a:srcRect/>
          <a:stretch>
            <a:fillRect/>
          </a:stretch>
        </p:blipFill>
        <p:spPr bwMode="auto">
          <a:xfrm>
            <a:off x="2785674" y="2857496"/>
            <a:ext cx="1512303" cy="1800000"/>
          </a:xfrm>
          <a:prstGeom prst="rect">
            <a:avLst/>
          </a:prstGeom>
          <a:noFill/>
        </p:spPr>
      </p:pic>
      <p:pic>
        <p:nvPicPr>
          <p:cNvPr id="28675" name="Picture 3" descr="J:\hsy\Ms528.jpg"/>
          <p:cNvPicPr>
            <a:picLocks noChangeAspect="1" noChangeArrowheads="1"/>
          </p:cNvPicPr>
          <p:nvPr/>
        </p:nvPicPr>
        <p:blipFill>
          <a:blip r:embed="rId3" cstate="print"/>
          <a:srcRect/>
          <a:stretch>
            <a:fillRect/>
          </a:stretch>
        </p:blipFill>
        <p:spPr bwMode="auto">
          <a:xfrm>
            <a:off x="1380852" y="2821683"/>
            <a:ext cx="1504732" cy="1800000"/>
          </a:xfrm>
          <a:prstGeom prst="rect">
            <a:avLst/>
          </a:prstGeom>
          <a:noFill/>
        </p:spPr>
      </p:pic>
      <p:pic>
        <p:nvPicPr>
          <p:cNvPr id="28674" name="Picture 2" descr="J:\hsy\Ms427.JPG"/>
          <p:cNvPicPr>
            <a:picLocks noChangeAspect="1" noChangeArrowheads="1"/>
          </p:cNvPicPr>
          <p:nvPr/>
        </p:nvPicPr>
        <p:blipFill>
          <a:blip r:embed="rId4" cstate="print"/>
          <a:srcRect/>
          <a:stretch>
            <a:fillRect/>
          </a:stretch>
        </p:blipFill>
        <p:spPr bwMode="auto">
          <a:xfrm>
            <a:off x="0" y="2857496"/>
            <a:ext cx="1434033" cy="1800000"/>
          </a:xfrm>
          <a:prstGeom prst="rect">
            <a:avLst/>
          </a:prstGeom>
          <a:noFill/>
        </p:spPr>
      </p:pic>
      <p:sp>
        <p:nvSpPr>
          <p:cNvPr id="5" name="内容占位符 2"/>
          <p:cNvSpPr>
            <a:spLocks noGrp="1"/>
          </p:cNvSpPr>
          <p:nvPr>
            <p:ph idx="1"/>
          </p:nvPr>
        </p:nvSpPr>
        <p:spPr>
          <a:xfrm>
            <a:off x="0" y="1214422"/>
            <a:ext cx="9001156" cy="928694"/>
          </a:xfrm>
        </p:spPr>
        <p:txBody>
          <a:bodyPr>
            <a:noAutofit/>
          </a:bodyPr>
          <a:lstStyle/>
          <a:p>
            <a:r>
              <a:rPr lang="en-US" sz="2400" dirty="0">
                <a:latin typeface="Times New Roman" pitchFamily="18" charset="0"/>
                <a:cs typeface="Times New Roman" pitchFamily="18" charset="0"/>
              </a:rPr>
              <a:t>Internal Strain Analysis of Red Sandstone</a:t>
            </a:r>
          </a:p>
        </p:txBody>
      </p:sp>
      <p:sp>
        <p:nvSpPr>
          <p:cNvPr id="22552" name="Rectangle 2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sp>
        <p:nvSpPr>
          <p:cNvPr id="25624" name="Rectangle 2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sp>
        <p:nvSpPr>
          <p:cNvPr id="26650" name="Rectangle 2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grpSp>
        <p:nvGrpSpPr>
          <p:cNvPr id="2" name="Canvas 371"/>
          <p:cNvGrpSpPr>
            <a:grpSpLocks/>
          </p:cNvGrpSpPr>
          <p:nvPr/>
        </p:nvGrpSpPr>
        <p:grpSpPr bwMode="auto">
          <a:xfrm>
            <a:off x="214282" y="2504280"/>
            <a:ext cx="8928000" cy="3272588"/>
            <a:chOff x="1134" y="1701"/>
            <a:chExt cx="9590" cy="2951"/>
          </a:xfrm>
        </p:grpSpPr>
        <p:sp>
          <p:nvSpPr>
            <p:cNvPr id="26649" name="AutoShape 25"/>
            <p:cNvSpPr>
              <a:spLocks noChangeAspect="1" noChangeArrowheads="1"/>
            </p:cNvSpPr>
            <p:nvPr/>
          </p:nvSpPr>
          <p:spPr bwMode="auto">
            <a:xfrm>
              <a:off x="1134" y="1701"/>
              <a:ext cx="9590" cy="2951"/>
            </a:xfrm>
            <a:prstGeom prst="rect">
              <a:avLst/>
            </a:prstGeom>
            <a:noFill/>
          </p:spPr>
          <p:txBody>
            <a:bodyPr vert="horz" wrap="square" lIns="91440" tIns="45720" rIns="91440" bIns="45720" numCol="1" anchor="t" anchorCtr="0" compatLnSpc="1">
              <a:prstTxWarp prst="textNoShape">
                <a:avLst/>
              </a:prstTxWarp>
            </a:bodyPr>
            <a:lstStyle/>
            <a:p>
              <a:endParaRPr lang="zh-CN" altLang="en-US"/>
            </a:p>
          </p:txBody>
        </p:sp>
        <p:sp>
          <p:nvSpPr>
            <p:cNvPr id="96" name="Text Box 695"/>
            <p:cNvSpPr txBox="1">
              <a:spLocks noChangeArrowheads="1"/>
            </p:cNvSpPr>
            <p:nvPr/>
          </p:nvSpPr>
          <p:spPr bwMode="auto">
            <a:xfrm>
              <a:off x="2592" y="1739"/>
              <a:ext cx="894" cy="39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dirty="0">
                  <a:ln>
                    <a:noFill/>
                  </a:ln>
                  <a:solidFill>
                    <a:schemeClr val="tx1"/>
                  </a:solidFill>
                  <a:effectLst/>
                  <a:latin typeface="Times New Roman" pitchFamily="18" charset="0"/>
                  <a:ea typeface="宋体" pitchFamily="2" charset="-122"/>
                  <a:cs typeface="Times New Roman" pitchFamily="18" charset="0"/>
                </a:rPr>
                <a:t>mm</a:t>
              </a:r>
              <a:endParaRPr kumimoji="0" lang="en-US" altLang="zh-CN" sz="1800" b="0" i="0" u="none" strike="noStrike" cap="none" normalizeH="0" baseline="0" dirty="0">
                <a:ln>
                  <a:noFill/>
                </a:ln>
                <a:solidFill>
                  <a:schemeClr val="tx1"/>
                </a:solidFill>
                <a:effectLst/>
                <a:latin typeface="Arial" pitchFamily="34" charset="0"/>
                <a:ea typeface="宋体" pitchFamily="2" charset="-122"/>
                <a:cs typeface="宋体" pitchFamily="2" charset="-122"/>
              </a:endParaRPr>
            </a:p>
          </p:txBody>
        </p:sp>
        <p:sp>
          <p:nvSpPr>
            <p:cNvPr id="99" name="Text Box 698"/>
            <p:cNvSpPr txBox="1">
              <a:spLocks noChangeArrowheads="1"/>
            </p:cNvSpPr>
            <p:nvPr/>
          </p:nvSpPr>
          <p:spPr bwMode="auto">
            <a:xfrm>
              <a:off x="3764" y="1761"/>
              <a:ext cx="803" cy="39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dirty="0">
                  <a:ln>
                    <a:noFill/>
                  </a:ln>
                  <a:solidFill>
                    <a:schemeClr val="tx1"/>
                  </a:solidFill>
                  <a:effectLst/>
                  <a:latin typeface="Times New Roman" pitchFamily="18" charset="0"/>
                  <a:ea typeface="宋体" pitchFamily="2" charset="-122"/>
                  <a:cs typeface="Times New Roman" pitchFamily="18" charset="0"/>
                </a:rPr>
                <a:t>mm</a:t>
              </a:r>
              <a:endParaRPr kumimoji="0" lang="en-US" altLang="zh-CN" sz="1800" b="0" i="0" u="none" strike="noStrike" cap="none" normalizeH="0" baseline="0" dirty="0">
                <a:ln>
                  <a:noFill/>
                </a:ln>
                <a:solidFill>
                  <a:schemeClr val="tx1"/>
                </a:solidFill>
                <a:effectLst/>
                <a:latin typeface="Arial" pitchFamily="34" charset="0"/>
                <a:ea typeface="宋体" pitchFamily="2" charset="-122"/>
                <a:cs typeface="宋体" pitchFamily="2" charset="-122"/>
              </a:endParaRPr>
            </a:p>
          </p:txBody>
        </p:sp>
        <p:sp>
          <p:nvSpPr>
            <p:cNvPr id="102" name="Text Box 701"/>
            <p:cNvSpPr txBox="1">
              <a:spLocks noChangeArrowheads="1"/>
            </p:cNvSpPr>
            <p:nvPr/>
          </p:nvSpPr>
          <p:spPr bwMode="auto">
            <a:xfrm>
              <a:off x="8961" y="1762"/>
              <a:ext cx="898" cy="39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dirty="0">
                  <a:ln>
                    <a:noFill/>
                  </a:ln>
                  <a:solidFill>
                    <a:schemeClr val="tx1"/>
                  </a:solidFill>
                  <a:effectLst/>
                  <a:latin typeface="Times New Roman" pitchFamily="18" charset="0"/>
                  <a:ea typeface="宋体" pitchFamily="2" charset="-122"/>
                  <a:cs typeface="Times New Roman" pitchFamily="18" charset="0"/>
                </a:rPr>
                <a:t>mm</a:t>
              </a:r>
              <a:endParaRPr kumimoji="0" lang="en-US" altLang="zh-CN" sz="1800" b="0" i="0" u="none" strike="noStrike" cap="none" normalizeH="0" baseline="0" dirty="0">
                <a:ln>
                  <a:noFill/>
                </a:ln>
                <a:solidFill>
                  <a:schemeClr val="tx1"/>
                </a:solidFill>
                <a:effectLst/>
                <a:latin typeface="Arial" pitchFamily="34" charset="0"/>
                <a:ea typeface="宋体" pitchFamily="2" charset="-122"/>
                <a:cs typeface="宋体" pitchFamily="2" charset="-122"/>
              </a:endParaRPr>
            </a:p>
          </p:txBody>
        </p:sp>
        <p:sp>
          <p:nvSpPr>
            <p:cNvPr id="106" name="Text Box 704"/>
            <p:cNvSpPr txBox="1">
              <a:spLocks noChangeArrowheads="1"/>
            </p:cNvSpPr>
            <p:nvPr/>
          </p:nvSpPr>
          <p:spPr bwMode="auto">
            <a:xfrm>
              <a:off x="7426" y="1762"/>
              <a:ext cx="888" cy="39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dirty="0">
                  <a:ln>
                    <a:noFill/>
                  </a:ln>
                  <a:solidFill>
                    <a:schemeClr val="tx1"/>
                  </a:solidFill>
                  <a:effectLst/>
                  <a:latin typeface="Times New Roman" pitchFamily="18" charset="0"/>
                  <a:ea typeface="宋体" pitchFamily="2" charset="-122"/>
                  <a:cs typeface="Times New Roman" pitchFamily="18" charset="0"/>
                </a:rPr>
                <a:t>mm</a:t>
              </a:r>
              <a:endParaRPr kumimoji="0" lang="en-US" altLang="zh-CN" sz="1800" b="0" i="0" u="none" strike="noStrike" cap="none" normalizeH="0" baseline="0" dirty="0">
                <a:ln>
                  <a:noFill/>
                </a:ln>
                <a:solidFill>
                  <a:schemeClr val="tx1"/>
                </a:solidFill>
                <a:effectLst/>
                <a:latin typeface="Arial" pitchFamily="34" charset="0"/>
                <a:ea typeface="宋体" pitchFamily="2" charset="-122"/>
                <a:cs typeface="宋体" pitchFamily="2" charset="-122"/>
              </a:endParaRPr>
            </a:p>
          </p:txBody>
        </p:sp>
        <p:sp>
          <p:nvSpPr>
            <p:cNvPr id="109" name="Text Box 707"/>
            <p:cNvSpPr txBox="1">
              <a:spLocks noChangeArrowheads="1"/>
            </p:cNvSpPr>
            <p:nvPr/>
          </p:nvSpPr>
          <p:spPr bwMode="auto">
            <a:xfrm>
              <a:off x="6045" y="1762"/>
              <a:ext cx="939" cy="39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dirty="0">
                  <a:ln>
                    <a:noFill/>
                  </a:ln>
                  <a:solidFill>
                    <a:schemeClr val="tx1"/>
                  </a:solidFill>
                  <a:effectLst/>
                  <a:latin typeface="Times New Roman" pitchFamily="18" charset="0"/>
                  <a:ea typeface="宋体" pitchFamily="2" charset="-122"/>
                  <a:cs typeface="Times New Roman" pitchFamily="18" charset="0"/>
                </a:rPr>
                <a:t>mm</a:t>
              </a:r>
              <a:endParaRPr kumimoji="0" lang="en-US" altLang="zh-CN" sz="1800" b="0" i="0" u="none" strike="noStrike" cap="none" normalizeH="0" baseline="0" dirty="0">
                <a:ln>
                  <a:noFill/>
                </a:ln>
                <a:solidFill>
                  <a:schemeClr val="tx1"/>
                </a:solidFill>
                <a:effectLst/>
                <a:latin typeface="Arial" pitchFamily="34" charset="0"/>
                <a:ea typeface="宋体" pitchFamily="2" charset="-122"/>
                <a:cs typeface="宋体" pitchFamily="2" charset="-122"/>
              </a:endParaRPr>
            </a:p>
          </p:txBody>
        </p:sp>
        <p:sp>
          <p:nvSpPr>
            <p:cNvPr id="18" name="Text Box 695"/>
            <p:cNvSpPr txBox="1">
              <a:spLocks noChangeArrowheads="1"/>
            </p:cNvSpPr>
            <p:nvPr/>
          </p:nvSpPr>
          <p:spPr bwMode="auto">
            <a:xfrm>
              <a:off x="1179" y="1729"/>
              <a:ext cx="937" cy="39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dirty="0">
                  <a:ln>
                    <a:noFill/>
                  </a:ln>
                  <a:solidFill>
                    <a:schemeClr val="tx1"/>
                  </a:solidFill>
                  <a:effectLst/>
                  <a:latin typeface="Times New Roman" pitchFamily="18" charset="0"/>
                  <a:ea typeface="宋体" pitchFamily="2" charset="-122"/>
                  <a:cs typeface="Times New Roman" pitchFamily="18" charset="0"/>
                </a:rPr>
                <a:t>mm</a:t>
              </a:r>
              <a:endParaRPr kumimoji="0" lang="en-US" altLang="zh-CN" sz="1800" b="0" i="0" u="none" strike="noStrike" cap="none" normalizeH="0" baseline="0" dirty="0">
                <a:ln>
                  <a:noFill/>
                </a:ln>
                <a:solidFill>
                  <a:schemeClr val="tx1"/>
                </a:solidFill>
                <a:effectLst/>
                <a:latin typeface="Arial" pitchFamily="34" charset="0"/>
                <a:ea typeface="宋体" pitchFamily="2" charset="-122"/>
                <a:cs typeface="宋体" pitchFamily="2" charset="-122"/>
              </a:endParaRPr>
            </a:p>
          </p:txBody>
        </p:sp>
        <p:sp>
          <p:nvSpPr>
            <p:cNvPr id="83" name="Text Box 675"/>
            <p:cNvSpPr txBox="1">
              <a:spLocks noChangeArrowheads="1"/>
            </p:cNvSpPr>
            <p:nvPr/>
          </p:nvSpPr>
          <p:spPr bwMode="auto">
            <a:xfrm>
              <a:off x="1406" y="3643"/>
              <a:ext cx="506" cy="39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b="0" i="0" u="none" strike="noStrike" cap="none" normalizeH="0" baseline="0" dirty="0">
                  <a:ln>
                    <a:noFill/>
                  </a:ln>
                  <a:solidFill>
                    <a:schemeClr val="tx1"/>
                  </a:solidFill>
                  <a:effectLst/>
                  <a:latin typeface="Times New Roman" pitchFamily="18" charset="0"/>
                  <a:ea typeface="宋体" pitchFamily="2" charset="-122"/>
                  <a:cs typeface="Times New Roman" pitchFamily="18" charset="0"/>
                </a:rPr>
                <a:t>(a)</a:t>
              </a:r>
              <a:endParaRPr kumimoji="0" lang="en-US" altLang="zh-CN" b="0" i="0" u="none" strike="noStrike" cap="none" normalizeH="0" baseline="0" dirty="0">
                <a:ln>
                  <a:noFill/>
                </a:ln>
                <a:solidFill>
                  <a:schemeClr val="tx1"/>
                </a:solidFill>
                <a:effectLst/>
                <a:latin typeface="Arial" pitchFamily="34" charset="0"/>
                <a:ea typeface="宋体" pitchFamily="2" charset="-122"/>
                <a:cs typeface="宋体" pitchFamily="2" charset="-122"/>
              </a:endParaRPr>
            </a:p>
          </p:txBody>
        </p:sp>
        <p:sp>
          <p:nvSpPr>
            <p:cNvPr id="84" name="Text Box 676"/>
            <p:cNvSpPr txBox="1">
              <a:spLocks noChangeArrowheads="1"/>
            </p:cNvSpPr>
            <p:nvPr/>
          </p:nvSpPr>
          <p:spPr bwMode="auto">
            <a:xfrm>
              <a:off x="2805" y="3630"/>
              <a:ext cx="556" cy="39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b="0" i="0" u="none" strike="noStrike" cap="none" normalizeH="0" baseline="0" dirty="0">
                  <a:ln>
                    <a:noFill/>
                  </a:ln>
                  <a:solidFill>
                    <a:schemeClr val="tx1"/>
                  </a:solidFill>
                  <a:effectLst/>
                  <a:latin typeface="Times New Roman" pitchFamily="18" charset="0"/>
                  <a:ea typeface="宋体" pitchFamily="2" charset="-122"/>
                  <a:cs typeface="Times New Roman" pitchFamily="18" charset="0"/>
                </a:rPr>
                <a:t>(b)</a:t>
              </a:r>
              <a:endParaRPr kumimoji="0" lang="en-US" altLang="zh-CN" b="0" i="0" u="none" strike="noStrike" cap="none" normalizeH="0" baseline="0" dirty="0">
                <a:ln>
                  <a:noFill/>
                </a:ln>
                <a:solidFill>
                  <a:schemeClr val="tx1"/>
                </a:solidFill>
                <a:effectLst/>
                <a:latin typeface="Arial" pitchFamily="34" charset="0"/>
                <a:ea typeface="宋体" pitchFamily="2" charset="-122"/>
                <a:cs typeface="宋体" pitchFamily="2" charset="-122"/>
              </a:endParaRPr>
            </a:p>
          </p:txBody>
        </p:sp>
        <p:sp>
          <p:nvSpPr>
            <p:cNvPr id="85" name="Text Box 677"/>
            <p:cNvSpPr txBox="1">
              <a:spLocks noChangeArrowheads="1"/>
            </p:cNvSpPr>
            <p:nvPr/>
          </p:nvSpPr>
          <p:spPr bwMode="auto">
            <a:xfrm>
              <a:off x="4281" y="3611"/>
              <a:ext cx="559" cy="39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b="0" i="0" u="none" strike="noStrike" cap="none" normalizeH="0" baseline="0" dirty="0">
                  <a:ln>
                    <a:noFill/>
                  </a:ln>
                  <a:solidFill>
                    <a:schemeClr val="tx1"/>
                  </a:solidFill>
                  <a:effectLst/>
                  <a:latin typeface="Times New Roman" pitchFamily="18" charset="0"/>
                  <a:ea typeface="宋体" pitchFamily="2" charset="-122"/>
                  <a:cs typeface="Times New Roman" pitchFamily="18" charset="0"/>
                </a:rPr>
                <a:t>(c) </a:t>
              </a:r>
              <a:endParaRPr kumimoji="0" lang="en-US" altLang="zh-CN" b="0" i="0" u="none" strike="noStrike" cap="none" normalizeH="0" baseline="0" dirty="0">
                <a:ln>
                  <a:noFill/>
                </a:ln>
                <a:solidFill>
                  <a:schemeClr val="tx1"/>
                </a:solidFill>
                <a:effectLst/>
                <a:latin typeface="Arial" pitchFamily="34" charset="0"/>
                <a:ea typeface="宋体" pitchFamily="2" charset="-122"/>
                <a:cs typeface="宋体" pitchFamily="2" charset="-122"/>
              </a:endParaRPr>
            </a:p>
          </p:txBody>
        </p:sp>
        <p:sp>
          <p:nvSpPr>
            <p:cNvPr id="86" name="Text Box 678"/>
            <p:cNvSpPr txBox="1">
              <a:spLocks noChangeArrowheads="1"/>
            </p:cNvSpPr>
            <p:nvPr/>
          </p:nvSpPr>
          <p:spPr bwMode="auto">
            <a:xfrm>
              <a:off x="6444" y="3670"/>
              <a:ext cx="542" cy="39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b="0" i="0" u="none" strike="noStrike" cap="none" normalizeH="0" baseline="0" dirty="0">
                  <a:ln>
                    <a:noFill/>
                  </a:ln>
                  <a:solidFill>
                    <a:schemeClr val="tx1"/>
                  </a:solidFill>
                  <a:effectLst/>
                  <a:latin typeface="Times New Roman" pitchFamily="18" charset="0"/>
                  <a:ea typeface="宋体" pitchFamily="2" charset="-122"/>
                  <a:cs typeface="Times New Roman" pitchFamily="18" charset="0"/>
                </a:rPr>
                <a:t>(a) </a:t>
              </a:r>
              <a:endParaRPr kumimoji="0" lang="en-US" altLang="zh-CN" b="0" i="0" u="none" strike="noStrike" cap="none" normalizeH="0" baseline="0" dirty="0">
                <a:ln>
                  <a:noFill/>
                </a:ln>
                <a:solidFill>
                  <a:schemeClr val="tx1"/>
                </a:solidFill>
                <a:effectLst/>
                <a:latin typeface="Arial" pitchFamily="34" charset="0"/>
                <a:ea typeface="宋体" pitchFamily="2" charset="-122"/>
                <a:cs typeface="宋体" pitchFamily="2" charset="-122"/>
              </a:endParaRPr>
            </a:p>
          </p:txBody>
        </p:sp>
        <p:sp>
          <p:nvSpPr>
            <p:cNvPr id="87" name="Text Box 679"/>
            <p:cNvSpPr txBox="1">
              <a:spLocks noChangeArrowheads="1"/>
            </p:cNvSpPr>
            <p:nvPr/>
          </p:nvSpPr>
          <p:spPr bwMode="auto">
            <a:xfrm>
              <a:off x="7921" y="3657"/>
              <a:ext cx="616" cy="39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b="0" i="0" u="none" strike="noStrike" cap="none" normalizeH="0" baseline="0" dirty="0">
                  <a:ln>
                    <a:noFill/>
                  </a:ln>
                  <a:solidFill>
                    <a:schemeClr val="tx1"/>
                  </a:solidFill>
                  <a:effectLst/>
                  <a:latin typeface="Times New Roman" pitchFamily="18" charset="0"/>
                  <a:ea typeface="宋体" pitchFamily="2" charset="-122"/>
                  <a:cs typeface="Times New Roman" pitchFamily="18" charset="0"/>
                </a:rPr>
                <a:t>(b) </a:t>
              </a:r>
              <a:endParaRPr kumimoji="0" lang="en-US" altLang="zh-CN" b="0" i="0" u="none" strike="noStrike" cap="none" normalizeH="0" baseline="0" dirty="0">
                <a:ln>
                  <a:noFill/>
                </a:ln>
                <a:solidFill>
                  <a:schemeClr val="tx1"/>
                </a:solidFill>
                <a:effectLst/>
                <a:latin typeface="Arial" pitchFamily="34" charset="0"/>
                <a:ea typeface="宋体" pitchFamily="2" charset="-122"/>
                <a:cs typeface="宋体" pitchFamily="2" charset="-122"/>
              </a:endParaRPr>
            </a:p>
          </p:txBody>
        </p:sp>
        <p:sp>
          <p:nvSpPr>
            <p:cNvPr id="88" name="Text Box 680"/>
            <p:cNvSpPr txBox="1">
              <a:spLocks noChangeArrowheads="1"/>
            </p:cNvSpPr>
            <p:nvPr/>
          </p:nvSpPr>
          <p:spPr bwMode="auto">
            <a:xfrm>
              <a:off x="9418" y="3667"/>
              <a:ext cx="503" cy="39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b="0" i="0" u="none" strike="noStrike" cap="none" normalizeH="0" baseline="0" dirty="0">
                  <a:ln>
                    <a:noFill/>
                  </a:ln>
                  <a:solidFill>
                    <a:schemeClr val="tx1"/>
                  </a:solidFill>
                  <a:effectLst/>
                  <a:latin typeface="Times New Roman" pitchFamily="18" charset="0"/>
                  <a:ea typeface="宋体" pitchFamily="2" charset="-122"/>
                  <a:cs typeface="Times New Roman" pitchFamily="18" charset="0"/>
                </a:rPr>
                <a:t>(c) </a:t>
              </a:r>
              <a:endParaRPr kumimoji="0" lang="en-US" altLang="zh-CN" b="0" i="0" u="none" strike="noStrike" cap="none" normalizeH="0" baseline="0" dirty="0">
                <a:ln>
                  <a:noFill/>
                </a:ln>
                <a:solidFill>
                  <a:schemeClr val="tx1"/>
                </a:solidFill>
                <a:effectLst/>
                <a:latin typeface="Arial" pitchFamily="34" charset="0"/>
                <a:ea typeface="宋体" pitchFamily="2" charset="-122"/>
                <a:cs typeface="宋体" pitchFamily="2" charset="-122"/>
              </a:endParaRPr>
            </a:p>
          </p:txBody>
        </p:sp>
        <p:sp>
          <p:nvSpPr>
            <p:cNvPr id="26628" name="Oval 4"/>
            <p:cNvSpPr>
              <a:spLocks noChangeArrowheads="1"/>
            </p:cNvSpPr>
            <p:nvPr/>
          </p:nvSpPr>
          <p:spPr bwMode="auto">
            <a:xfrm rot="1800000">
              <a:off x="2792" y="2992"/>
              <a:ext cx="173" cy="452"/>
            </a:xfrm>
            <a:prstGeom prst="ellipse">
              <a:avLst/>
            </a:prstGeom>
            <a:noFill/>
            <a:ln w="12700">
              <a:solidFill>
                <a:srgbClr val="FF0000"/>
              </a:solidFill>
              <a:prstDash val="dash"/>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26627" name="Oval 3"/>
            <p:cNvSpPr>
              <a:spLocks noChangeArrowheads="1"/>
            </p:cNvSpPr>
            <p:nvPr/>
          </p:nvSpPr>
          <p:spPr bwMode="auto">
            <a:xfrm rot="1800000">
              <a:off x="1373" y="3192"/>
              <a:ext cx="167" cy="326"/>
            </a:xfrm>
            <a:prstGeom prst="ellipse">
              <a:avLst/>
            </a:prstGeom>
            <a:noFill/>
            <a:ln w="12700">
              <a:solidFill>
                <a:srgbClr val="FF0000"/>
              </a:solidFill>
              <a:prstDash val="dash"/>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26626" name="Oval 2"/>
            <p:cNvSpPr>
              <a:spLocks noChangeArrowheads="1"/>
            </p:cNvSpPr>
            <p:nvPr/>
          </p:nvSpPr>
          <p:spPr bwMode="auto">
            <a:xfrm rot="1800000">
              <a:off x="4307" y="2983"/>
              <a:ext cx="249" cy="496"/>
            </a:xfrm>
            <a:prstGeom prst="ellipse">
              <a:avLst/>
            </a:prstGeom>
            <a:noFill/>
            <a:ln w="12700">
              <a:solidFill>
                <a:srgbClr val="FF0000"/>
              </a:solidFill>
              <a:prstDash val="dash"/>
              <a:round/>
              <a:headEnd/>
              <a:tailEnd/>
            </a:ln>
          </p:spPr>
          <p:txBody>
            <a:bodyPr vert="horz" wrap="square" lIns="91440" tIns="45720" rIns="91440" bIns="45720" numCol="1" anchor="t" anchorCtr="0" compatLnSpc="1">
              <a:prstTxWarp prst="textNoShape">
                <a:avLst/>
              </a:prstTxWarp>
            </a:bodyPr>
            <a:lstStyle/>
            <a:p>
              <a:endParaRPr lang="zh-CN" altLang="en-US"/>
            </a:p>
          </p:txBody>
        </p:sp>
      </p:grpSp>
      <p:sp>
        <p:nvSpPr>
          <p:cNvPr id="26686" name="Rectangle 6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sp>
        <p:nvSpPr>
          <p:cNvPr id="79" name="Text Box 682"/>
          <p:cNvSpPr txBox="1">
            <a:spLocks noChangeArrowheads="1"/>
          </p:cNvSpPr>
          <p:nvPr/>
        </p:nvSpPr>
        <p:spPr bwMode="auto">
          <a:xfrm>
            <a:off x="1356914" y="5191388"/>
            <a:ext cx="6357982" cy="42862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dirty="0">
                <a:ln>
                  <a:noFill/>
                </a:ln>
                <a:solidFill>
                  <a:schemeClr val="tx1"/>
                </a:solidFill>
                <a:effectLst/>
                <a:latin typeface="Times New Roman" pitchFamily="18" charset="0"/>
                <a:ea typeface="宋体" pitchFamily="2" charset="-122"/>
                <a:cs typeface="Times New Roman" pitchFamily="18" charset="0"/>
              </a:rPr>
              <a:t>(</a:t>
            </a:r>
            <a:r>
              <a:rPr lang="en-US" altLang="zh-CN" sz="1800" dirty="0">
                <a:latin typeface="Times New Roman" pitchFamily="18" charset="0"/>
                <a:ea typeface="宋体" pitchFamily="2" charset="-122"/>
                <a:cs typeface="Times New Roman" pitchFamily="18" charset="0"/>
              </a:rPr>
              <a:t>a</a:t>
            </a:r>
            <a:r>
              <a:rPr kumimoji="0" lang="en-US" altLang="zh-CN" sz="1800" b="0" i="0" u="none" strike="noStrike" cap="none" normalizeH="0" baseline="0" dirty="0">
                <a:ln>
                  <a:noFill/>
                </a:ln>
                <a:solidFill>
                  <a:schemeClr val="tx1"/>
                </a:solidFill>
                <a:effectLst/>
                <a:latin typeface="Times New Roman" pitchFamily="18" charset="0"/>
                <a:ea typeface="宋体" pitchFamily="2" charset="-122"/>
                <a:cs typeface="Times New Roman" pitchFamily="18" charset="0"/>
              </a:rPr>
              <a:t>) 7.97MPa (Step5); (b) 10.19MPa(Step6); (c) 11.98MPa (Step7)</a:t>
            </a:r>
            <a:endParaRPr kumimoji="0" lang="en-US" altLang="zh-CN" sz="1800" b="0" i="0" u="none" strike="noStrike" cap="none" normalizeH="0" baseline="0" dirty="0">
              <a:ln>
                <a:noFill/>
              </a:ln>
              <a:solidFill>
                <a:schemeClr val="tx1"/>
              </a:solidFill>
              <a:effectLst/>
              <a:latin typeface="Arial" pitchFamily="34" charset="0"/>
              <a:ea typeface="宋体" pitchFamily="2" charset="-122"/>
              <a:cs typeface="宋体" pitchFamily="2" charset="-122"/>
            </a:endParaRPr>
          </a:p>
        </p:txBody>
      </p:sp>
      <p:sp>
        <p:nvSpPr>
          <p:cNvPr id="80" name="Text Box 701"/>
          <p:cNvSpPr txBox="1">
            <a:spLocks noChangeArrowheads="1"/>
          </p:cNvSpPr>
          <p:nvPr/>
        </p:nvSpPr>
        <p:spPr bwMode="auto">
          <a:xfrm>
            <a:off x="4071934" y="2357430"/>
            <a:ext cx="534711" cy="42823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altLang="zh-CN" sz="1800" b="0" i="0" u="none" strike="noStrike" cap="none" normalizeH="0" baseline="0" dirty="0">
                <a:ln>
                  <a:noFill/>
                </a:ln>
                <a:solidFill>
                  <a:schemeClr val="tx1"/>
                </a:solidFill>
                <a:effectLst/>
                <a:latin typeface="Times New Roman"/>
                <a:ea typeface="宋体" pitchFamily="2" charset="-122"/>
                <a:cs typeface="Times New Roman"/>
              </a:rPr>
              <a:t>μ</a:t>
            </a:r>
            <a:r>
              <a:rPr lang="en-US" altLang="zh-CN" sz="1800" dirty="0">
                <a:latin typeface="Times New Roman" pitchFamily="18" charset="0"/>
                <a:ea typeface="宋体" pitchFamily="2" charset="-122"/>
                <a:cs typeface="Times New Roman" pitchFamily="18" charset="0"/>
              </a:rPr>
              <a:t>ε</a:t>
            </a:r>
            <a:endParaRPr kumimoji="0" lang="en-US" altLang="zh-CN" sz="1800" b="0" i="0" u="none" strike="noStrike" cap="none" normalizeH="0" baseline="0" dirty="0">
              <a:ln>
                <a:noFill/>
              </a:ln>
              <a:solidFill>
                <a:schemeClr val="tx1"/>
              </a:solidFill>
              <a:effectLst/>
              <a:latin typeface="Arial" pitchFamily="34" charset="0"/>
              <a:ea typeface="宋体" pitchFamily="2" charset="-122"/>
              <a:cs typeface="宋体" pitchFamily="2" charset="-122"/>
            </a:endParaRPr>
          </a:p>
        </p:txBody>
      </p:sp>
      <p:sp>
        <p:nvSpPr>
          <p:cNvPr id="81" name="矩形 80"/>
          <p:cNvSpPr/>
          <p:nvPr/>
        </p:nvSpPr>
        <p:spPr>
          <a:xfrm>
            <a:off x="500034" y="5786454"/>
            <a:ext cx="8429684" cy="923330"/>
          </a:xfrm>
          <a:prstGeom prst="rect">
            <a:avLst/>
          </a:prstGeom>
        </p:spPr>
        <p:txBody>
          <a:bodyPr wrap="square">
            <a:spAutoFit/>
          </a:bodyPr>
          <a:lstStyle/>
          <a:p>
            <a:r>
              <a:rPr lang="en-US" sz="1800" dirty="0">
                <a:latin typeface="Times New Roman" pitchFamily="18" charset="0"/>
                <a:cs typeface="Times New Roman" pitchFamily="18" charset="0"/>
              </a:rPr>
              <a:t>The onset of strain localization started at the lower left corner and propagated upward as indicted by the dotted lines in Fig.(d), (e), (f) . At the same time, the volumetric strain also increased.</a:t>
            </a:r>
            <a:endParaRPr lang="zh-CN" altLang="en-US" sz="1800" dirty="0">
              <a:latin typeface="Times New Roman" pitchFamily="18" charset="0"/>
              <a:cs typeface="Times New Roman" pitchFamily="18" charset="0"/>
            </a:endParaRPr>
          </a:p>
        </p:txBody>
      </p:sp>
      <p:pic>
        <p:nvPicPr>
          <p:cNvPr id="28677" name="Picture 5" descr="J:\hsy\Msbar.jpg"/>
          <p:cNvPicPr>
            <a:picLocks noChangeAspect="1" noChangeArrowheads="1"/>
          </p:cNvPicPr>
          <p:nvPr/>
        </p:nvPicPr>
        <p:blipFill>
          <a:blip r:embed="rId5" cstate="print"/>
          <a:srcRect/>
          <a:stretch>
            <a:fillRect/>
          </a:stretch>
        </p:blipFill>
        <p:spPr bwMode="auto">
          <a:xfrm>
            <a:off x="4190496" y="2714620"/>
            <a:ext cx="328544" cy="2160000"/>
          </a:xfrm>
          <a:prstGeom prst="rect">
            <a:avLst/>
          </a:prstGeom>
          <a:noFill/>
        </p:spPr>
      </p:pic>
      <p:sp>
        <p:nvSpPr>
          <p:cNvPr id="40" name="Rectangle 2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sp>
        <p:nvSpPr>
          <p:cNvPr id="41" name="Rectangle 2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sp>
        <p:nvSpPr>
          <p:cNvPr id="42" name="Rectangle 2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sp>
        <p:nvSpPr>
          <p:cNvPr id="45" name="矩形 44"/>
          <p:cNvSpPr/>
          <p:nvPr/>
        </p:nvSpPr>
        <p:spPr>
          <a:xfrm>
            <a:off x="285720" y="1928802"/>
            <a:ext cx="3143272" cy="400110"/>
          </a:xfrm>
          <a:prstGeom prst="rect">
            <a:avLst/>
          </a:prstGeom>
        </p:spPr>
        <p:txBody>
          <a:bodyPr wrap="square">
            <a:spAutoFit/>
          </a:bodyPr>
          <a:lstStyle/>
          <a:p>
            <a:pPr marL="0" lvl="1"/>
            <a:r>
              <a:rPr lang="en-US" altLang="zh-CN" sz="2000" dirty="0">
                <a:solidFill>
                  <a:srgbClr val="FF0000"/>
                </a:solidFill>
                <a:latin typeface="Times New Roman" pitchFamily="18" charset="0"/>
                <a:ea typeface="宋体" pitchFamily="2" charset="-122"/>
                <a:cs typeface="Times New Roman" pitchFamily="18" charset="0"/>
              </a:rPr>
              <a:t>Von </a:t>
            </a:r>
            <a:r>
              <a:rPr lang="en-US" altLang="zh-CN" sz="2000" dirty="0" err="1">
                <a:solidFill>
                  <a:srgbClr val="FF0000"/>
                </a:solidFill>
                <a:latin typeface="Times New Roman" pitchFamily="18" charset="0"/>
                <a:ea typeface="宋体" pitchFamily="2" charset="-122"/>
                <a:cs typeface="Times New Roman" pitchFamily="18" charset="0"/>
              </a:rPr>
              <a:t>Mises</a:t>
            </a:r>
            <a:r>
              <a:rPr lang="en-US" altLang="zh-CN" sz="2000" dirty="0">
                <a:solidFill>
                  <a:srgbClr val="FF0000"/>
                </a:solidFill>
                <a:latin typeface="Times New Roman" pitchFamily="18" charset="0"/>
                <a:ea typeface="宋体" pitchFamily="2" charset="-122"/>
                <a:cs typeface="Times New Roman" pitchFamily="18" charset="0"/>
              </a:rPr>
              <a:t> equivalent strain</a:t>
            </a:r>
            <a:endParaRPr lang="zh-CN" altLang="en-US" sz="2000" dirty="0">
              <a:solidFill>
                <a:srgbClr val="FF0000"/>
              </a:solidFill>
              <a:latin typeface="Times New Roman" pitchFamily="18" charset="0"/>
              <a:cs typeface="Times New Roman" pitchFamily="18" charset="0"/>
            </a:endParaRPr>
          </a:p>
        </p:txBody>
      </p:sp>
      <p:pic>
        <p:nvPicPr>
          <p:cNvPr id="28678" name="Picture 6" descr="J:\hsy\Ev427.JPG"/>
          <p:cNvPicPr>
            <a:picLocks noChangeAspect="1" noChangeArrowheads="1"/>
          </p:cNvPicPr>
          <p:nvPr/>
        </p:nvPicPr>
        <p:blipFill>
          <a:blip r:embed="rId6" cstate="print"/>
          <a:srcRect/>
          <a:stretch>
            <a:fillRect/>
          </a:stretch>
        </p:blipFill>
        <p:spPr bwMode="auto">
          <a:xfrm>
            <a:off x="4690374" y="2928746"/>
            <a:ext cx="1397189" cy="1800000"/>
          </a:xfrm>
          <a:prstGeom prst="rect">
            <a:avLst/>
          </a:prstGeom>
          <a:noFill/>
        </p:spPr>
      </p:pic>
      <p:pic>
        <p:nvPicPr>
          <p:cNvPr id="28679" name="Picture 7" descr="J:\hsy\Ev528.jpg"/>
          <p:cNvPicPr>
            <a:picLocks noChangeAspect="1" noChangeArrowheads="1"/>
          </p:cNvPicPr>
          <p:nvPr/>
        </p:nvPicPr>
        <p:blipFill>
          <a:blip r:embed="rId7" cstate="print"/>
          <a:srcRect/>
          <a:stretch>
            <a:fillRect/>
          </a:stretch>
        </p:blipFill>
        <p:spPr bwMode="auto">
          <a:xfrm>
            <a:off x="5976258" y="2857308"/>
            <a:ext cx="1504732" cy="1800000"/>
          </a:xfrm>
          <a:prstGeom prst="rect">
            <a:avLst/>
          </a:prstGeom>
          <a:noFill/>
        </p:spPr>
      </p:pic>
      <p:pic>
        <p:nvPicPr>
          <p:cNvPr id="28680" name="Picture 8" descr="J:\hsy\Ev640.jpg"/>
          <p:cNvPicPr>
            <a:picLocks noChangeAspect="1" noChangeArrowheads="1"/>
          </p:cNvPicPr>
          <p:nvPr/>
        </p:nvPicPr>
        <p:blipFill>
          <a:blip r:embed="rId8" cstate="print"/>
          <a:srcRect/>
          <a:stretch>
            <a:fillRect/>
          </a:stretch>
        </p:blipFill>
        <p:spPr bwMode="auto">
          <a:xfrm>
            <a:off x="7333580" y="2857308"/>
            <a:ext cx="1519874" cy="1800000"/>
          </a:xfrm>
          <a:prstGeom prst="rect">
            <a:avLst/>
          </a:prstGeom>
          <a:noFill/>
        </p:spPr>
      </p:pic>
      <p:pic>
        <p:nvPicPr>
          <p:cNvPr id="28681" name="Picture 9" descr="J:\hsy\Evbar.jpg"/>
          <p:cNvPicPr>
            <a:picLocks noChangeAspect="1" noChangeArrowheads="1"/>
          </p:cNvPicPr>
          <p:nvPr/>
        </p:nvPicPr>
        <p:blipFill>
          <a:blip r:embed="rId9" cstate="print"/>
          <a:srcRect/>
          <a:stretch>
            <a:fillRect/>
          </a:stretch>
        </p:blipFill>
        <p:spPr bwMode="auto">
          <a:xfrm>
            <a:off x="8761720" y="2643182"/>
            <a:ext cx="382280" cy="2160000"/>
          </a:xfrm>
          <a:prstGeom prst="rect">
            <a:avLst/>
          </a:prstGeom>
          <a:noFill/>
        </p:spPr>
      </p:pic>
      <p:sp>
        <p:nvSpPr>
          <p:cNvPr id="50" name="矩形 49"/>
          <p:cNvSpPr/>
          <p:nvPr/>
        </p:nvSpPr>
        <p:spPr>
          <a:xfrm>
            <a:off x="5357818" y="2071678"/>
            <a:ext cx="1834861" cy="369332"/>
          </a:xfrm>
          <a:prstGeom prst="rect">
            <a:avLst/>
          </a:prstGeom>
        </p:spPr>
        <p:txBody>
          <a:bodyPr wrap="none">
            <a:spAutoFit/>
          </a:bodyPr>
          <a:lstStyle/>
          <a:p>
            <a:r>
              <a:rPr lang="en-US" altLang="zh-CN" dirty="0">
                <a:solidFill>
                  <a:srgbClr val="FF0000"/>
                </a:solidFill>
                <a:latin typeface="Times New Roman" pitchFamily="18" charset="0"/>
                <a:ea typeface="宋体" pitchFamily="2" charset="-122"/>
                <a:cs typeface="Times New Roman" pitchFamily="18" charset="0"/>
              </a:rPr>
              <a:t>Volumetric strain </a:t>
            </a:r>
            <a:endParaRPr lang="zh-CN" altLang="en-US" dirty="0"/>
          </a:p>
        </p:txBody>
      </p:sp>
      <p:sp>
        <p:nvSpPr>
          <p:cNvPr id="51" name="Text Box 701"/>
          <p:cNvSpPr txBox="1">
            <a:spLocks noChangeArrowheads="1"/>
          </p:cNvSpPr>
          <p:nvPr/>
        </p:nvSpPr>
        <p:spPr bwMode="auto">
          <a:xfrm>
            <a:off x="8494364" y="2318484"/>
            <a:ext cx="534711" cy="42823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altLang="zh-CN" b="0" i="0" u="none" strike="noStrike" cap="none" normalizeH="0" baseline="0" dirty="0">
                <a:ln>
                  <a:noFill/>
                </a:ln>
                <a:solidFill>
                  <a:schemeClr val="tx1"/>
                </a:solidFill>
                <a:effectLst/>
                <a:latin typeface="Times New Roman"/>
                <a:ea typeface="宋体" pitchFamily="2" charset="-122"/>
                <a:cs typeface="Times New Roman"/>
              </a:rPr>
              <a:t>μ</a:t>
            </a:r>
            <a:r>
              <a:rPr lang="en-US" altLang="zh-CN" dirty="0">
                <a:latin typeface="Times New Roman" pitchFamily="18" charset="0"/>
                <a:ea typeface="宋体" pitchFamily="2" charset="-122"/>
                <a:cs typeface="Times New Roman" pitchFamily="18" charset="0"/>
              </a:rPr>
              <a:t>ε</a:t>
            </a:r>
            <a:endParaRPr kumimoji="0" lang="en-US" altLang="zh-CN" b="0" i="0" u="none" strike="noStrike" cap="none" normalizeH="0" baseline="0" dirty="0">
              <a:ln>
                <a:noFill/>
              </a:ln>
              <a:solidFill>
                <a:schemeClr val="tx1"/>
              </a:solidFill>
              <a:effectLst/>
              <a:latin typeface="Arial" pitchFamily="34" charset="0"/>
              <a:ea typeface="宋体" pitchFamily="2" charset="-122"/>
              <a:cs typeface="宋体" pitchFamily="2" charset="-122"/>
            </a:endParaRPr>
          </a:p>
        </p:txBody>
      </p:sp>
      <p:cxnSp>
        <p:nvCxnSpPr>
          <p:cNvPr id="46" name="直接连接符 45"/>
          <p:cNvCxnSpPr/>
          <p:nvPr/>
        </p:nvCxnSpPr>
        <p:spPr>
          <a:xfrm>
            <a:off x="0" y="1178985"/>
            <a:ext cx="9144000" cy="1588"/>
          </a:xfrm>
          <a:prstGeom prst="line">
            <a:avLst/>
          </a:prstGeom>
          <a:ln/>
        </p:spPr>
        <p:style>
          <a:lnRef idx="3">
            <a:schemeClr val="accent2"/>
          </a:lnRef>
          <a:fillRef idx="0">
            <a:schemeClr val="accent2"/>
          </a:fillRef>
          <a:effectRef idx="2">
            <a:schemeClr val="accent2"/>
          </a:effectRef>
          <a:fontRef idx="minor">
            <a:schemeClr val="tx1"/>
          </a:fontRef>
        </p:style>
      </p:cxnSp>
      <p:sp>
        <p:nvSpPr>
          <p:cNvPr id="48" name="标题 1"/>
          <p:cNvSpPr txBox="1">
            <a:spLocks/>
          </p:cNvSpPr>
          <p:nvPr/>
        </p:nvSpPr>
        <p:spPr>
          <a:xfrm>
            <a:off x="214282" y="320625"/>
            <a:ext cx="8229600" cy="714356"/>
          </a:xfrm>
          <a:prstGeom prst="rect">
            <a:avLst/>
          </a:prstGeom>
        </p:spPr>
        <p:txBody>
          <a:bodyP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zh-CN" sz="3600" b="1" i="0" u="none" strike="noStrike" kern="1200" cap="none" spc="0" normalizeH="0" baseline="0" noProof="0" dirty="0">
                <a:ln>
                  <a:noFill/>
                </a:ln>
                <a:solidFill>
                  <a:srgbClr val="C00000"/>
                </a:solidFill>
                <a:effectLst>
                  <a:outerShdw blurRad="31750" dist="25400" dir="5400000" algn="tl" rotWithShape="0">
                    <a:srgbClr val="000000">
                      <a:alpha val="25000"/>
                    </a:srgbClr>
                  </a:outerShdw>
                </a:effectLst>
                <a:uLnTx/>
                <a:uFillTx/>
                <a:latin typeface="Times New Roman" pitchFamily="18" charset="0"/>
                <a:ea typeface="+mj-ea"/>
                <a:cs typeface="Times New Roman" pitchFamily="18" charset="0"/>
              </a:rPr>
              <a:t>Applications of DVSP</a:t>
            </a:r>
            <a:endParaRPr kumimoji="0" lang="zh-CN" altLang="en-US" sz="3600" b="1" i="0" u="none" strike="noStrike" kern="1200" cap="none" spc="0" normalizeH="0" baseline="0" noProof="0" dirty="0">
              <a:ln>
                <a:noFill/>
              </a:ln>
              <a:solidFill>
                <a:srgbClr val="C00000"/>
              </a:solidFill>
              <a:effectLst>
                <a:outerShdw blurRad="31750" dist="25400" dir="5400000" algn="tl" rotWithShape="0">
                  <a:srgbClr val="000000">
                    <a:alpha val="25000"/>
                  </a:srgbClr>
                </a:outerShdw>
              </a:effectLst>
              <a:uLnTx/>
              <a:uFillTx/>
              <a:latin typeface="+mj-lt"/>
              <a:ea typeface="+mj-ea"/>
              <a:cs typeface="+mj-cs"/>
            </a:endParaRPr>
          </a:p>
        </p:txBody>
      </p:sp>
      <p:pic>
        <p:nvPicPr>
          <p:cNvPr id="52" name="Picture 5" descr="\\Hp-pc\共享\hsy\D-330Pcut.jpg"/>
          <p:cNvPicPr>
            <a:picLocks noChangeAspect="1" noChangeArrowheads="1"/>
          </p:cNvPicPr>
          <p:nvPr/>
        </p:nvPicPr>
        <p:blipFill>
          <a:blip r:embed="rId10" cstate="print"/>
          <a:srcRect/>
          <a:stretch>
            <a:fillRect/>
          </a:stretch>
        </p:blipFill>
        <p:spPr bwMode="auto">
          <a:xfrm>
            <a:off x="5880014" y="639291"/>
            <a:ext cx="1309005" cy="1554751"/>
          </a:xfrm>
          <a:prstGeom prst="rect">
            <a:avLst/>
          </a:prstGeom>
          <a:noFill/>
        </p:spPr>
      </p:pic>
      <p:pic>
        <p:nvPicPr>
          <p:cNvPr id="44" name="Picture 2" descr="C:\Users\MCASTE~1\AppData\Local\Temp\Rar$DI91.424\SBU-stack_2clr__rgb_forWeb1.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010400" y="204788"/>
            <a:ext cx="1798638"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34886370"/>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矩形 32"/>
          <p:cNvSpPr/>
          <p:nvPr/>
        </p:nvSpPr>
        <p:spPr bwMode="auto">
          <a:xfrm>
            <a:off x="77030" y="5318662"/>
            <a:ext cx="1065945" cy="228600"/>
          </a:xfrm>
          <a:prstGeom prst="rect">
            <a:avLst/>
          </a:prstGeom>
          <a:solidFill>
            <a:srgbClr val="FFFF00"/>
          </a:solidFill>
          <a:ln w="3175" cap="flat" cmpd="sng" algn="ctr">
            <a:noFill/>
            <a:prstDash val="solid"/>
            <a:round/>
            <a:headEnd type="none" w="med" len="med"/>
            <a:tailEnd type="triangle" w="med" len="lg"/>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zh-CN" altLang="en-US" sz="2400" b="1" i="0" u="none" strike="noStrike" cap="none" normalizeH="0" baseline="0" smtClean="0">
              <a:ln>
                <a:noFill/>
              </a:ln>
              <a:solidFill>
                <a:schemeClr val="tx1"/>
              </a:solidFill>
              <a:effectLst/>
              <a:latin typeface="Tahoma" pitchFamily="34" charset="0"/>
            </a:endParaRPr>
          </a:p>
        </p:txBody>
      </p:sp>
      <p:sp>
        <p:nvSpPr>
          <p:cNvPr id="4" name="灯片编号占位符 3"/>
          <p:cNvSpPr>
            <a:spLocks noGrp="1"/>
          </p:cNvSpPr>
          <p:nvPr>
            <p:ph type="sldNum" sz="quarter" idx="12"/>
          </p:nvPr>
        </p:nvSpPr>
        <p:spPr/>
        <p:txBody>
          <a:bodyPr/>
          <a:lstStyle/>
          <a:p>
            <a:pPr>
              <a:defRPr/>
            </a:pPr>
            <a:fld id="{7187CA8A-134A-4465-9159-B4D27698D160}" type="slidenum">
              <a:rPr lang="zh-CN" altLang="en-US" smtClean="0"/>
              <a:pPr>
                <a:defRPr/>
              </a:pPr>
              <a:t>67</a:t>
            </a:fld>
            <a:endParaRPr lang="en-US" altLang="zh-CN"/>
          </a:p>
        </p:txBody>
      </p:sp>
      <p:cxnSp>
        <p:nvCxnSpPr>
          <p:cNvPr id="7" name="直接连接符 6"/>
          <p:cNvCxnSpPr/>
          <p:nvPr/>
        </p:nvCxnSpPr>
        <p:spPr>
          <a:xfrm>
            <a:off x="0" y="1178985"/>
            <a:ext cx="9144000" cy="1588"/>
          </a:xfrm>
          <a:prstGeom prst="line">
            <a:avLst/>
          </a:prstGeom>
          <a:ln/>
        </p:spPr>
        <p:style>
          <a:lnRef idx="3">
            <a:schemeClr val="accent2"/>
          </a:lnRef>
          <a:fillRef idx="0">
            <a:schemeClr val="accent2"/>
          </a:fillRef>
          <a:effectRef idx="2">
            <a:schemeClr val="accent2"/>
          </a:effectRef>
          <a:fontRef idx="minor">
            <a:schemeClr val="tx1"/>
          </a:fontRef>
        </p:style>
      </p:cxnSp>
      <p:sp>
        <p:nvSpPr>
          <p:cNvPr id="8" name="标题 1"/>
          <p:cNvSpPr txBox="1">
            <a:spLocks/>
          </p:cNvSpPr>
          <p:nvPr/>
        </p:nvSpPr>
        <p:spPr>
          <a:xfrm>
            <a:off x="214282" y="320625"/>
            <a:ext cx="8229600" cy="714356"/>
          </a:xfrm>
          <a:prstGeom prst="rect">
            <a:avLst/>
          </a:prstGeom>
        </p:spPr>
        <p:txBody>
          <a:bodyP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zh-CN" sz="3600" b="1" i="0" u="none" strike="noStrike" kern="1200" cap="none" spc="0" normalizeH="0" baseline="0" noProof="0" dirty="0">
                <a:ln>
                  <a:noFill/>
                </a:ln>
                <a:solidFill>
                  <a:srgbClr val="C00000"/>
                </a:solidFill>
                <a:effectLst>
                  <a:outerShdw blurRad="31750" dist="25400" dir="5400000" algn="tl" rotWithShape="0">
                    <a:srgbClr val="000000">
                      <a:alpha val="25000"/>
                    </a:srgbClr>
                  </a:outerShdw>
                </a:effectLst>
                <a:uLnTx/>
                <a:uFillTx/>
                <a:latin typeface="Times New Roman" pitchFamily="18" charset="0"/>
                <a:ea typeface="+mj-ea"/>
                <a:cs typeface="Times New Roman" pitchFamily="18" charset="0"/>
              </a:rPr>
              <a:t>Application of DVSP</a:t>
            </a:r>
            <a:endParaRPr kumimoji="0" lang="zh-CN" altLang="en-US" sz="3600" b="1" i="0" u="none" strike="noStrike" kern="1200" cap="none" spc="0" normalizeH="0" baseline="0" noProof="0" dirty="0">
              <a:ln>
                <a:noFill/>
              </a:ln>
              <a:solidFill>
                <a:srgbClr val="C00000"/>
              </a:solidFill>
              <a:effectLst>
                <a:outerShdw blurRad="31750" dist="25400" dir="5400000" algn="tl" rotWithShape="0">
                  <a:srgbClr val="000000">
                    <a:alpha val="25000"/>
                  </a:srgbClr>
                </a:outerShdw>
              </a:effectLst>
              <a:uLnTx/>
              <a:uFillTx/>
              <a:latin typeface="+mj-lt"/>
              <a:ea typeface="+mj-ea"/>
              <a:cs typeface="+mj-cs"/>
            </a:endParaRPr>
          </a:p>
        </p:txBody>
      </p:sp>
      <p:pic>
        <p:nvPicPr>
          <p:cNvPr id="9" name="Picture 2" descr="C:\Users\MCASTE~1\AppData\Local\Temp\Rar$DI91.424\SBU-stack_2clr__rgb_forWeb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10400" y="204788"/>
            <a:ext cx="1798638"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内容占位符 2"/>
          <p:cNvSpPr txBox="1">
            <a:spLocks/>
          </p:cNvSpPr>
          <p:nvPr/>
        </p:nvSpPr>
        <p:spPr>
          <a:xfrm>
            <a:off x="0" y="1214422"/>
            <a:ext cx="8858280" cy="714380"/>
          </a:xfrm>
          <a:prstGeom prst="rect">
            <a:avLst/>
          </a:prstGeom>
        </p:spPr>
        <p:txBody>
          <a:bodyPr/>
          <a:lstStyle/>
          <a:p>
            <a:pPr marL="365760" lvl="0" indent="-256032">
              <a:spcBef>
                <a:spcPts val="400"/>
              </a:spcBef>
              <a:buClr>
                <a:schemeClr val="accent1"/>
              </a:buClr>
              <a:buSzPct val="68000"/>
              <a:buFont typeface="Wingdings 3"/>
              <a:buChar char=""/>
              <a:defRPr/>
            </a:pPr>
            <a:r>
              <a:rPr lang="en-US" sz="2400" dirty="0" smtClean="0">
                <a:latin typeface="Times New Roman" pitchFamily="18" charset="0"/>
                <a:cs typeface="Times New Roman" pitchFamily="18" charset="0"/>
              </a:rPr>
              <a:t>Internal Deformation Analysis of Coal Caused by CO</a:t>
            </a:r>
            <a:r>
              <a:rPr lang="en-US" sz="2400" baseline="-25000" dirty="0" smtClean="0">
                <a:latin typeface="Times New Roman" pitchFamily="18" charset="0"/>
                <a:cs typeface="Times New Roman" pitchFamily="18" charset="0"/>
              </a:rPr>
              <a:t>2</a:t>
            </a:r>
            <a:r>
              <a:rPr lang="en-US" sz="2400" dirty="0" smtClean="0">
                <a:latin typeface="Times New Roman" pitchFamily="18" charset="0"/>
                <a:cs typeface="Times New Roman" pitchFamily="18" charset="0"/>
              </a:rPr>
              <a:t> Sorption</a:t>
            </a:r>
            <a:endParaRPr kumimoji="0" lang="zh-CN" altLang="en-US" sz="2400" b="0" i="0" u="none" strike="noStrike" kern="1200" cap="none" spc="0" normalizeH="0" baseline="0" noProof="0" dirty="0">
              <a:ln>
                <a:noFill/>
              </a:ln>
              <a:solidFill>
                <a:schemeClr val="tx1"/>
              </a:solidFill>
              <a:effectLst/>
              <a:uLnTx/>
              <a:uFillTx/>
              <a:latin typeface="Times New Roman" pitchFamily="18" charset="0"/>
              <a:ea typeface="+mn-ea"/>
              <a:cs typeface="Times New Roman" pitchFamily="18" charset="0"/>
            </a:endParaRPr>
          </a:p>
        </p:txBody>
      </p:sp>
      <p:cxnSp>
        <p:nvCxnSpPr>
          <p:cNvPr id="11" name="直接连接符 10"/>
          <p:cNvCxnSpPr/>
          <p:nvPr/>
        </p:nvCxnSpPr>
        <p:spPr>
          <a:xfrm>
            <a:off x="0" y="1178985"/>
            <a:ext cx="9144000" cy="1588"/>
          </a:xfrm>
          <a:prstGeom prst="line">
            <a:avLst/>
          </a:prstGeom>
          <a:ln/>
        </p:spPr>
        <p:style>
          <a:lnRef idx="3">
            <a:schemeClr val="accent2"/>
          </a:lnRef>
          <a:fillRef idx="0">
            <a:schemeClr val="accent2"/>
          </a:fillRef>
          <a:effectRef idx="2">
            <a:schemeClr val="accent2"/>
          </a:effectRef>
          <a:fontRef idx="minor">
            <a:schemeClr val="tx1"/>
          </a:fontRef>
        </p:style>
      </p:cxnSp>
      <p:pic>
        <p:nvPicPr>
          <p:cNvPr id="12" name="Picture 2"/>
          <p:cNvPicPr>
            <a:picLocks noChangeAspect="1" noChangeArrowheads="1"/>
          </p:cNvPicPr>
          <p:nvPr/>
        </p:nvPicPr>
        <p:blipFill>
          <a:blip r:embed="rId3"/>
          <a:srcRect/>
          <a:stretch>
            <a:fillRect/>
          </a:stretch>
        </p:blipFill>
        <p:spPr bwMode="auto">
          <a:xfrm>
            <a:off x="3071802" y="1887012"/>
            <a:ext cx="1336342" cy="2643206"/>
          </a:xfrm>
          <a:prstGeom prst="rect">
            <a:avLst/>
          </a:prstGeom>
          <a:noFill/>
        </p:spPr>
      </p:pic>
      <p:pic>
        <p:nvPicPr>
          <p:cNvPr id="13" name="Picture 4"/>
          <p:cNvPicPr>
            <a:picLocks noChangeAspect="1" noChangeArrowheads="1"/>
          </p:cNvPicPr>
          <p:nvPr/>
        </p:nvPicPr>
        <p:blipFill>
          <a:blip r:embed="rId4"/>
          <a:srcRect/>
          <a:stretch>
            <a:fillRect/>
          </a:stretch>
        </p:blipFill>
        <p:spPr bwMode="auto">
          <a:xfrm>
            <a:off x="357158" y="2345288"/>
            <a:ext cx="1328761" cy="1826424"/>
          </a:xfrm>
          <a:prstGeom prst="rect">
            <a:avLst/>
          </a:prstGeom>
          <a:noFill/>
          <a:ln w="9525">
            <a:noFill/>
            <a:miter lim="800000"/>
            <a:headEnd/>
            <a:tailEnd/>
          </a:ln>
        </p:spPr>
      </p:pic>
      <p:sp>
        <p:nvSpPr>
          <p:cNvPr id="14" name="TextBox 13"/>
          <p:cNvSpPr txBox="1"/>
          <p:nvPr/>
        </p:nvSpPr>
        <p:spPr>
          <a:xfrm>
            <a:off x="357158" y="4345552"/>
            <a:ext cx="1571636" cy="369332"/>
          </a:xfrm>
          <a:prstGeom prst="rect">
            <a:avLst/>
          </a:prstGeom>
          <a:noFill/>
        </p:spPr>
        <p:txBody>
          <a:bodyPr wrap="square" rtlCol="0">
            <a:spAutoFit/>
          </a:bodyPr>
          <a:lstStyle/>
          <a:p>
            <a:r>
              <a:rPr lang="en-US" altLang="zh-CN" sz="1800" dirty="0" smtClean="0">
                <a:latin typeface="Times New Roman" pitchFamily="18" charset="0"/>
                <a:cs typeface="Times New Roman" pitchFamily="18" charset="0"/>
              </a:rPr>
              <a:t>Coal sample</a:t>
            </a:r>
            <a:endParaRPr lang="zh-CN" altLang="en-US" sz="1800" dirty="0">
              <a:latin typeface="Times New Roman" pitchFamily="18" charset="0"/>
              <a:cs typeface="Times New Roman" pitchFamily="18" charset="0"/>
            </a:endParaRPr>
          </a:p>
        </p:txBody>
      </p:sp>
      <p:sp>
        <p:nvSpPr>
          <p:cNvPr id="15" name="TextBox 14"/>
          <p:cNvSpPr txBox="1"/>
          <p:nvPr/>
        </p:nvSpPr>
        <p:spPr>
          <a:xfrm>
            <a:off x="2214546" y="4702742"/>
            <a:ext cx="2714644" cy="369332"/>
          </a:xfrm>
          <a:prstGeom prst="rect">
            <a:avLst/>
          </a:prstGeom>
          <a:noFill/>
        </p:spPr>
        <p:txBody>
          <a:bodyPr wrap="square" rtlCol="0">
            <a:spAutoFit/>
          </a:bodyPr>
          <a:lstStyle/>
          <a:p>
            <a:r>
              <a:rPr lang="en-US" sz="1800" dirty="0" smtClean="0">
                <a:latin typeface="Times New Roman" pitchFamily="18" charset="0"/>
                <a:cs typeface="Times New Roman" pitchFamily="18" charset="0"/>
              </a:rPr>
              <a:t>Sealed </a:t>
            </a:r>
            <a:r>
              <a:rPr lang="en-US" sz="1800" dirty="0">
                <a:latin typeface="Times New Roman" pitchFamily="18" charset="0"/>
                <a:cs typeface="Times New Roman" pitchFamily="18" charset="0"/>
              </a:rPr>
              <a:t>container cell</a:t>
            </a:r>
            <a:endParaRPr lang="zh-CN" altLang="en-US" sz="1800" dirty="0">
              <a:latin typeface="Times New Roman" pitchFamily="18" charset="0"/>
              <a:cs typeface="Times New Roman" pitchFamily="18" charset="0"/>
            </a:endParaRPr>
          </a:p>
        </p:txBody>
      </p:sp>
      <p:sp>
        <p:nvSpPr>
          <p:cNvPr id="16" name="椭圆 15"/>
          <p:cNvSpPr/>
          <p:nvPr/>
        </p:nvSpPr>
        <p:spPr>
          <a:xfrm>
            <a:off x="3636052" y="3793625"/>
            <a:ext cx="285752" cy="357190"/>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7" name="直接箭头连接符 16"/>
          <p:cNvCxnSpPr>
            <a:stCxn id="16" idx="2"/>
          </p:cNvCxnSpPr>
          <p:nvPr/>
        </p:nvCxnSpPr>
        <p:spPr>
          <a:xfrm flipH="1" flipV="1">
            <a:off x="1340824" y="3420953"/>
            <a:ext cx="2295228" cy="551267"/>
          </a:xfrm>
          <a:prstGeom prst="straightConnector1">
            <a:avLst/>
          </a:prstGeom>
          <a:ln w="28575">
            <a:solidFill>
              <a:srgbClr val="FF00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0" y="1702346"/>
            <a:ext cx="1571636" cy="369332"/>
          </a:xfrm>
          <a:prstGeom prst="rect">
            <a:avLst/>
          </a:prstGeom>
          <a:noFill/>
        </p:spPr>
        <p:txBody>
          <a:bodyPr wrap="square" rtlCol="0">
            <a:spAutoFit/>
          </a:bodyPr>
          <a:lstStyle/>
          <a:p>
            <a:r>
              <a:rPr lang="en-US" altLang="zh-CN" sz="1800" dirty="0" smtClean="0">
                <a:latin typeface="Times New Roman" pitchFamily="18" charset="0"/>
                <a:cs typeface="Times New Roman" pitchFamily="18" charset="0"/>
              </a:rPr>
              <a:t>Strain gage</a:t>
            </a:r>
            <a:endParaRPr lang="zh-CN" altLang="en-US" sz="1800" dirty="0">
              <a:latin typeface="Times New Roman" pitchFamily="18" charset="0"/>
              <a:cs typeface="Times New Roman" pitchFamily="18" charset="0"/>
            </a:endParaRPr>
          </a:p>
        </p:txBody>
      </p:sp>
      <p:cxnSp>
        <p:nvCxnSpPr>
          <p:cNvPr id="19" name="直接箭头连接符 18"/>
          <p:cNvCxnSpPr/>
          <p:nvPr/>
        </p:nvCxnSpPr>
        <p:spPr>
          <a:xfrm rot="16200000" flipH="1">
            <a:off x="-142908" y="2559602"/>
            <a:ext cx="1285884" cy="285752"/>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142844" y="4702742"/>
            <a:ext cx="2214578" cy="369332"/>
          </a:xfrm>
          <a:prstGeom prst="rect">
            <a:avLst/>
          </a:prstGeom>
          <a:noFill/>
        </p:spPr>
        <p:txBody>
          <a:bodyPr wrap="square" rtlCol="0">
            <a:spAutoFit/>
          </a:bodyPr>
          <a:lstStyle/>
          <a:p>
            <a:r>
              <a:rPr lang="en-US" altLang="zh-CN" sz="1800" dirty="0" smtClean="0">
                <a:latin typeface="Times New Roman" pitchFamily="18" charset="0"/>
                <a:cs typeface="Times New Roman" pitchFamily="18" charset="0"/>
              </a:rPr>
              <a:t>Size: </a:t>
            </a:r>
            <a:r>
              <a:rPr lang="el-GR" altLang="zh-CN" sz="1800" dirty="0" smtClean="0">
                <a:latin typeface="Times New Roman" pitchFamily="18" charset="0"/>
                <a:cs typeface="Times New Roman" pitchFamily="18" charset="0"/>
              </a:rPr>
              <a:t>Φ</a:t>
            </a:r>
            <a:r>
              <a:rPr lang="en-US" altLang="zh-CN" sz="1800" dirty="0" smtClean="0">
                <a:latin typeface="Times New Roman" pitchFamily="18" charset="0"/>
                <a:cs typeface="Times New Roman" pitchFamily="18" charset="0"/>
              </a:rPr>
              <a:t>25 ×50mm</a:t>
            </a:r>
          </a:p>
        </p:txBody>
      </p:sp>
      <p:cxnSp>
        <p:nvCxnSpPr>
          <p:cNvPr id="21" name="直接连接符 20"/>
          <p:cNvCxnSpPr/>
          <p:nvPr/>
        </p:nvCxnSpPr>
        <p:spPr>
          <a:xfrm>
            <a:off x="1214414" y="2443008"/>
            <a:ext cx="1000132" cy="158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直接连接符 21"/>
          <p:cNvCxnSpPr/>
          <p:nvPr/>
        </p:nvCxnSpPr>
        <p:spPr>
          <a:xfrm>
            <a:off x="1218118" y="3119817"/>
            <a:ext cx="1000132" cy="158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直接箭头连接符 22"/>
          <p:cNvCxnSpPr/>
          <p:nvPr/>
        </p:nvCxnSpPr>
        <p:spPr>
          <a:xfrm rot="5400000">
            <a:off x="1680706" y="2781408"/>
            <a:ext cx="676800" cy="1588"/>
          </a:xfrm>
          <a:prstGeom prst="straightConnector1">
            <a:avLst/>
          </a:prstGeom>
          <a:ln>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rot="16200000">
            <a:off x="1910959" y="2378971"/>
            <a:ext cx="1260918" cy="646331"/>
          </a:xfrm>
          <a:prstGeom prst="rect">
            <a:avLst/>
          </a:prstGeom>
          <a:noFill/>
        </p:spPr>
        <p:txBody>
          <a:bodyPr wrap="square" rtlCol="0">
            <a:spAutoFit/>
          </a:bodyPr>
          <a:lstStyle/>
          <a:p>
            <a:r>
              <a:rPr lang="en-US" altLang="zh-CN" sz="1800" dirty="0" smtClean="0">
                <a:latin typeface="Times New Roman" pitchFamily="18" charset="0"/>
                <a:cs typeface="Times New Roman" pitchFamily="18" charset="0"/>
              </a:rPr>
              <a:t>Scanning Area</a:t>
            </a:r>
            <a:endParaRPr lang="zh-CN" altLang="en-US" sz="1800" dirty="0">
              <a:latin typeface="Times New Roman" pitchFamily="18" charset="0"/>
              <a:cs typeface="Times New Roman" pitchFamily="18" charset="0"/>
            </a:endParaRPr>
          </a:p>
        </p:txBody>
      </p:sp>
      <p:sp>
        <p:nvSpPr>
          <p:cNvPr id="25" name="TextBox 24"/>
          <p:cNvSpPr txBox="1"/>
          <p:nvPr/>
        </p:nvSpPr>
        <p:spPr>
          <a:xfrm rot="16200000">
            <a:off x="1399080" y="2517813"/>
            <a:ext cx="857256" cy="369332"/>
          </a:xfrm>
          <a:prstGeom prst="rect">
            <a:avLst/>
          </a:prstGeom>
          <a:noFill/>
        </p:spPr>
        <p:txBody>
          <a:bodyPr wrap="square" rtlCol="0">
            <a:spAutoFit/>
          </a:bodyPr>
          <a:lstStyle/>
          <a:p>
            <a:r>
              <a:rPr lang="en-US" altLang="zh-CN" sz="1800" dirty="0" smtClean="0">
                <a:latin typeface="Times New Roman" pitchFamily="18" charset="0"/>
                <a:cs typeface="Times New Roman" pitchFamily="18" charset="0"/>
              </a:rPr>
              <a:t>25mm</a:t>
            </a:r>
            <a:endParaRPr lang="zh-CN" altLang="en-US" sz="1800" dirty="0">
              <a:latin typeface="Times New Roman" pitchFamily="18" charset="0"/>
              <a:cs typeface="Times New Roman" pitchFamily="18" charset="0"/>
            </a:endParaRPr>
          </a:p>
        </p:txBody>
      </p:sp>
      <p:pic>
        <p:nvPicPr>
          <p:cNvPr id="26" name="Picture 3" descr="P1080057"/>
          <p:cNvPicPr>
            <a:picLocks noChangeAspect="1" noChangeArrowheads="1"/>
          </p:cNvPicPr>
          <p:nvPr/>
        </p:nvPicPr>
        <p:blipFill>
          <a:blip r:embed="rId5" cstate="print"/>
          <a:srcRect t="14175"/>
          <a:stretch>
            <a:fillRect/>
          </a:stretch>
        </p:blipFill>
        <p:spPr bwMode="auto">
          <a:xfrm>
            <a:off x="4807295" y="1988098"/>
            <a:ext cx="3786214" cy="4325435"/>
          </a:xfrm>
          <a:prstGeom prst="rect">
            <a:avLst/>
          </a:prstGeom>
          <a:noFill/>
          <a:ln w="9525">
            <a:noFill/>
            <a:miter lim="800000"/>
            <a:headEnd/>
            <a:tailEnd/>
          </a:ln>
        </p:spPr>
      </p:pic>
      <p:sp>
        <p:nvSpPr>
          <p:cNvPr id="27" name="椭圆 26"/>
          <p:cNvSpPr/>
          <p:nvPr/>
        </p:nvSpPr>
        <p:spPr>
          <a:xfrm>
            <a:off x="7450501" y="2273850"/>
            <a:ext cx="571504" cy="1357322"/>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8" name="直接箭头连接符 27"/>
          <p:cNvCxnSpPr>
            <a:stCxn id="27" idx="2"/>
          </p:cNvCxnSpPr>
          <p:nvPr/>
        </p:nvCxnSpPr>
        <p:spPr>
          <a:xfrm flipH="1">
            <a:off x="3952580" y="2952511"/>
            <a:ext cx="3497921" cy="857256"/>
          </a:xfrm>
          <a:prstGeom prst="straightConnector1">
            <a:avLst/>
          </a:prstGeom>
          <a:ln w="28575">
            <a:solidFill>
              <a:srgbClr val="FF00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6450369" y="5988626"/>
            <a:ext cx="1571636" cy="369332"/>
          </a:xfrm>
          <a:prstGeom prst="rect">
            <a:avLst/>
          </a:prstGeom>
          <a:solidFill>
            <a:schemeClr val="bg1"/>
          </a:solidFill>
        </p:spPr>
        <p:txBody>
          <a:bodyPr wrap="square" rtlCol="0">
            <a:spAutoFit/>
          </a:bodyPr>
          <a:lstStyle/>
          <a:p>
            <a:r>
              <a:rPr lang="en-US" altLang="zh-CN" sz="1800" dirty="0" smtClean="0">
                <a:solidFill>
                  <a:srgbClr val="FF0000"/>
                </a:solidFill>
                <a:latin typeface="Times New Roman" pitchFamily="18" charset="0"/>
                <a:cs typeface="Times New Roman" pitchFamily="18" charset="0"/>
              </a:rPr>
              <a:t>Strain gauge</a:t>
            </a:r>
            <a:endParaRPr lang="zh-CN" altLang="en-US" sz="1800" dirty="0">
              <a:solidFill>
                <a:srgbClr val="FF0000"/>
              </a:solidFill>
              <a:latin typeface="Times New Roman" pitchFamily="18" charset="0"/>
              <a:cs typeface="Times New Roman" pitchFamily="18" charset="0"/>
            </a:endParaRPr>
          </a:p>
        </p:txBody>
      </p:sp>
      <p:sp>
        <p:nvSpPr>
          <p:cNvPr id="30" name="TextBox 29"/>
          <p:cNvSpPr txBox="1"/>
          <p:nvPr/>
        </p:nvSpPr>
        <p:spPr>
          <a:xfrm>
            <a:off x="5878865" y="6417254"/>
            <a:ext cx="2286016" cy="369332"/>
          </a:xfrm>
          <a:prstGeom prst="rect">
            <a:avLst/>
          </a:prstGeom>
          <a:noFill/>
        </p:spPr>
        <p:txBody>
          <a:bodyPr wrap="square" rtlCol="0">
            <a:spAutoFit/>
          </a:bodyPr>
          <a:lstStyle/>
          <a:p>
            <a:r>
              <a:rPr lang="en-US" sz="1800" dirty="0" smtClean="0">
                <a:latin typeface="Times New Roman" pitchFamily="18" charset="0"/>
                <a:cs typeface="Times New Roman" pitchFamily="18" charset="0"/>
              </a:rPr>
              <a:t>Experimental system</a:t>
            </a:r>
            <a:endParaRPr lang="zh-CN" altLang="en-US" sz="1800" dirty="0">
              <a:latin typeface="Times New Roman" pitchFamily="18" charset="0"/>
              <a:cs typeface="Times New Roman" pitchFamily="18" charset="0"/>
            </a:endParaRPr>
          </a:p>
        </p:txBody>
      </p:sp>
      <p:sp>
        <p:nvSpPr>
          <p:cNvPr id="31" name="矩形 30"/>
          <p:cNvSpPr/>
          <p:nvPr/>
        </p:nvSpPr>
        <p:spPr>
          <a:xfrm>
            <a:off x="0" y="5286388"/>
            <a:ext cx="4572000" cy="1384995"/>
          </a:xfrm>
          <a:prstGeom prst="rect">
            <a:avLst/>
          </a:prstGeom>
        </p:spPr>
        <p:txBody>
          <a:bodyPr>
            <a:spAutoFit/>
          </a:bodyPr>
          <a:lstStyle/>
          <a:p>
            <a:r>
              <a:rPr lang="en-US" altLang="zh-CN" sz="1400" dirty="0" err="1" smtClean="0">
                <a:latin typeface="Times New Roman" pitchFamily="18" charset="0"/>
                <a:cs typeface="Times New Roman" pitchFamily="18" charset="0"/>
              </a:rPr>
              <a:t>Lingtao</a:t>
            </a:r>
            <a:r>
              <a:rPr lang="en-US" altLang="zh-CN" sz="1400" dirty="0" smtClean="0">
                <a:latin typeface="Times New Roman" pitchFamily="18" charset="0"/>
                <a:cs typeface="Times New Roman" pitchFamily="18" charset="0"/>
              </a:rPr>
              <a:t> </a:t>
            </a:r>
            <a:r>
              <a:rPr lang="en-US" altLang="zh-CN" sz="1400" dirty="0">
                <a:latin typeface="Times New Roman" pitchFamily="18" charset="0"/>
                <a:cs typeface="Times New Roman" pitchFamily="18" charset="0"/>
              </a:rPr>
              <a:t>Mao, </a:t>
            </a:r>
            <a:r>
              <a:rPr lang="en-US" altLang="zh-CN" sz="1400" dirty="0" err="1">
                <a:latin typeface="Times New Roman" pitchFamily="18" charset="0"/>
                <a:cs typeface="Times New Roman" pitchFamily="18" charset="0"/>
              </a:rPr>
              <a:t>Nai</a:t>
            </a:r>
            <a:r>
              <a:rPr lang="en-US" altLang="zh-CN" sz="1400" dirty="0">
                <a:latin typeface="Times New Roman" pitchFamily="18" charset="0"/>
                <a:cs typeface="Times New Roman" pitchFamily="18" charset="0"/>
              </a:rPr>
              <a:t> </a:t>
            </a:r>
            <a:r>
              <a:rPr lang="en-US" altLang="zh-CN" sz="1400" dirty="0" err="1">
                <a:latin typeface="Times New Roman" pitchFamily="18" charset="0"/>
                <a:cs typeface="Times New Roman" pitchFamily="18" charset="0"/>
              </a:rPr>
              <a:t>Hao</a:t>
            </a:r>
            <a:r>
              <a:rPr lang="en-US" altLang="zh-CN" sz="1400" dirty="0">
                <a:latin typeface="Times New Roman" pitchFamily="18" charset="0"/>
                <a:cs typeface="Times New Roman" pitchFamily="18" charset="0"/>
              </a:rPr>
              <a:t>, </a:t>
            </a:r>
            <a:r>
              <a:rPr lang="en-US" altLang="zh-CN" sz="1400" dirty="0" err="1">
                <a:latin typeface="Times New Roman" pitchFamily="18" charset="0"/>
                <a:cs typeface="Times New Roman" pitchFamily="18" charset="0"/>
              </a:rPr>
              <a:t>Liqian</a:t>
            </a:r>
            <a:r>
              <a:rPr lang="en-US" altLang="zh-CN" sz="1400" dirty="0">
                <a:latin typeface="Times New Roman" pitchFamily="18" charset="0"/>
                <a:cs typeface="Times New Roman" pitchFamily="18" charset="0"/>
              </a:rPr>
              <a:t> An ,Fu-pen Chiang, </a:t>
            </a:r>
            <a:r>
              <a:rPr lang="en-US" altLang="zh-CN" sz="1400" dirty="0" err="1">
                <a:latin typeface="Times New Roman" pitchFamily="18" charset="0"/>
                <a:cs typeface="Times New Roman" pitchFamily="18" charset="0"/>
              </a:rPr>
              <a:t>Hongbin</a:t>
            </a:r>
            <a:r>
              <a:rPr lang="en-US" altLang="zh-CN" sz="1400" dirty="0">
                <a:latin typeface="Times New Roman" pitchFamily="18" charset="0"/>
                <a:cs typeface="Times New Roman" pitchFamily="18" charset="0"/>
              </a:rPr>
              <a:t> Liu, 3D mapping of carbon dioxide-induced strain in coal using digital volumetric speckle photography technique and X-ray computer tomography[J], International Journal of Coal Geology 147–148 (2015) 115–125</a:t>
            </a:r>
            <a:endParaRPr lang="zh-CN" altLang="en-US" sz="1400" dirty="0">
              <a:latin typeface="Times New Roman" pitchFamily="18" charset="0"/>
              <a:cs typeface="Times New Roman" pitchFamily="18" charset="0"/>
            </a:endParaRPr>
          </a:p>
        </p:txBody>
      </p:sp>
    </p:spTree>
    <p:extLst>
      <p:ext uri="{BB962C8B-B14F-4D97-AF65-F5344CB8AC3E}">
        <p14:creationId xmlns:p14="http://schemas.microsoft.com/office/powerpoint/2010/main" val="553800968"/>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51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43466" y="1617093"/>
            <a:ext cx="5350578" cy="5129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灯片编号占位符 3"/>
          <p:cNvSpPr>
            <a:spLocks noGrp="1"/>
          </p:cNvSpPr>
          <p:nvPr>
            <p:ph type="sldNum" sz="quarter" idx="12"/>
          </p:nvPr>
        </p:nvSpPr>
        <p:spPr/>
        <p:txBody>
          <a:bodyPr/>
          <a:lstStyle/>
          <a:p>
            <a:pPr>
              <a:defRPr/>
            </a:pPr>
            <a:fld id="{7187CA8A-134A-4465-9159-B4D27698D160}" type="slidenum">
              <a:rPr lang="zh-CN" altLang="en-US" smtClean="0"/>
              <a:pPr>
                <a:defRPr/>
              </a:pPr>
              <a:t>68</a:t>
            </a:fld>
            <a:endParaRPr lang="en-US" altLang="zh-CN"/>
          </a:p>
        </p:txBody>
      </p:sp>
      <p:cxnSp>
        <p:nvCxnSpPr>
          <p:cNvPr id="5" name="直接连接符 4"/>
          <p:cNvCxnSpPr/>
          <p:nvPr/>
        </p:nvCxnSpPr>
        <p:spPr>
          <a:xfrm>
            <a:off x="0" y="1178985"/>
            <a:ext cx="9144000" cy="1588"/>
          </a:xfrm>
          <a:prstGeom prst="line">
            <a:avLst/>
          </a:prstGeom>
          <a:ln/>
        </p:spPr>
        <p:style>
          <a:lnRef idx="3">
            <a:schemeClr val="accent2"/>
          </a:lnRef>
          <a:fillRef idx="0">
            <a:schemeClr val="accent2"/>
          </a:fillRef>
          <a:effectRef idx="2">
            <a:schemeClr val="accent2"/>
          </a:effectRef>
          <a:fontRef idx="minor">
            <a:schemeClr val="tx1"/>
          </a:fontRef>
        </p:style>
      </p:cxnSp>
      <p:sp>
        <p:nvSpPr>
          <p:cNvPr id="6" name="标题 1"/>
          <p:cNvSpPr txBox="1">
            <a:spLocks/>
          </p:cNvSpPr>
          <p:nvPr/>
        </p:nvSpPr>
        <p:spPr>
          <a:xfrm>
            <a:off x="214282" y="320625"/>
            <a:ext cx="8229600" cy="714356"/>
          </a:xfrm>
          <a:prstGeom prst="rect">
            <a:avLst/>
          </a:prstGeom>
        </p:spPr>
        <p:txBody>
          <a:bodyP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zh-CN" sz="3600" b="1" i="0" u="none" strike="noStrike" kern="1200" cap="none" spc="0" normalizeH="0" baseline="0" noProof="0" dirty="0">
                <a:ln>
                  <a:noFill/>
                </a:ln>
                <a:solidFill>
                  <a:srgbClr val="C00000"/>
                </a:solidFill>
                <a:effectLst>
                  <a:outerShdw blurRad="31750" dist="25400" dir="5400000" algn="tl" rotWithShape="0">
                    <a:srgbClr val="000000">
                      <a:alpha val="25000"/>
                    </a:srgbClr>
                  </a:outerShdw>
                </a:effectLst>
                <a:uLnTx/>
                <a:uFillTx/>
                <a:latin typeface="Times New Roman" pitchFamily="18" charset="0"/>
                <a:ea typeface="+mj-ea"/>
                <a:cs typeface="Times New Roman" pitchFamily="18" charset="0"/>
              </a:rPr>
              <a:t>Application of DVSP</a:t>
            </a:r>
            <a:endParaRPr kumimoji="0" lang="zh-CN" altLang="en-US" sz="3600" b="1" i="0" u="none" strike="noStrike" kern="1200" cap="none" spc="0" normalizeH="0" baseline="0" noProof="0" dirty="0">
              <a:ln>
                <a:noFill/>
              </a:ln>
              <a:solidFill>
                <a:srgbClr val="C00000"/>
              </a:solidFill>
              <a:effectLst>
                <a:outerShdw blurRad="31750" dist="25400" dir="5400000" algn="tl" rotWithShape="0">
                  <a:srgbClr val="000000">
                    <a:alpha val="25000"/>
                  </a:srgbClr>
                </a:outerShdw>
              </a:effectLst>
              <a:uLnTx/>
              <a:uFillTx/>
              <a:latin typeface="+mj-lt"/>
              <a:ea typeface="+mj-ea"/>
              <a:cs typeface="+mj-cs"/>
            </a:endParaRPr>
          </a:p>
        </p:txBody>
      </p:sp>
      <p:pic>
        <p:nvPicPr>
          <p:cNvPr id="7" name="Picture 2" descr="C:\Users\MCASTE~1\AppData\Local\Temp\Rar$DI91.424\SBU-stack_2clr__rgb_forWeb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10400" y="204788"/>
            <a:ext cx="1798638"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内容占位符 2"/>
          <p:cNvSpPr txBox="1">
            <a:spLocks/>
          </p:cNvSpPr>
          <p:nvPr/>
        </p:nvSpPr>
        <p:spPr>
          <a:xfrm>
            <a:off x="0" y="1214422"/>
            <a:ext cx="8858280" cy="714380"/>
          </a:xfrm>
          <a:prstGeom prst="rect">
            <a:avLst/>
          </a:prstGeom>
        </p:spPr>
        <p:txBody>
          <a:bodyPr/>
          <a:lstStyle/>
          <a:p>
            <a:pPr marL="365760" lvl="0" indent="-256032">
              <a:spcBef>
                <a:spcPts val="400"/>
              </a:spcBef>
              <a:buClr>
                <a:schemeClr val="accent1"/>
              </a:buClr>
              <a:buSzPct val="68000"/>
              <a:buFont typeface="Wingdings 3"/>
              <a:buChar char=""/>
              <a:defRPr/>
            </a:pPr>
            <a:r>
              <a:rPr lang="en-US" sz="2400" dirty="0" smtClean="0">
                <a:latin typeface="Times New Roman" pitchFamily="18" charset="0"/>
                <a:cs typeface="Times New Roman" pitchFamily="18" charset="0"/>
              </a:rPr>
              <a:t>Internal Deformation Analysis of Coal Caused by CO</a:t>
            </a:r>
            <a:r>
              <a:rPr lang="en-US" sz="2400" baseline="-25000" dirty="0" smtClean="0">
                <a:latin typeface="Times New Roman" pitchFamily="18" charset="0"/>
                <a:cs typeface="Times New Roman" pitchFamily="18" charset="0"/>
              </a:rPr>
              <a:t>2</a:t>
            </a:r>
            <a:r>
              <a:rPr lang="en-US" sz="2400" dirty="0" smtClean="0">
                <a:latin typeface="Times New Roman" pitchFamily="18" charset="0"/>
                <a:cs typeface="Times New Roman" pitchFamily="18" charset="0"/>
              </a:rPr>
              <a:t> Sorption</a:t>
            </a:r>
            <a:endParaRPr kumimoji="0" lang="zh-CN" altLang="en-US" sz="2400" b="0" i="0" u="none" strike="noStrike" kern="1200" cap="none" spc="0" normalizeH="0" baseline="0" noProof="0" dirty="0">
              <a:ln>
                <a:noFill/>
              </a:ln>
              <a:solidFill>
                <a:schemeClr val="tx1"/>
              </a:solidFill>
              <a:effectLst/>
              <a:uLnTx/>
              <a:uFillTx/>
              <a:latin typeface="Times New Roman" pitchFamily="18" charset="0"/>
              <a:ea typeface="+mn-ea"/>
              <a:cs typeface="Times New Roman" pitchFamily="18" charset="0"/>
            </a:endParaRPr>
          </a:p>
        </p:txBody>
      </p:sp>
      <p:cxnSp>
        <p:nvCxnSpPr>
          <p:cNvPr id="9" name="直接连接符 8"/>
          <p:cNvCxnSpPr/>
          <p:nvPr/>
        </p:nvCxnSpPr>
        <p:spPr>
          <a:xfrm>
            <a:off x="0" y="1178985"/>
            <a:ext cx="9144000" cy="1588"/>
          </a:xfrm>
          <a:prstGeom prst="line">
            <a:avLst/>
          </a:prstGeom>
          <a:ln/>
        </p:spPr>
        <p:style>
          <a:lnRef idx="3">
            <a:schemeClr val="accent2"/>
          </a:lnRef>
          <a:fillRef idx="0">
            <a:schemeClr val="accent2"/>
          </a:fillRef>
          <a:effectRef idx="2">
            <a:schemeClr val="accent2"/>
          </a:effectRef>
          <a:fontRef idx="minor">
            <a:schemeClr val="tx1"/>
          </a:fontRef>
        </p:style>
      </p:cxnSp>
      <p:pic>
        <p:nvPicPr>
          <p:cNvPr id="10" name="Picture 2"/>
          <p:cNvPicPr>
            <a:picLocks noChangeAspect="1" noChangeArrowheads="1"/>
          </p:cNvPicPr>
          <p:nvPr/>
        </p:nvPicPr>
        <p:blipFill>
          <a:blip r:embed="rId4" cstate="print"/>
          <a:srcRect/>
          <a:stretch>
            <a:fillRect/>
          </a:stretch>
        </p:blipFill>
        <p:spPr bwMode="auto">
          <a:xfrm>
            <a:off x="285720" y="2428868"/>
            <a:ext cx="2566200" cy="2368800"/>
          </a:xfrm>
          <a:prstGeom prst="rect">
            <a:avLst/>
          </a:prstGeom>
          <a:noFill/>
          <a:ln w="9525">
            <a:noFill/>
            <a:miter lim="800000"/>
            <a:headEnd/>
            <a:tailEnd/>
          </a:ln>
        </p:spPr>
      </p:pic>
      <p:sp>
        <p:nvSpPr>
          <p:cNvPr id="11" name="矩形 10"/>
          <p:cNvSpPr/>
          <p:nvPr/>
        </p:nvSpPr>
        <p:spPr>
          <a:xfrm>
            <a:off x="3596533" y="3855399"/>
            <a:ext cx="2486578" cy="369332"/>
          </a:xfrm>
          <a:prstGeom prst="rect">
            <a:avLst/>
          </a:prstGeom>
          <a:solidFill>
            <a:schemeClr val="bg1"/>
          </a:solidFill>
        </p:spPr>
        <p:txBody>
          <a:bodyPr wrap="none">
            <a:spAutoFit/>
          </a:bodyPr>
          <a:lstStyle/>
          <a:p>
            <a:r>
              <a:rPr lang="en-US" altLang="zh-CN" sz="1800" dirty="0" smtClean="0">
                <a:latin typeface="Times New Roman" pitchFamily="18" charset="0"/>
                <a:cs typeface="Times New Roman" pitchFamily="18" charset="0"/>
              </a:rPr>
              <a:t>Absorption time:</a:t>
            </a:r>
            <a:r>
              <a:rPr lang="en-US" sz="1800" dirty="0" smtClean="0">
                <a:latin typeface="Times New Roman" pitchFamily="18" charset="0"/>
                <a:cs typeface="Times New Roman" pitchFamily="18" charset="0"/>
              </a:rPr>
              <a:t>70min</a:t>
            </a:r>
            <a:endParaRPr lang="zh-CN" altLang="en-US" sz="1800" dirty="0">
              <a:latin typeface="Times New Roman" pitchFamily="18" charset="0"/>
              <a:cs typeface="Times New Roman" pitchFamily="18" charset="0"/>
            </a:endParaRPr>
          </a:p>
        </p:txBody>
      </p:sp>
      <p:sp>
        <p:nvSpPr>
          <p:cNvPr id="12" name="矩形 11"/>
          <p:cNvSpPr/>
          <p:nvPr/>
        </p:nvSpPr>
        <p:spPr>
          <a:xfrm>
            <a:off x="6236955" y="3854606"/>
            <a:ext cx="2601994" cy="369332"/>
          </a:xfrm>
          <a:prstGeom prst="rect">
            <a:avLst/>
          </a:prstGeom>
          <a:solidFill>
            <a:schemeClr val="bg1"/>
          </a:solidFill>
        </p:spPr>
        <p:txBody>
          <a:bodyPr wrap="none">
            <a:spAutoFit/>
          </a:bodyPr>
          <a:lstStyle/>
          <a:p>
            <a:r>
              <a:rPr lang="en-US" altLang="zh-CN" sz="1800" dirty="0" smtClean="0">
                <a:latin typeface="Times New Roman" pitchFamily="18" charset="0"/>
                <a:cs typeface="Times New Roman" pitchFamily="18" charset="0"/>
              </a:rPr>
              <a:t>Absorption time:1</a:t>
            </a:r>
            <a:r>
              <a:rPr lang="en-US" sz="1800" dirty="0" smtClean="0">
                <a:latin typeface="Times New Roman" pitchFamily="18" charset="0"/>
                <a:cs typeface="Times New Roman" pitchFamily="18" charset="0"/>
              </a:rPr>
              <a:t>70min</a:t>
            </a:r>
            <a:endParaRPr lang="zh-CN" altLang="en-US" sz="1800" dirty="0">
              <a:latin typeface="Times New Roman" pitchFamily="18" charset="0"/>
              <a:cs typeface="Times New Roman" pitchFamily="18" charset="0"/>
            </a:endParaRPr>
          </a:p>
        </p:txBody>
      </p:sp>
      <p:sp>
        <p:nvSpPr>
          <p:cNvPr id="13" name="矩形 12"/>
          <p:cNvSpPr/>
          <p:nvPr/>
        </p:nvSpPr>
        <p:spPr>
          <a:xfrm>
            <a:off x="3443465" y="6424120"/>
            <a:ext cx="2601994" cy="369332"/>
          </a:xfrm>
          <a:prstGeom prst="rect">
            <a:avLst/>
          </a:prstGeom>
          <a:solidFill>
            <a:schemeClr val="bg1"/>
          </a:solidFill>
        </p:spPr>
        <p:txBody>
          <a:bodyPr wrap="none">
            <a:spAutoFit/>
          </a:bodyPr>
          <a:lstStyle/>
          <a:p>
            <a:r>
              <a:rPr lang="en-US" altLang="zh-CN" sz="1800" dirty="0" smtClean="0">
                <a:latin typeface="Times New Roman" pitchFamily="18" charset="0"/>
                <a:cs typeface="Times New Roman" pitchFamily="18" charset="0"/>
              </a:rPr>
              <a:t>Absorption time:310</a:t>
            </a:r>
            <a:r>
              <a:rPr lang="en-US" sz="1800" dirty="0" smtClean="0">
                <a:latin typeface="Times New Roman" pitchFamily="18" charset="0"/>
                <a:cs typeface="Times New Roman" pitchFamily="18" charset="0"/>
              </a:rPr>
              <a:t>min</a:t>
            </a:r>
            <a:endParaRPr lang="zh-CN" altLang="en-US" sz="1800" dirty="0">
              <a:latin typeface="Times New Roman" pitchFamily="18" charset="0"/>
              <a:cs typeface="Times New Roman" pitchFamily="18" charset="0"/>
            </a:endParaRPr>
          </a:p>
        </p:txBody>
      </p:sp>
      <p:sp>
        <p:nvSpPr>
          <p:cNvPr id="14" name="矩形 13"/>
          <p:cNvSpPr/>
          <p:nvPr/>
        </p:nvSpPr>
        <p:spPr>
          <a:xfrm>
            <a:off x="6210496" y="6434878"/>
            <a:ext cx="2717411" cy="369332"/>
          </a:xfrm>
          <a:prstGeom prst="rect">
            <a:avLst/>
          </a:prstGeom>
          <a:solidFill>
            <a:schemeClr val="bg1"/>
          </a:solidFill>
        </p:spPr>
        <p:txBody>
          <a:bodyPr wrap="none">
            <a:spAutoFit/>
          </a:bodyPr>
          <a:lstStyle/>
          <a:p>
            <a:r>
              <a:rPr lang="en-US" altLang="zh-CN" sz="1800" dirty="0" smtClean="0">
                <a:latin typeface="Times New Roman" pitchFamily="18" charset="0"/>
                <a:cs typeface="Times New Roman" pitchFamily="18" charset="0"/>
              </a:rPr>
              <a:t>Absorption time:1240</a:t>
            </a:r>
            <a:r>
              <a:rPr lang="en-US" sz="1800" dirty="0" smtClean="0">
                <a:latin typeface="Times New Roman" pitchFamily="18" charset="0"/>
                <a:cs typeface="Times New Roman" pitchFamily="18" charset="0"/>
              </a:rPr>
              <a:t>min</a:t>
            </a:r>
            <a:endParaRPr lang="zh-CN" altLang="en-US" sz="1800" dirty="0">
              <a:latin typeface="Times New Roman" pitchFamily="18" charset="0"/>
              <a:cs typeface="Times New Roman" pitchFamily="18" charset="0"/>
            </a:endParaRPr>
          </a:p>
        </p:txBody>
      </p:sp>
      <p:sp>
        <p:nvSpPr>
          <p:cNvPr id="15" name="矩形 14"/>
          <p:cNvSpPr/>
          <p:nvPr/>
        </p:nvSpPr>
        <p:spPr>
          <a:xfrm>
            <a:off x="1000100" y="4857760"/>
            <a:ext cx="1206421" cy="369332"/>
          </a:xfrm>
          <a:prstGeom prst="rect">
            <a:avLst/>
          </a:prstGeom>
        </p:spPr>
        <p:txBody>
          <a:bodyPr wrap="none">
            <a:spAutoFit/>
          </a:bodyPr>
          <a:lstStyle/>
          <a:p>
            <a:r>
              <a:rPr lang="en-US" altLang="zh-CN" sz="1800" dirty="0" smtClean="0">
                <a:latin typeface="Times New Roman" pitchFamily="18" charset="0"/>
                <a:cs typeface="Times New Roman" pitchFamily="18" charset="0"/>
              </a:rPr>
              <a:t>CT image </a:t>
            </a:r>
            <a:endParaRPr lang="zh-CN" altLang="en-US" sz="1800" dirty="0">
              <a:latin typeface="Times New Roman" pitchFamily="18" charset="0"/>
              <a:cs typeface="Times New Roman" pitchFamily="18" charset="0"/>
            </a:endParaRPr>
          </a:p>
        </p:txBody>
      </p:sp>
      <p:sp>
        <p:nvSpPr>
          <p:cNvPr id="16" name="矩形 15"/>
          <p:cNvSpPr/>
          <p:nvPr/>
        </p:nvSpPr>
        <p:spPr>
          <a:xfrm>
            <a:off x="316196" y="1622793"/>
            <a:ext cx="2928958" cy="646331"/>
          </a:xfrm>
          <a:prstGeom prst="rect">
            <a:avLst/>
          </a:prstGeom>
        </p:spPr>
        <p:txBody>
          <a:bodyPr wrap="square">
            <a:spAutoFit/>
          </a:bodyPr>
          <a:lstStyle/>
          <a:p>
            <a:r>
              <a:rPr lang="en-US" altLang="zh-CN" sz="1800" dirty="0" smtClean="0">
                <a:solidFill>
                  <a:srgbClr val="FF0000"/>
                </a:solidFill>
                <a:latin typeface="Times New Roman" pitchFamily="18" charset="0"/>
                <a:ea typeface="宋体" pitchFamily="2" charset="-122"/>
                <a:cs typeface="Times New Roman" pitchFamily="18" charset="0"/>
              </a:rPr>
              <a:t>Volumetric strain distribution </a:t>
            </a:r>
            <a:endParaRPr lang="zh-CN" altLang="en-US" sz="1800" dirty="0"/>
          </a:p>
        </p:txBody>
      </p:sp>
      <p:sp>
        <p:nvSpPr>
          <p:cNvPr id="17" name="矩形 16"/>
          <p:cNvSpPr/>
          <p:nvPr/>
        </p:nvSpPr>
        <p:spPr>
          <a:xfrm>
            <a:off x="83125" y="5250575"/>
            <a:ext cx="3214678" cy="1200329"/>
          </a:xfrm>
          <a:prstGeom prst="rect">
            <a:avLst/>
          </a:prstGeom>
        </p:spPr>
        <p:txBody>
          <a:bodyPr wrap="square">
            <a:spAutoFit/>
          </a:bodyPr>
          <a:lstStyle/>
          <a:p>
            <a:r>
              <a:rPr lang="en-US" altLang="zh-CN" sz="1800" dirty="0" smtClean="0">
                <a:latin typeface="Times New Roman" pitchFamily="18" charset="0"/>
                <a:cs typeface="Times New Roman" pitchFamily="18" charset="0"/>
              </a:rPr>
              <a:t>Calculation area: 800 ×800 ×750 </a:t>
            </a:r>
            <a:r>
              <a:rPr lang="en-US" altLang="zh-CN" sz="1800" dirty="0" err="1" smtClean="0">
                <a:latin typeface="Times New Roman" pitchFamily="18" charset="0"/>
                <a:cs typeface="Times New Roman" pitchFamily="18" charset="0"/>
              </a:rPr>
              <a:t>voxels</a:t>
            </a:r>
            <a:r>
              <a:rPr lang="en-US" altLang="zh-CN" sz="1800" dirty="0" smtClean="0">
                <a:latin typeface="Times New Roman" pitchFamily="18" charset="0"/>
                <a:cs typeface="Times New Roman" pitchFamily="18" charset="0"/>
              </a:rPr>
              <a:t>, subset size: 64 ×64 ×64 </a:t>
            </a:r>
            <a:r>
              <a:rPr lang="en-US" altLang="zh-CN" sz="1800" dirty="0" err="1" smtClean="0">
                <a:latin typeface="Times New Roman" pitchFamily="18" charset="0"/>
                <a:cs typeface="Times New Roman" pitchFamily="18" charset="0"/>
              </a:rPr>
              <a:t>voxels</a:t>
            </a:r>
            <a:r>
              <a:rPr lang="en-US" altLang="zh-CN" sz="1800" dirty="0" smtClean="0">
                <a:latin typeface="Times New Roman" pitchFamily="18" charset="0"/>
                <a:cs typeface="Times New Roman" pitchFamily="18" charset="0"/>
              </a:rPr>
              <a:t>,</a:t>
            </a:r>
            <a:r>
              <a:rPr lang="en-US" sz="1800" dirty="0" smtClean="0">
                <a:latin typeface="Times New Roman" pitchFamily="18" charset="0"/>
                <a:cs typeface="Times New Roman" pitchFamily="18" charset="0"/>
              </a:rPr>
              <a:t> and the subset shifting is 32 </a:t>
            </a:r>
            <a:r>
              <a:rPr lang="en-US" sz="1800" dirty="0" err="1" smtClean="0">
                <a:latin typeface="Times New Roman" pitchFamily="18" charset="0"/>
                <a:cs typeface="Times New Roman" pitchFamily="18" charset="0"/>
              </a:rPr>
              <a:t>voxels</a:t>
            </a:r>
            <a:endParaRPr lang="zh-CN" altLang="en-US" sz="1800" dirty="0">
              <a:latin typeface="Times New Roman" pitchFamily="18" charset="0"/>
              <a:cs typeface="Times New Roman" pitchFamily="18" charset="0"/>
            </a:endParaRPr>
          </a:p>
        </p:txBody>
      </p:sp>
    </p:spTree>
    <p:extLst>
      <p:ext uri="{BB962C8B-B14F-4D97-AF65-F5344CB8AC3E}">
        <p14:creationId xmlns:p14="http://schemas.microsoft.com/office/powerpoint/2010/main" val="1966704544"/>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pPr>
              <a:defRPr/>
            </a:pPr>
            <a:fld id="{FB1D18DF-63BA-4225-91A5-0C59077FCCD8}" type="slidenum">
              <a:rPr lang="zh-CN" altLang="en-US" smtClean="0"/>
              <a:pPr>
                <a:defRPr/>
              </a:pPr>
              <a:t>69</a:t>
            </a:fld>
            <a:endParaRPr lang="en-US" altLang="zh-CN"/>
          </a:p>
        </p:txBody>
      </p:sp>
      <p:pic>
        <p:nvPicPr>
          <p:cNvPr id="1761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3600" y="1600200"/>
            <a:ext cx="6029325" cy="2219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 Box 2"/>
          <p:cNvSpPr txBox="1">
            <a:spLocks noChangeArrowheads="1"/>
          </p:cNvSpPr>
          <p:nvPr/>
        </p:nvSpPr>
        <p:spPr bwMode="auto">
          <a:xfrm>
            <a:off x="214282" y="5357826"/>
            <a:ext cx="8572560" cy="1285860"/>
          </a:xfrm>
          <a:prstGeom prst="rect">
            <a:avLst/>
          </a:prstGeom>
          <a:solidFill>
            <a:schemeClr val="bg1"/>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just" defTabSz="914400" rtl="0" eaLnBrk="1" fontAlgn="base" latinLnBrk="0" hangingPunct="1">
              <a:lnSpc>
                <a:spcPct val="100000"/>
              </a:lnSpc>
              <a:spcBef>
                <a:spcPct val="0"/>
              </a:spcBef>
              <a:spcAft>
                <a:spcPct val="0"/>
              </a:spcAft>
              <a:buClrTx/>
              <a:buSzTx/>
              <a:buFontTx/>
              <a:buNone/>
              <a:tabLst/>
            </a:pPr>
            <a:r>
              <a:rPr lang="en-US" altLang="zh-CN" sz="1800" dirty="0" smtClean="0">
                <a:latin typeface="Times New Roman" pitchFamily="18" charset="0"/>
                <a:ea typeface="宋体" pitchFamily="2" charset="-122"/>
                <a:cs typeface="Times New Roman" pitchFamily="18" charset="0"/>
              </a:rPr>
              <a:t>The strain from strain gauge  is higher than those from </a:t>
            </a:r>
            <a:r>
              <a:rPr kumimoji="0" lang="en-US" altLang="zh-CN" sz="1800" b="0" i="0" u="none" strike="noStrike" cap="none" normalizeH="0" baseline="0" dirty="0" smtClean="0">
                <a:ln>
                  <a:noFill/>
                </a:ln>
                <a:solidFill>
                  <a:schemeClr val="tx1"/>
                </a:solidFill>
                <a:effectLst/>
                <a:latin typeface="Times New Roman" pitchFamily="18" charset="0"/>
                <a:ea typeface="宋体" pitchFamily="2" charset="-122"/>
                <a:cs typeface="Times New Roman" pitchFamily="18" charset="0"/>
              </a:rPr>
              <a:t>DVSP. </a:t>
            </a:r>
            <a:r>
              <a:rPr lang="en-US" altLang="zh-CN" sz="1800" dirty="0" smtClean="0">
                <a:latin typeface="Times New Roman" pitchFamily="18" charset="0"/>
                <a:ea typeface="宋体" pitchFamily="2" charset="-122"/>
                <a:cs typeface="Times New Roman" pitchFamily="18" charset="0"/>
              </a:rPr>
              <a:t>One reason could be that the strain gauge just indicates the strain value of point measured, while the data from DVSP are average value of calculation volume, which includes the expanded  area as well as shrunk area. </a:t>
            </a:r>
            <a:endParaRPr kumimoji="0" lang="zh-CN" altLang="zh-CN" sz="1800" b="0" i="0" u="none" strike="noStrike" cap="none" normalizeH="0" baseline="0" dirty="0" smtClean="0">
              <a:ln>
                <a:noFill/>
              </a:ln>
              <a:solidFill>
                <a:schemeClr val="tx1"/>
              </a:solidFill>
              <a:effectLst/>
              <a:latin typeface="Times New Roman" pitchFamily="18" charset="0"/>
              <a:ea typeface="宋体" pitchFamily="2" charset="-122"/>
              <a:cs typeface="Times New Roman" pitchFamily="18" charset="0"/>
            </a:endParaRPr>
          </a:p>
        </p:txBody>
      </p:sp>
      <p:sp>
        <p:nvSpPr>
          <p:cNvPr id="5" name="TextBox 4"/>
          <p:cNvSpPr txBox="1"/>
          <p:nvPr/>
        </p:nvSpPr>
        <p:spPr>
          <a:xfrm>
            <a:off x="5860533" y="4377896"/>
            <a:ext cx="3071834" cy="923330"/>
          </a:xfrm>
          <a:prstGeom prst="rect">
            <a:avLst/>
          </a:prstGeom>
          <a:noFill/>
        </p:spPr>
        <p:txBody>
          <a:bodyPr wrap="square" rtlCol="0">
            <a:spAutoFit/>
          </a:bodyPr>
          <a:lstStyle/>
          <a:p>
            <a:r>
              <a:rPr lang="en-US" altLang="zh-CN" sz="1800" dirty="0" smtClean="0">
                <a:latin typeface="Times New Roman" pitchFamily="18" charset="0"/>
                <a:cs typeface="Times New Roman" pitchFamily="18" charset="0"/>
              </a:rPr>
              <a:t>In strain analysis, the number of calculation points is 16 ×16 ×19=4864</a:t>
            </a:r>
            <a:endParaRPr lang="zh-CN" altLang="en-US" sz="1800" dirty="0">
              <a:latin typeface="Times New Roman" pitchFamily="18" charset="0"/>
              <a:cs typeface="Times New Roman" pitchFamily="18" charset="0"/>
            </a:endParaRPr>
          </a:p>
        </p:txBody>
      </p:sp>
      <p:pic>
        <p:nvPicPr>
          <p:cNvPr id="6" name="Picture 10"/>
          <p:cNvPicPr>
            <a:picLocks noChangeAspect="1" noChangeArrowheads="1"/>
          </p:cNvPicPr>
          <p:nvPr/>
        </p:nvPicPr>
        <p:blipFill>
          <a:blip r:embed="rId3"/>
          <a:srcRect/>
          <a:stretch>
            <a:fillRect/>
          </a:stretch>
        </p:blipFill>
        <p:spPr bwMode="auto">
          <a:xfrm>
            <a:off x="4479943" y="3982305"/>
            <a:ext cx="733480" cy="857256"/>
          </a:xfrm>
          <a:prstGeom prst="rect">
            <a:avLst/>
          </a:prstGeom>
          <a:noFill/>
          <a:ln w="9525">
            <a:noFill/>
            <a:miter lim="800000"/>
            <a:headEnd/>
            <a:tailEnd/>
          </a:ln>
        </p:spPr>
      </p:pic>
      <p:sp>
        <p:nvSpPr>
          <p:cNvPr id="7" name="TextBox 6"/>
          <p:cNvSpPr txBox="1"/>
          <p:nvPr/>
        </p:nvSpPr>
        <p:spPr>
          <a:xfrm>
            <a:off x="5791200" y="3723155"/>
            <a:ext cx="3152821" cy="646331"/>
          </a:xfrm>
          <a:prstGeom prst="rect">
            <a:avLst/>
          </a:prstGeom>
          <a:noFill/>
        </p:spPr>
        <p:txBody>
          <a:bodyPr wrap="square" rtlCol="0">
            <a:spAutoFit/>
          </a:bodyPr>
          <a:lstStyle/>
          <a:p>
            <a:r>
              <a:rPr lang="en-US" altLang="zh-CN" sz="1800" dirty="0" smtClean="0">
                <a:latin typeface="Times New Roman" pitchFamily="18" charset="0"/>
                <a:cs typeface="Times New Roman" pitchFamily="18" charset="0"/>
              </a:rPr>
              <a:t>The size of subset:64 ×64 ×64 </a:t>
            </a:r>
            <a:r>
              <a:rPr lang="en-US" altLang="zh-CN" sz="1800" dirty="0" err="1" smtClean="0">
                <a:latin typeface="Times New Roman" pitchFamily="18" charset="0"/>
                <a:cs typeface="Times New Roman" pitchFamily="18" charset="0"/>
              </a:rPr>
              <a:t>voxels</a:t>
            </a:r>
            <a:r>
              <a:rPr lang="en-US" altLang="zh-CN" sz="1800" dirty="0" smtClean="0">
                <a:latin typeface="Times New Roman" pitchFamily="18" charset="0"/>
                <a:cs typeface="Times New Roman" pitchFamily="18" charset="0"/>
              </a:rPr>
              <a:t>, 1 </a:t>
            </a:r>
            <a:r>
              <a:rPr lang="en-US" altLang="zh-CN" sz="1800" dirty="0" err="1" smtClean="0">
                <a:latin typeface="Times New Roman" pitchFamily="18" charset="0"/>
                <a:cs typeface="Times New Roman" pitchFamily="18" charset="0"/>
              </a:rPr>
              <a:t>voxel</a:t>
            </a:r>
            <a:r>
              <a:rPr lang="en-US" altLang="zh-CN" sz="1800" dirty="0" smtClean="0">
                <a:latin typeface="Times New Roman" pitchFamily="18" charset="0"/>
                <a:cs typeface="Times New Roman" pitchFamily="18" charset="0"/>
              </a:rPr>
              <a:t> = 32</a:t>
            </a:r>
            <a:r>
              <a:rPr lang="el-GR" altLang="zh-CN" sz="1800" dirty="0" smtClean="0">
                <a:latin typeface="Times New Roman"/>
                <a:cs typeface="Times New Roman"/>
              </a:rPr>
              <a:t>μ</a:t>
            </a:r>
            <a:r>
              <a:rPr lang="en-US" altLang="zh-CN" sz="1800" dirty="0" smtClean="0">
                <a:latin typeface="Times New Roman"/>
                <a:cs typeface="Times New Roman"/>
              </a:rPr>
              <a:t>m</a:t>
            </a:r>
            <a:r>
              <a:rPr lang="en-US" altLang="zh-CN" sz="1800" baseline="30000" dirty="0" smtClean="0">
                <a:latin typeface="Times New Roman"/>
                <a:cs typeface="Times New Roman"/>
              </a:rPr>
              <a:t>3</a:t>
            </a:r>
            <a:endParaRPr lang="zh-CN" altLang="en-US" sz="1800" baseline="30000" dirty="0">
              <a:latin typeface="Times New Roman" pitchFamily="18" charset="0"/>
              <a:cs typeface="Times New Roman" pitchFamily="18" charset="0"/>
            </a:endParaRPr>
          </a:p>
        </p:txBody>
      </p:sp>
      <p:sp>
        <p:nvSpPr>
          <p:cNvPr id="8" name="TextBox 7"/>
          <p:cNvSpPr txBox="1"/>
          <p:nvPr/>
        </p:nvSpPr>
        <p:spPr>
          <a:xfrm>
            <a:off x="1447800" y="4094228"/>
            <a:ext cx="2214610" cy="923330"/>
          </a:xfrm>
          <a:prstGeom prst="rect">
            <a:avLst/>
          </a:prstGeom>
          <a:noFill/>
        </p:spPr>
        <p:txBody>
          <a:bodyPr wrap="square" rtlCol="0">
            <a:spAutoFit/>
          </a:bodyPr>
          <a:lstStyle/>
          <a:p>
            <a:r>
              <a:rPr lang="en-US" altLang="zh-CN" sz="1800" dirty="0" smtClean="0">
                <a:latin typeface="Times New Roman" pitchFamily="18" charset="0"/>
                <a:cs typeface="Times New Roman" pitchFamily="18" charset="0"/>
              </a:rPr>
              <a:t>The size of gauge:2mm ×3mm</a:t>
            </a:r>
          </a:p>
          <a:p>
            <a:r>
              <a:rPr lang="en-US" altLang="zh-CN" sz="1800" dirty="0" smtClean="0">
                <a:latin typeface="Times New Roman" pitchFamily="18" charset="0"/>
                <a:cs typeface="Times New Roman" pitchFamily="18" charset="0"/>
              </a:rPr>
              <a:t>(64 ×100pixels)</a:t>
            </a:r>
            <a:endParaRPr lang="zh-CN" altLang="en-US" sz="1800" baseline="30000" dirty="0">
              <a:latin typeface="Times New Roman" pitchFamily="18" charset="0"/>
              <a:cs typeface="Times New Roman" pitchFamily="18" charset="0"/>
            </a:endParaRPr>
          </a:p>
        </p:txBody>
      </p:sp>
      <p:pic>
        <p:nvPicPr>
          <p:cNvPr id="9" name="Picture 2" descr="c:\users\ADMINI~1\appdata\roaming\360se6\USERDA~1\Temp\T1GX3F~1.JPG"/>
          <p:cNvPicPr>
            <a:picLocks noChangeAspect="1" noChangeArrowheads="1"/>
          </p:cNvPicPr>
          <p:nvPr/>
        </p:nvPicPr>
        <p:blipFill>
          <a:blip r:embed="rId4">
            <a:lum bright="30000" contrast="40000"/>
          </a:blip>
          <a:srcRect l="41129" t="39855" b="23912"/>
          <a:stretch>
            <a:fillRect/>
          </a:stretch>
        </p:blipFill>
        <p:spPr bwMode="auto">
          <a:xfrm rot="16200000">
            <a:off x="246772" y="4249588"/>
            <a:ext cx="1490666" cy="612610"/>
          </a:xfrm>
          <a:prstGeom prst="rect">
            <a:avLst/>
          </a:prstGeom>
          <a:noFill/>
        </p:spPr>
      </p:pic>
      <p:cxnSp>
        <p:nvCxnSpPr>
          <p:cNvPr id="10" name="直接连接符 9"/>
          <p:cNvCxnSpPr/>
          <p:nvPr/>
        </p:nvCxnSpPr>
        <p:spPr>
          <a:xfrm>
            <a:off x="0" y="1178985"/>
            <a:ext cx="9144000" cy="1588"/>
          </a:xfrm>
          <a:prstGeom prst="line">
            <a:avLst/>
          </a:prstGeom>
          <a:ln/>
        </p:spPr>
        <p:style>
          <a:lnRef idx="3">
            <a:schemeClr val="accent2"/>
          </a:lnRef>
          <a:fillRef idx="0">
            <a:schemeClr val="accent2"/>
          </a:fillRef>
          <a:effectRef idx="2">
            <a:schemeClr val="accent2"/>
          </a:effectRef>
          <a:fontRef idx="minor">
            <a:schemeClr val="tx1"/>
          </a:fontRef>
        </p:style>
      </p:cxnSp>
      <p:sp>
        <p:nvSpPr>
          <p:cNvPr id="11" name="标题 1"/>
          <p:cNvSpPr txBox="1">
            <a:spLocks/>
          </p:cNvSpPr>
          <p:nvPr/>
        </p:nvSpPr>
        <p:spPr>
          <a:xfrm>
            <a:off x="214282" y="320625"/>
            <a:ext cx="8229600" cy="714356"/>
          </a:xfrm>
          <a:prstGeom prst="rect">
            <a:avLst/>
          </a:prstGeom>
        </p:spPr>
        <p:txBody>
          <a:bodyP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zh-CN" sz="3600" b="1" i="0" u="none" strike="noStrike" kern="1200" cap="none" spc="0" normalizeH="0" baseline="0" noProof="0" dirty="0">
                <a:ln>
                  <a:noFill/>
                </a:ln>
                <a:solidFill>
                  <a:srgbClr val="C00000"/>
                </a:solidFill>
                <a:effectLst>
                  <a:outerShdw blurRad="31750" dist="25400" dir="5400000" algn="tl" rotWithShape="0">
                    <a:srgbClr val="000000">
                      <a:alpha val="25000"/>
                    </a:srgbClr>
                  </a:outerShdw>
                </a:effectLst>
                <a:uLnTx/>
                <a:uFillTx/>
                <a:latin typeface="Times New Roman" pitchFamily="18" charset="0"/>
                <a:ea typeface="+mj-ea"/>
                <a:cs typeface="Times New Roman" pitchFamily="18" charset="0"/>
              </a:rPr>
              <a:t>Application of DVSP</a:t>
            </a:r>
            <a:endParaRPr kumimoji="0" lang="zh-CN" altLang="en-US" sz="3600" b="1" i="0" u="none" strike="noStrike" kern="1200" cap="none" spc="0" normalizeH="0" baseline="0" noProof="0" dirty="0">
              <a:ln>
                <a:noFill/>
              </a:ln>
              <a:solidFill>
                <a:srgbClr val="C00000"/>
              </a:solidFill>
              <a:effectLst>
                <a:outerShdw blurRad="31750" dist="25400" dir="5400000" algn="tl" rotWithShape="0">
                  <a:srgbClr val="000000">
                    <a:alpha val="25000"/>
                  </a:srgbClr>
                </a:outerShdw>
              </a:effectLst>
              <a:uLnTx/>
              <a:uFillTx/>
              <a:latin typeface="+mj-lt"/>
              <a:ea typeface="+mj-ea"/>
              <a:cs typeface="+mj-cs"/>
            </a:endParaRPr>
          </a:p>
        </p:txBody>
      </p:sp>
      <p:pic>
        <p:nvPicPr>
          <p:cNvPr id="12" name="Picture 2" descr="C:\Users\MCASTE~1\AppData\Local\Temp\Rar$DI91.424\SBU-stack_2clr__rgb_forWeb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10400" y="204788"/>
            <a:ext cx="1798638"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内容占位符 2"/>
          <p:cNvSpPr txBox="1">
            <a:spLocks/>
          </p:cNvSpPr>
          <p:nvPr/>
        </p:nvSpPr>
        <p:spPr>
          <a:xfrm>
            <a:off x="0" y="1214422"/>
            <a:ext cx="8858280" cy="714380"/>
          </a:xfrm>
          <a:prstGeom prst="rect">
            <a:avLst/>
          </a:prstGeom>
        </p:spPr>
        <p:txBody>
          <a:bodyPr/>
          <a:lstStyle/>
          <a:p>
            <a:pPr marL="365760" lvl="0" indent="-256032">
              <a:spcBef>
                <a:spcPts val="400"/>
              </a:spcBef>
              <a:buClr>
                <a:schemeClr val="accent1"/>
              </a:buClr>
              <a:buSzPct val="68000"/>
              <a:buFont typeface="Wingdings 3"/>
              <a:buChar char=""/>
              <a:defRPr/>
            </a:pPr>
            <a:r>
              <a:rPr lang="en-US" sz="2400" dirty="0" smtClean="0">
                <a:latin typeface="Times New Roman" pitchFamily="18" charset="0"/>
                <a:cs typeface="Times New Roman" pitchFamily="18" charset="0"/>
              </a:rPr>
              <a:t>Internal Deformation Analysis of Coal Caused by CO</a:t>
            </a:r>
            <a:r>
              <a:rPr lang="en-US" sz="2400" baseline="-25000" dirty="0" smtClean="0">
                <a:latin typeface="Times New Roman" pitchFamily="18" charset="0"/>
                <a:cs typeface="Times New Roman" pitchFamily="18" charset="0"/>
              </a:rPr>
              <a:t>2</a:t>
            </a:r>
            <a:r>
              <a:rPr lang="en-US" sz="2400" dirty="0" smtClean="0">
                <a:latin typeface="Times New Roman" pitchFamily="18" charset="0"/>
                <a:cs typeface="Times New Roman" pitchFamily="18" charset="0"/>
              </a:rPr>
              <a:t> Sorption</a:t>
            </a:r>
            <a:endParaRPr kumimoji="0" lang="zh-CN" altLang="en-US" sz="2400" b="0" i="0" u="none" strike="noStrike" kern="1200" cap="none" spc="0" normalizeH="0" baseline="0" noProof="0" dirty="0">
              <a:ln>
                <a:noFill/>
              </a:ln>
              <a:solidFill>
                <a:schemeClr val="tx1"/>
              </a:solidFill>
              <a:effectLst/>
              <a:uLnTx/>
              <a:uFillTx/>
              <a:latin typeface="Times New Roman" pitchFamily="18" charset="0"/>
              <a:ea typeface="+mn-ea"/>
              <a:cs typeface="Times New Roman" pitchFamily="18" charset="0"/>
            </a:endParaRPr>
          </a:p>
        </p:txBody>
      </p:sp>
      <p:cxnSp>
        <p:nvCxnSpPr>
          <p:cNvPr id="14" name="直接连接符 13"/>
          <p:cNvCxnSpPr/>
          <p:nvPr/>
        </p:nvCxnSpPr>
        <p:spPr>
          <a:xfrm>
            <a:off x="0" y="1178985"/>
            <a:ext cx="9144000" cy="1588"/>
          </a:xfrm>
          <a:prstGeom prst="line">
            <a:avLst/>
          </a:prstGeom>
          <a:ln/>
        </p:spPr>
        <p:style>
          <a:lnRef idx="3">
            <a:schemeClr val="accent2"/>
          </a:lnRef>
          <a:fillRef idx="0">
            <a:schemeClr val="accent2"/>
          </a:fillRef>
          <a:effectRef idx="2">
            <a:schemeClr val="accent2"/>
          </a:effectRef>
          <a:fontRef idx="minor">
            <a:schemeClr val="tx1"/>
          </a:fontRef>
        </p:style>
      </p:cxnSp>
      <p:sp>
        <p:nvSpPr>
          <p:cNvPr id="16" name="Text Box 2"/>
          <p:cNvSpPr txBox="1">
            <a:spLocks noChangeArrowheads="1"/>
          </p:cNvSpPr>
          <p:nvPr/>
        </p:nvSpPr>
        <p:spPr bwMode="auto">
          <a:xfrm>
            <a:off x="179319" y="2289175"/>
            <a:ext cx="2106679" cy="42068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just" defTabSz="914400" rtl="0" eaLnBrk="1" fontAlgn="base" latinLnBrk="0" hangingPunct="1">
              <a:lnSpc>
                <a:spcPct val="100000"/>
              </a:lnSpc>
              <a:spcBef>
                <a:spcPct val="0"/>
              </a:spcBef>
              <a:spcAft>
                <a:spcPct val="0"/>
              </a:spcAft>
              <a:buClrTx/>
              <a:buSzTx/>
              <a:buFontTx/>
              <a:buNone/>
              <a:tabLst/>
            </a:pPr>
            <a:r>
              <a:rPr lang="en-US" altLang="zh-CN" sz="1800" dirty="0" smtClean="0">
                <a:latin typeface="Times New Roman" pitchFamily="18" charset="0"/>
                <a:ea typeface="宋体" pitchFamily="2" charset="-122"/>
                <a:cs typeface="Times New Roman" pitchFamily="18" charset="0"/>
              </a:rPr>
              <a:t>Strain-time curve</a:t>
            </a:r>
            <a:endParaRPr kumimoji="0" lang="zh-CN" altLang="zh-CN" sz="1800" b="0" i="0" u="none" strike="noStrike" cap="none" normalizeH="0" baseline="0" dirty="0" smtClean="0">
              <a:ln>
                <a:noFill/>
              </a:ln>
              <a:solidFill>
                <a:schemeClr val="tx1"/>
              </a:solidFill>
              <a:effectLst/>
              <a:latin typeface="Times New Roman" pitchFamily="18" charset="0"/>
              <a:ea typeface="宋体" pitchFamily="2" charset="-122"/>
              <a:cs typeface="Times New Roman" pitchFamily="18" charset="0"/>
            </a:endParaRPr>
          </a:p>
        </p:txBody>
      </p:sp>
    </p:spTree>
    <p:extLst>
      <p:ext uri="{BB962C8B-B14F-4D97-AF65-F5344CB8AC3E}">
        <p14:creationId xmlns:p14="http://schemas.microsoft.com/office/powerpoint/2010/main" val="185639570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bwMode="auto">
          <a:xfrm>
            <a:off x="1219200" y="6362700"/>
            <a:ext cx="723900" cy="228600"/>
          </a:xfrm>
          <a:prstGeom prst="rect">
            <a:avLst/>
          </a:prstGeom>
          <a:solidFill>
            <a:srgbClr val="FFFF00"/>
          </a:solidFill>
          <a:ln w="3175" cap="flat" cmpd="sng" algn="ctr">
            <a:solidFill>
              <a:srgbClr val="FFFF00"/>
            </a:solidFill>
            <a:prstDash val="solid"/>
            <a:round/>
            <a:headEnd type="none" w="med" len="med"/>
            <a:tailEnd type="triangl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Tahoma" pitchFamily="34" charset="0"/>
            </a:endParaRPr>
          </a:p>
        </p:txBody>
      </p:sp>
      <p:sp>
        <p:nvSpPr>
          <p:cNvPr id="59394" name="Slide Number Placeholder 6"/>
          <p:cNvSpPr>
            <a:spLocks noGrp="1"/>
          </p:cNvSpPr>
          <p:nvPr>
            <p:ph type="sldNum" sz="quarter" idx="12"/>
          </p:nvPr>
        </p:nvSpPr>
        <p:spPr>
          <a:noFill/>
        </p:spPr>
        <p:txBody>
          <a:bodyPr/>
          <a:lstStyle>
            <a:lvl1pPr eaLnBrk="0" hangingPunct="0">
              <a:defRPr sz="2400" b="1">
                <a:solidFill>
                  <a:schemeClr val="tx1"/>
                </a:solidFill>
                <a:latin typeface="Tahoma" pitchFamily="34" charset="0"/>
              </a:defRPr>
            </a:lvl1pPr>
            <a:lvl2pPr marL="742950" indent="-285750" eaLnBrk="0" hangingPunct="0">
              <a:defRPr sz="2400" b="1">
                <a:solidFill>
                  <a:schemeClr val="tx1"/>
                </a:solidFill>
                <a:latin typeface="Tahoma" pitchFamily="34" charset="0"/>
              </a:defRPr>
            </a:lvl2pPr>
            <a:lvl3pPr marL="1143000" indent="-228600" eaLnBrk="0" hangingPunct="0">
              <a:defRPr sz="2400" b="1">
                <a:solidFill>
                  <a:schemeClr val="tx1"/>
                </a:solidFill>
                <a:latin typeface="Tahoma" pitchFamily="34" charset="0"/>
              </a:defRPr>
            </a:lvl3pPr>
            <a:lvl4pPr marL="1600200" indent="-228600" eaLnBrk="0" hangingPunct="0">
              <a:defRPr sz="2400" b="1">
                <a:solidFill>
                  <a:schemeClr val="tx1"/>
                </a:solidFill>
                <a:latin typeface="Tahoma" pitchFamily="34" charset="0"/>
              </a:defRPr>
            </a:lvl4pPr>
            <a:lvl5pPr marL="2057400" indent="-228600" eaLnBrk="0" hangingPunct="0">
              <a:defRPr sz="2400" b="1">
                <a:solidFill>
                  <a:schemeClr val="tx1"/>
                </a:solidFill>
                <a:latin typeface="Tahoma" pitchFamily="34" charset="0"/>
              </a:defRPr>
            </a:lvl5pPr>
            <a:lvl6pPr marL="2514600" indent="-228600" eaLnBrk="0" fontAlgn="base" hangingPunct="0">
              <a:spcBef>
                <a:spcPct val="0"/>
              </a:spcBef>
              <a:spcAft>
                <a:spcPct val="0"/>
              </a:spcAft>
              <a:defRPr sz="2400" b="1">
                <a:solidFill>
                  <a:schemeClr val="tx1"/>
                </a:solidFill>
                <a:latin typeface="Tahoma" pitchFamily="34" charset="0"/>
              </a:defRPr>
            </a:lvl6pPr>
            <a:lvl7pPr marL="2971800" indent="-228600" eaLnBrk="0" fontAlgn="base" hangingPunct="0">
              <a:spcBef>
                <a:spcPct val="0"/>
              </a:spcBef>
              <a:spcAft>
                <a:spcPct val="0"/>
              </a:spcAft>
              <a:defRPr sz="2400" b="1">
                <a:solidFill>
                  <a:schemeClr val="tx1"/>
                </a:solidFill>
                <a:latin typeface="Tahoma" pitchFamily="34" charset="0"/>
              </a:defRPr>
            </a:lvl7pPr>
            <a:lvl8pPr marL="3429000" indent="-228600" eaLnBrk="0" fontAlgn="base" hangingPunct="0">
              <a:spcBef>
                <a:spcPct val="0"/>
              </a:spcBef>
              <a:spcAft>
                <a:spcPct val="0"/>
              </a:spcAft>
              <a:defRPr sz="2400" b="1">
                <a:solidFill>
                  <a:schemeClr val="tx1"/>
                </a:solidFill>
                <a:latin typeface="Tahoma" pitchFamily="34" charset="0"/>
              </a:defRPr>
            </a:lvl8pPr>
            <a:lvl9pPr marL="3886200" indent="-228600" eaLnBrk="0" fontAlgn="base" hangingPunct="0">
              <a:spcBef>
                <a:spcPct val="0"/>
              </a:spcBef>
              <a:spcAft>
                <a:spcPct val="0"/>
              </a:spcAft>
              <a:defRPr sz="2400" b="1">
                <a:solidFill>
                  <a:schemeClr val="tx1"/>
                </a:solidFill>
                <a:latin typeface="Tahoma" pitchFamily="34" charset="0"/>
              </a:defRPr>
            </a:lvl9pPr>
          </a:lstStyle>
          <a:p>
            <a:pPr eaLnBrk="1" hangingPunct="1"/>
            <a:fld id="{9B82BABD-957F-4026-8E4F-E9359CA7D764}" type="slidenum">
              <a:rPr lang="zh-CN" altLang="en-US" sz="1400" b="0" smtClean="0"/>
              <a:pPr eaLnBrk="1" hangingPunct="1"/>
              <a:t>7</a:t>
            </a:fld>
            <a:endParaRPr lang="en-US" altLang="zh-CN" sz="1400" b="0"/>
          </a:p>
        </p:txBody>
      </p:sp>
      <p:sp>
        <p:nvSpPr>
          <p:cNvPr id="220182" name="Text Box 22"/>
          <p:cNvSpPr txBox="1">
            <a:spLocks noChangeArrowheads="1"/>
          </p:cNvSpPr>
          <p:nvPr/>
        </p:nvSpPr>
        <p:spPr bwMode="auto">
          <a:xfrm>
            <a:off x="3200400" y="381000"/>
            <a:ext cx="24558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altLang="zh-CN" i="1">
                <a:solidFill>
                  <a:schemeClr val="tx2"/>
                </a:solidFill>
                <a:effectLst>
                  <a:outerShdw blurRad="38100" dist="38100" dir="2700000" algn="tl">
                    <a:srgbClr val="C0C0C0"/>
                  </a:outerShdw>
                </a:effectLst>
                <a:ea typeface="SimSun" pitchFamily="2" charset="-122"/>
              </a:rPr>
              <a:t>In-plane Moiré</a:t>
            </a:r>
          </a:p>
        </p:txBody>
      </p:sp>
      <p:pic>
        <p:nvPicPr>
          <p:cNvPr id="59396" name="Picture 25" descr="wall2"/>
          <p:cNvPicPr>
            <a:picLocks noChangeAspect="1" noChangeArrowheads="1"/>
          </p:cNvPicPr>
          <p:nvPr/>
        </p:nvPicPr>
        <p:blipFill>
          <a:blip r:embed="rId2">
            <a:extLst>
              <a:ext uri="{28A0092B-C50C-407E-A947-70E740481C1C}">
                <a14:useLocalDpi xmlns:a14="http://schemas.microsoft.com/office/drawing/2010/main" val="0"/>
              </a:ext>
            </a:extLst>
          </a:blip>
          <a:srcRect t="12500" r="34987"/>
          <a:stretch>
            <a:fillRect/>
          </a:stretch>
        </p:blipFill>
        <p:spPr bwMode="auto">
          <a:xfrm>
            <a:off x="2286000" y="1170701"/>
            <a:ext cx="4953000" cy="4239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7" name="Text Box 26"/>
          <p:cNvSpPr txBox="1">
            <a:spLocks noChangeArrowheads="1"/>
          </p:cNvSpPr>
          <p:nvPr/>
        </p:nvSpPr>
        <p:spPr bwMode="auto">
          <a:xfrm>
            <a:off x="571500" y="1068193"/>
            <a:ext cx="29718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solidFill>
                  <a:schemeClr val="tx1"/>
                </a:solidFill>
                <a:miter lim="800000"/>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b="1">
                <a:solidFill>
                  <a:schemeClr val="tx1"/>
                </a:solidFill>
                <a:latin typeface="Tahoma" pitchFamily="34" charset="0"/>
              </a:defRPr>
            </a:lvl1pPr>
            <a:lvl2pPr marL="742950" indent="-285750" eaLnBrk="0" hangingPunct="0">
              <a:defRPr sz="2400" b="1">
                <a:solidFill>
                  <a:schemeClr val="tx1"/>
                </a:solidFill>
                <a:latin typeface="Tahoma" pitchFamily="34" charset="0"/>
              </a:defRPr>
            </a:lvl2pPr>
            <a:lvl3pPr marL="1143000" indent="-228600" eaLnBrk="0" hangingPunct="0">
              <a:defRPr sz="2400" b="1">
                <a:solidFill>
                  <a:schemeClr val="tx1"/>
                </a:solidFill>
                <a:latin typeface="Tahoma" pitchFamily="34" charset="0"/>
              </a:defRPr>
            </a:lvl3pPr>
            <a:lvl4pPr marL="1600200" indent="-228600" eaLnBrk="0" hangingPunct="0">
              <a:defRPr sz="2400" b="1">
                <a:solidFill>
                  <a:schemeClr val="tx1"/>
                </a:solidFill>
                <a:latin typeface="Tahoma" pitchFamily="34" charset="0"/>
              </a:defRPr>
            </a:lvl4pPr>
            <a:lvl5pPr marL="2057400" indent="-228600" eaLnBrk="0" hangingPunct="0">
              <a:defRPr sz="2400" b="1">
                <a:solidFill>
                  <a:schemeClr val="tx1"/>
                </a:solidFill>
                <a:latin typeface="Tahoma" pitchFamily="34" charset="0"/>
              </a:defRPr>
            </a:lvl5pPr>
            <a:lvl6pPr marL="2514600" indent="-228600" eaLnBrk="0" fontAlgn="base" hangingPunct="0">
              <a:spcBef>
                <a:spcPct val="0"/>
              </a:spcBef>
              <a:spcAft>
                <a:spcPct val="0"/>
              </a:spcAft>
              <a:defRPr sz="2400" b="1">
                <a:solidFill>
                  <a:schemeClr val="tx1"/>
                </a:solidFill>
                <a:latin typeface="Tahoma" pitchFamily="34" charset="0"/>
              </a:defRPr>
            </a:lvl6pPr>
            <a:lvl7pPr marL="2971800" indent="-228600" eaLnBrk="0" fontAlgn="base" hangingPunct="0">
              <a:spcBef>
                <a:spcPct val="0"/>
              </a:spcBef>
              <a:spcAft>
                <a:spcPct val="0"/>
              </a:spcAft>
              <a:defRPr sz="2400" b="1">
                <a:solidFill>
                  <a:schemeClr val="tx1"/>
                </a:solidFill>
                <a:latin typeface="Tahoma" pitchFamily="34" charset="0"/>
              </a:defRPr>
            </a:lvl7pPr>
            <a:lvl8pPr marL="3429000" indent="-228600" eaLnBrk="0" fontAlgn="base" hangingPunct="0">
              <a:spcBef>
                <a:spcPct val="0"/>
              </a:spcBef>
              <a:spcAft>
                <a:spcPct val="0"/>
              </a:spcAft>
              <a:defRPr sz="2400" b="1">
                <a:solidFill>
                  <a:schemeClr val="tx1"/>
                </a:solidFill>
                <a:latin typeface="Tahoma" pitchFamily="34" charset="0"/>
              </a:defRPr>
            </a:lvl8pPr>
            <a:lvl9pPr marL="3886200" indent="-228600" eaLnBrk="0" fontAlgn="base" hangingPunct="0">
              <a:spcBef>
                <a:spcPct val="0"/>
              </a:spcBef>
              <a:spcAft>
                <a:spcPct val="0"/>
              </a:spcAft>
              <a:defRPr sz="2400" b="1">
                <a:solidFill>
                  <a:schemeClr val="tx1"/>
                </a:solidFill>
                <a:latin typeface="Tahoma" pitchFamily="34" charset="0"/>
              </a:defRPr>
            </a:lvl9pPr>
          </a:lstStyle>
          <a:p>
            <a:pPr eaLnBrk="1" hangingPunct="1">
              <a:spcBef>
                <a:spcPct val="50000"/>
              </a:spcBef>
            </a:pPr>
            <a:r>
              <a:rPr lang="en-US" altLang="zh-CN" sz="2000" b="0" dirty="0">
                <a:ea typeface="SimSun" pitchFamily="2" charset="-122"/>
              </a:rPr>
              <a:t>Crack Tip Deformation</a:t>
            </a:r>
          </a:p>
        </p:txBody>
      </p:sp>
      <p:pic>
        <p:nvPicPr>
          <p:cNvPr id="59398" name="Picture 2" descr="C:\Users\MCASTE~1\AppData\Local\Temp\Rar$DI91.424\SBU-stack_2clr__rgb_forWeb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10400" y="204788"/>
            <a:ext cx="1798638"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3733800" y="1600200"/>
            <a:ext cx="1143000" cy="400110"/>
          </a:xfrm>
          <a:prstGeom prst="rect">
            <a:avLst/>
          </a:prstGeom>
          <a:noFill/>
        </p:spPr>
        <p:txBody>
          <a:bodyPr wrap="square" rtlCol="0">
            <a:spAutoFit/>
          </a:bodyPr>
          <a:lstStyle/>
          <a:p>
            <a:r>
              <a:rPr lang="en-US" sz="2000" b="0" dirty="0">
                <a:solidFill>
                  <a:srgbClr val="000000"/>
                </a:solidFill>
              </a:rPr>
              <a:t>= NP</a:t>
            </a:r>
          </a:p>
        </p:txBody>
      </p:sp>
      <p:sp>
        <p:nvSpPr>
          <p:cNvPr id="8" name="TextBox 7"/>
          <p:cNvSpPr txBox="1"/>
          <p:nvPr/>
        </p:nvSpPr>
        <p:spPr>
          <a:xfrm>
            <a:off x="6324600" y="1510064"/>
            <a:ext cx="1143000" cy="400110"/>
          </a:xfrm>
          <a:prstGeom prst="rect">
            <a:avLst/>
          </a:prstGeom>
          <a:noFill/>
        </p:spPr>
        <p:txBody>
          <a:bodyPr wrap="square" rtlCol="0">
            <a:spAutoFit/>
          </a:bodyPr>
          <a:lstStyle/>
          <a:p>
            <a:r>
              <a:rPr lang="en-US" sz="2000" b="0" dirty="0">
                <a:solidFill>
                  <a:srgbClr val="000000"/>
                </a:solidFill>
              </a:rPr>
              <a:t>= MP</a:t>
            </a:r>
          </a:p>
        </p:txBody>
      </p:sp>
      <p:sp>
        <p:nvSpPr>
          <p:cNvPr id="3" name="TextBox 2"/>
          <p:cNvSpPr txBox="1"/>
          <p:nvPr/>
        </p:nvSpPr>
        <p:spPr>
          <a:xfrm>
            <a:off x="6644799" y="1951834"/>
            <a:ext cx="2529681" cy="707886"/>
          </a:xfrm>
          <a:prstGeom prst="rect">
            <a:avLst/>
          </a:prstGeom>
          <a:noFill/>
        </p:spPr>
        <p:txBody>
          <a:bodyPr wrap="square" rtlCol="0">
            <a:spAutoFit/>
          </a:bodyPr>
          <a:lstStyle/>
          <a:p>
            <a:r>
              <a:rPr lang="en-US" sz="2000" dirty="0"/>
              <a:t>N,M= fringe order</a:t>
            </a:r>
          </a:p>
          <a:p>
            <a:r>
              <a:rPr lang="en-US" sz="2000" dirty="0"/>
              <a:t>P=grating pitch</a:t>
            </a:r>
          </a:p>
        </p:txBody>
      </p:sp>
      <p:sp>
        <p:nvSpPr>
          <p:cNvPr id="4" name="Rectangle 3"/>
          <p:cNvSpPr/>
          <p:nvPr/>
        </p:nvSpPr>
        <p:spPr>
          <a:xfrm>
            <a:off x="827881" y="5257800"/>
            <a:ext cx="7200900" cy="1754326"/>
          </a:xfrm>
          <a:prstGeom prst="rect">
            <a:avLst/>
          </a:prstGeom>
        </p:spPr>
        <p:txBody>
          <a:bodyPr wrap="square">
            <a:spAutoFit/>
          </a:bodyPr>
          <a:lstStyle/>
          <a:p>
            <a:pPr marL="342900" marR="0" lvl="0" indent="-342900" algn="just">
              <a:spcBef>
                <a:spcPts val="0"/>
              </a:spcBef>
              <a:spcAft>
                <a:spcPts val="0"/>
              </a:spcAft>
              <a:buFont typeface="+mj-lt"/>
              <a:buAutoNum type="arabicPeriod"/>
              <a:tabLst>
                <a:tab pos="685800" algn="l"/>
              </a:tabLst>
            </a:pPr>
            <a:r>
              <a:rPr lang="en-US" sz="1200" dirty="0">
                <a:latin typeface="Times New Roman" panose="02020603050405020304" pitchFamily="18" charset="0"/>
                <a:ea typeface="SimSun" panose="02010600030101010101" pitchFamily="2" charset="-122"/>
              </a:rPr>
              <a:t>Chiang, F.P., 1969. “Determination of signs in the moiré method,” Journal of Engineering Mechanics Division, Proc. of the Am. Soc. Civil Engineers, 95(EM6), pp. 1379-1391.</a:t>
            </a:r>
          </a:p>
          <a:p>
            <a:pPr marL="342900" marR="0" lvl="0" indent="-342900" algn="just">
              <a:spcBef>
                <a:spcPts val="0"/>
              </a:spcBef>
              <a:spcAft>
                <a:spcPts val="0"/>
              </a:spcAft>
              <a:buFont typeface="+mj-lt"/>
              <a:buAutoNum type="arabicPeriod"/>
              <a:tabLst>
                <a:tab pos="685800" algn="l"/>
              </a:tabLst>
            </a:pPr>
            <a:r>
              <a:rPr lang="en-US" sz="1200" dirty="0">
                <a:latin typeface="Times New Roman" panose="02020603050405020304" pitchFamily="18" charset="0"/>
                <a:ea typeface="SimSun" panose="02010600030101010101" pitchFamily="2" charset="-122"/>
              </a:rPr>
              <a:t>Chiang, F.P., 1972. “On a moiré method applied to the determination of two-dimensional dynamic strain distribution,” J. Applied Mechanics, Trans. of the ASME, 39(3), Series E., pp. 829-830.</a:t>
            </a:r>
          </a:p>
          <a:p>
            <a:pPr marL="342900" marR="0" lvl="0" indent="-342900" algn="just">
              <a:spcBef>
                <a:spcPts val="0"/>
              </a:spcBef>
              <a:spcAft>
                <a:spcPts val="0"/>
              </a:spcAft>
              <a:buFont typeface="+mj-lt"/>
              <a:buAutoNum type="arabicPeriod"/>
              <a:tabLst>
                <a:tab pos="685800" algn="l"/>
              </a:tabLst>
            </a:pPr>
            <a:r>
              <a:rPr lang="en-US" sz="1200" dirty="0">
                <a:latin typeface="Times New Roman" panose="02020603050405020304" pitchFamily="18" charset="0"/>
                <a:ea typeface="SimSun" panose="02010600030101010101" pitchFamily="2" charset="-122"/>
              </a:rPr>
              <a:t>Lin, C.J., and Chiang, F.P., 1982. “Time average in-plane moiré method for the analysis of general periodic loading,” Experimental Mechanics, 22(2), pp. 64-68.</a:t>
            </a:r>
          </a:p>
          <a:p>
            <a:pPr marL="342900" marR="0" lvl="0" indent="-342900" algn="just">
              <a:spcBef>
                <a:spcPts val="0"/>
              </a:spcBef>
              <a:spcAft>
                <a:spcPts val="0"/>
              </a:spcAft>
              <a:buFont typeface="+mj-lt"/>
              <a:buAutoNum type="arabicPeriod"/>
              <a:tabLst>
                <a:tab pos="685800" algn="l"/>
              </a:tabLst>
            </a:pPr>
            <a:r>
              <a:rPr lang="en-US" sz="1200" dirty="0">
                <a:latin typeface="Times New Roman" panose="02020603050405020304" pitchFamily="18" charset="0"/>
                <a:ea typeface="SimSun" panose="02010600030101010101" pitchFamily="2" charset="-122"/>
              </a:rPr>
              <a:t>Kin, C.C., and Chiang, F.P., 1983. “Some optical techniques of displacement and strain measurements on metal surfaces,” J. of Metals, pp. 49-54.</a:t>
            </a:r>
          </a:p>
          <a:p>
            <a:pPr marL="342900" marR="0" lvl="0" indent="-342900" algn="just">
              <a:spcBef>
                <a:spcPts val="0"/>
              </a:spcBef>
              <a:spcAft>
                <a:spcPts val="0"/>
              </a:spcAft>
              <a:buFont typeface="+mj-lt"/>
              <a:buAutoNum type="arabicPeriod"/>
              <a:tabLst>
                <a:tab pos="685800" algn="l"/>
              </a:tabLst>
            </a:pPr>
            <a:endParaRPr lang="en-US" sz="1200" dirty="0">
              <a:effectLst/>
              <a:latin typeface="Times New Roman" panose="02020603050405020304" pitchFamily="18" charset="0"/>
              <a:ea typeface="SimSun" panose="02010600030101010101" pitchFamily="2" charset="-122"/>
            </a:endParaRP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内容占位符 2"/>
          <p:cNvSpPr txBox="1">
            <a:spLocks/>
          </p:cNvSpPr>
          <p:nvPr/>
        </p:nvSpPr>
        <p:spPr>
          <a:xfrm>
            <a:off x="0" y="1214422"/>
            <a:ext cx="8229600" cy="714380"/>
          </a:xfrm>
          <a:prstGeom prst="rect">
            <a:avLst/>
          </a:prstGeom>
        </p:spPr>
        <p:txBody>
          <a:bodyPr/>
          <a:lstStyle/>
          <a:p>
            <a:pPr marL="365760" marR="0" lvl="0" indent="-256032" algn="l" defTabSz="914400" rtl="0" eaLnBrk="1" fontAlgn="auto" latinLnBrk="0" hangingPunct="1">
              <a:lnSpc>
                <a:spcPct val="100000"/>
              </a:lnSpc>
              <a:spcBef>
                <a:spcPts val="400"/>
              </a:spcBef>
              <a:spcAft>
                <a:spcPts val="0"/>
              </a:spcAft>
              <a:buClr>
                <a:schemeClr val="accent1"/>
              </a:buClr>
              <a:buSzPct val="68000"/>
              <a:buFont typeface="Wingdings 3"/>
              <a:buChar char=""/>
              <a:tabLst/>
              <a:defRPr/>
            </a:pPr>
            <a:r>
              <a:rPr kumimoji="0" lang="en-US" sz="2700" b="0" i="0" u="none" strike="noStrike" kern="1200" cap="none" spc="0" normalizeH="0" baseline="0" noProof="0" dirty="0">
                <a:ln>
                  <a:noFill/>
                </a:ln>
                <a:solidFill>
                  <a:schemeClr val="tx1"/>
                </a:solidFill>
                <a:effectLst/>
                <a:uLnTx/>
                <a:uFillTx/>
                <a:latin typeface="Times New Roman" pitchFamily="18" charset="0"/>
                <a:ea typeface="+mn-ea"/>
                <a:cs typeface="Times New Roman" pitchFamily="18" charset="0"/>
              </a:rPr>
              <a:t>Internal Strain Analysis of Coal</a:t>
            </a:r>
            <a:endParaRPr kumimoji="0" lang="zh-CN" altLang="en-US" sz="2700" b="0" i="0" u="none" strike="noStrike" kern="1200" cap="none" spc="0" normalizeH="0" baseline="0" noProof="0" dirty="0">
              <a:ln>
                <a:noFill/>
              </a:ln>
              <a:solidFill>
                <a:schemeClr val="tx1"/>
              </a:solidFill>
              <a:effectLst/>
              <a:uLnTx/>
              <a:uFillTx/>
              <a:latin typeface="Times New Roman" pitchFamily="18" charset="0"/>
              <a:ea typeface="+mn-ea"/>
              <a:cs typeface="Times New Roman" pitchFamily="18" charset="0"/>
            </a:endParaRPr>
          </a:p>
        </p:txBody>
      </p:sp>
      <p:pic>
        <p:nvPicPr>
          <p:cNvPr id="26626" name="Picture 2"/>
          <p:cNvPicPr>
            <a:picLocks noChangeAspect="1" noChangeArrowheads="1"/>
          </p:cNvPicPr>
          <p:nvPr/>
        </p:nvPicPr>
        <p:blipFill>
          <a:blip r:embed="rId2"/>
          <a:srcRect/>
          <a:stretch>
            <a:fillRect/>
          </a:stretch>
        </p:blipFill>
        <p:spPr bwMode="auto">
          <a:xfrm>
            <a:off x="2428860" y="3147858"/>
            <a:ext cx="5020144" cy="3016261"/>
          </a:xfrm>
          <a:prstGeom prst="rect">
            <a:avLst/>
          </a:prstGeom>
          <a:noFill/>
          <a:ln w="9525">
            <a:noFill/>
            <a:miter lim="800000"/>
            <a:headEnd/>
            <a:tailEnd/>
          </a:ln>
          <a:effectLst/>
        </p:spPr>
      </p:pic>
      <p:pic>
        <p:nvPicPr>
          <p:cNvPr id="9" name="图片 1"/>
          <p:cNvPicPr>
            <a:picLocks noChangeAspect="1" noChangeArrowheads="1"/>
          </p:cNvPicPr>
          <p:nvPr/>
        </p:nvPicPr>
        <p:blipFill>
          <a:blip r:embed="rId3">
            <a:lum bright="20000" contrast="20000"/>
          </a:blip>
          <a:srcRect l="18977" t="6672" r="14603" b="6594"/>
          <a:stretch>
            <a:fillRect/>
          </a:stretch>
        </p:blipFill>
        <p:spPr bwMode="auto">
          <a:xfrm>
            <a:off x="357158" y="2928934"/>
            <a:ext cx="1084560" cy="1704307"/>
          </a:xfrm>
          <a:prstGeom prst="rect">
            <a:avLst/>
          </a:prstGeom>
          <a:noFill/>
          <a:ln w="9525">
            <a:noFill/>
            <a:miter lim="800000"/>
            <a:headEnd/>
            <a:tailEnd/>
          </a:ln>
        </p:spPr>
      </p:pic>
      <p:sp>
        <p:nvSpPr>
          <p:cNvPr id="10" name="AutoShape 131"/>
          <p:cNvSpPr>
            <a:spLocks noChangeShapeType="1"/>
          </p:cNvSpPr>
          <p:nvPr/>
        </p:nvSpPr>
        <p:spPr bwMode="auto">
          <a:xfrm>
            <a:off x="827878" y="2688978"/>
            <a:ext cx="1261" cy="287426"/>
          </a:xfrm>
          <a:prstGeom prst="straightConnector1">
            <a:avLst/>
          </a:prstGeom>
          <a:noFill/>
          <a:ln w="38100">
            <a:solidFill>
              <a:srgbClr val="FF0000"/>
            </a:solidFill>
            <a:round/>
            <a:headEnd/>
            <a:tailEnd type="triangle" w="sm" len="lg"/>
          </a:ln>
        </p:spPr>
        <p:txBody>
          <a:bodyPr vert="horz" wrap="square" lIns="91440" tIns="45720" rIns="91440" bIns="45720" numCol="1" anchor="t" anchorCtr="0" compatLnSpc="1">
            <a:prstTxWarp prst="textNoShape">
              <a:avLst/>
            </a:prstTxWarp>
          </a:bodyPr>
          <a:lstStyle/>
          <a:p>
            <a:endParaRPr lang="zh-CN" altLang="en-US" sz="2000"/>
          </a:p>
        </p:txBody>
      </p:sp>
      <p:sp>
        <p:nvSpPr>
          <p:cNvPr id="11" name="AutoShape 130"/>
          <p:cNvSpPr>
            <a:spLocks noChangeShapeType="1"/>
          </p:cNvSpPr>
          <p:nvPr/>
        </p:nvSpPr>
        <p:spPr bwMode="auto">
          <a:xfrm>
            <a:off x="962853" y="2686457"/>
            <a:ext cx="1261" cy="287426"/>
          </a:xfrm>
          <a:prstGeom prst="straightConnector1">
            <a:avLst/>
          </a:prstGeom>
          <a:noFill/>
          <a:ln w="38100">
            <a:solidFill>
              <a:srgbClr val="FF0000"/>
            </a:solidFill>
            <a:round/>
            <a:headEnd/>
            <a:tailEnd type="triangle" w="sm" len="lg"/>
          </a:ln>
        </p:spPr>
        <p:txBody>
          <a:bodyPr vert="horz" wrap="square" lIns="91440" tIns="45720" rIns="91440" bIns="45720" numCol="1" anchor="t" anchorCtr="0" compatLnSpc="1">
            <a:prstTxWarp prst="textNoShape">
              <a:avLst/>
            </a:prstTxWarp>
          </a:bodyPr>
          <a:lstStyle/>
          <a:p>
            <a:endParaRPr lang="zh-CN" altLang="en-US" sz="2000"/>
          </a:p>
        </p:txBody>
      </p:sp>
      <p:sp>
        <p:nvSpPr>
          <p:cNvPr id="12" name="AutoShape 129"/>
          <p:cNvSpPr>
            <a:spLocks noChangeShapeType="1"/>
          </p:cNvSpPr>
          <p:nvPr/>
        </p:nvSpPr>
        <p:spPr bwMode="auto">
          <a:xfrm>
            <a:off x="1116751" y="2686457"/>
            <a:ext cx="1261" cy="287426"/>
          </a:xfrm>
          <a:prstGeom prst="straightConnector1">
            <a:avLst/>
          </a:prstGeom>
          <a:noFill/>
          <a:ln w="38100">
            <a:solidFill>
              <a:srgbClr val="FF0000"/>
            </a:solidFill>
            <a:round/>
            <a:headEnd/>
            <a:tailEnd type="triangle" w="sm" len="lg"/>
          </a:ln>
        </p:spPr>
        <p:txBody>
          <a:bodyPr vert="horz" wrap="square" lIns="91440" tIns="45720" rIns="91440" bIns="45720" numCol="1" anchor="t" anchorCtr="0" compatLnSpc="1">
            <a:prstTxWarp prst="textNoShape">
              <a:avLst/>
            </a:prstTxWarp>
          </a:bodyPr>
          <a:lstStyle/>
          <a:p>
            <a:endParaRPr lang="zh-CN" altLang="en-US" sz="2000"/>
          </a:p>
        </p:txBody>
      </p:sp>
      <p:sp>
        <p:nvSpPr>
          <p:cNvPr id="13" name="AutoShape 128"/>
          <p:cNvSpPr>
            <a:spLocks noChangeShapeType="1"/>
          </p:cNvSpPr>
          <p:nvPr/>
        </p:nvSpPr>
        <p:spPr bwMode="auto">
          <a:xfrm>
            <a:off x="1251726" y="2683935"/>
            <a:ext cx="1261" cy="287426"/>
          </a:xfrm>
          <a:prstGeom prst="straightConnector1">
            <a:avLst/>
          </a:prstGeom>
          <a:noFill/>
          <a:ln w="38100">
            <a:solidFill>
              <a:srgbClr val="FF0000"/>
            </a:solidFill>
            <a:round/>
            <a:headEnd/>
            <a:tailEnd type="triangle" w="sm" len="lg"/>
          </a:ln>
        </p:spPr>
        <p:txBody>
          <a:bodyPr vert="horz" wrap="square" lIns="91440" tIns="45720" rIns="91440" bIns="45720" numCol="1" anchor="t" anchorCtr="0" compatLnSpc="1">
            <a:prstTxWarp prst="textNoShape">
              <a:avLst/>
            </a:prstTxWarp>
          </a:bodyPr>
          <a:lstStyle/>
          <a:p>
            <a:endParaRPr lang="zh-CN" altLang="en-US" sz="2000"/>
          </a:p>
        </p:txBody>
      </p:sp>
      <p:sp>
        <p:nvSpPr>
          <p:cNvPr id="14" name="AutoShape 127"/>
          <p:cNvSpPr>
            <a:spLocks noChangeShapeType="1"/>
          </p:cNvSpPr>
          <p:nvPr/>
        </p:nvSpPr>
        <p:spPr bwMode="auto">
          <a:xfrm>
            <a:off x="520084" y="2686457"/>
            <a:ext cx="1261" cy="287426"/>
          </a:xfrm>
          <a:prstGeom prst="straightConnector1">
            <a:avLst/>
          </a:prstGeom>
          <a:noFill/>
          <a:ln w="38100">
            <a:solidFill>
              <a:srgbClr val="FF0000"/>
            </a:solidFill>
            <a:round/>
            <a:headEnd/>
            <a:tailEnd type="triangle" w="sm" len="lg"/>
          </a:ln>
        </p:spPr>
        <p:txBody>
          <a:bodyPr vert="horz" wrap="square" lIns="91440" tIns="45720" rIns="91440" bIns="45720" numCol="1" anchor="t" anchorCtr="0" compatLnSpc="1">
            <a:prstTxWarp prst="textNoShape">
              <a:avLst/>
            </a:prstTxWarp>
          </a:bodyPr>
          <a:lstStyle/>
          <a:p>
            <a:endParaRPr lang="zh-CN" altLang="en-US" sz="2000"/>
          </a:p>
        </p:txBody>
      </p:sp>
      <p:sp>
        <p:nvSpPr>
          <p:cNvPr id="15" name="AutoShape 126"/>
          <p:cNvSpPr>
            <a:spLocks noChangeShapeType="1"/>
          </p:cNvSpPr>
          <p:nvPr/>
        </p:nvSpPr>
        <p:spPr bwMode="auto">
          <a:xfrm>
            <a:off x="655059" y="2683935"/>
            <a:ext cx="1261" cy="287426"/>
          </a:xfrm>
          <a:prstGeom prst="straightConnector1">
            <a:avLst/>
          </a:prstGeom>
          <a:noFill/>
          <a:ln w="38100">
            <a:solidFill>
              <a:srgbClr val="FF0000"/>
            </a:solidFill>
            <a:round/>
            <a:headEnd/>
            <a:tailEnd type="triangle" w="sm" len="lg"/>
          </a:ln>
        </p:spPr>
        <p:txBody>
          <a:bodyPr vert="horz" wrap="square" lIns="91440" tIns="45720" rIns="91440" bIns="45720" numCol="1" anchor="t" anchorCtr="0" compatLnSpc="1">
            <a:prstTxWarp prst="textNoShape">
              <a:avLst/>
            </a:prstTxWarp>
          </a:bodyPr>
          <a:lstStyle/>
          <a:p>
            <a:endParaRPr lang="zh-CN" altLang="en-US" sz="2000"/>
          </a:p>
        </p:txBody>
      </p:sp>
      <p:sp>
        <p:nvSpPr>
          <p:cNvPr id="16" name="Text Box 110"/>
          <p:cNvSpPr txBox="1">
            <a:spLocks noChangeArrowheads="1"/>
          </p:cNvSpPr>
          <p:nvPr/>
        </p:nvSpPr>
        <p:spPr bwMode="auto">
          <a:xfrm>
            <a:off x="714348" y="2357430"/>
            <a:ext cx="524764" cy="33344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chemeClr val="tx1"/>
                </a:solidFill>
                <a:effectLst/>
                <a:latin typeface="Times New Roman" pitchFamily="18" charset="0"/>
                <a:ea typeface="宋体" pitchFamily="2" charset="-122"/>
                <a:cs typeface="Times New Roman" pitchFamily="18" charset="0"/>
              </a:rPr>
              <a:t>F</a:t>
            </a:r>
            <a:endParaRPr kumimoji="0" lang="en-US" altLang="zh-CN" sz="2000" b="0" i="0" u="none" strike="noStrike" cap="none" normalizeH="0" baseline="0" dirty="0">
              <a:ln>
                <a:noFill/>
              </a:ln>
              <a:solidFill>
                <a:schemeClr val="tx1"/>
              </a:solidFill>
              <a:effectLst/>
              <a:latin typeface="Arial" pitchFamily="34" charset="0"/>
              <a:ea typeface="宋体" pitchFamily="2" charset="-122"/>
              <a:cs typeface="宋体" pitchFamily="2" charset="-122"/>
            </a:endParaRPr>
          </a:p>
        </p:txBody>
      </p:sp>
      <p:sp>
        <p:nvSpPr>
          <p:cNvPr id="17" name="AutoShape 125"/>
          <p:cNvSpPr>
            <a:spLocks noChangeShapeType="1"/>
          </p:cNvSpPr>
          <p:nvPr/>
        </p:nvSpPr>
        <p:spPr bwMode="auto">
          <a:xfrm>
            <a:off x="854103" y="4574530"/>
            <a:ext cx="1261" cy="287426"/>
          </a:xfrm>
          <a:prstGeom prst="straightConnector1">
            <a:avLst/>
          </a:prstGeom>
          <a:noFill/>
          <a:ln w="38100">
            <a:solidFill>
              <a:srgbClr val="FF0000"/>
            </a:solidFill>
            <a:round/>
            <a:headEnd type="triangle" w="sm" len="lg"/>
            <a:tailEnd type="none" w="sm" len="lg"/>
          </a:ln>
        </p:spPr>
        <p:txBody>
          <a:bodyPr vert="horz" wrap="square" lIns="91440" tIns="45720" rIns="91440" bIns="45720" numCol="1" anchor="t" anchorCtr="0" compatLnSpc="1">
            <a:prstTxWarp prst="textNoShape">
              <a:avLst/>
            </a:prstTxWarp>
          </a:bodyPr>
          <a:lstStyle/>
          <a:p>
            <a:endParaRPr lang="zh-CN" altLang="en-US" sz="2000"/>
          </a:p>
        </p:txBody>
      </p:sp>
      <p:sp>
        <p:nvSpPr>
          <p:cNvPr id="18" name="AutoShape 124"/>
          <p:cNvSpPr>
            <a:spLocks noChangeShapeType="1"/>
          </p:cNvSpPr>
          <p:nvPr/>
        </p:nvSpPr>
        <p:spPr bwMode="auto">
          <a:xfrm>
            <a:off x="989079" y="4572008"/>
            <a:ext cx="1261" cy="287426"/>
          </a:xfrm>
          <a:prstGeom prst="straightConnector1">
            <a:avLst/>
          </a:prstGeom>
          <a:noFill/>
          <a:ln w="38100">
            <a:solidFill>
              <a:srgbClr val="FF0000"/>
            </a:solidFill>
            <a:round/>
            <a:headEnd type="triangle" w="sm" len="lg"/>
            <a:tailEnd type="none" w="sm" len="lg"/>
          </a:ln>
        </p:spPr>
        <p:txBody>
          <a:bodyPr vert="horz" wrap="square" lIns="91440" tIns="45720" rIns="91440" bIns="45720" numCol="1" anchor="t" anchorCtr="0" compatLnSpc="1">
            <a:prstTxWarp prst="textNoShape">
              <a:avLst/>
            </a:prstTxWarp>
          </a:bodyPr>
          <a:lstStyle/>
          <a:p>
            <a:endParaRPr lang="zh-CN" altLang="en-US" sz="2000"/>
          </a:p>
        </p:txBody>
      </p:sp>
      <p:sp>
        <p:nvSpPr>
          <p:cNvPr id="19" name="AutoShape 123"/>
          <p:cNvSpPr>
            <a:spLocks noChangeShapeType="1"/>
          </p:cNvSpPr>
          <p:nvPr/>
        </p:nvSpPr>
        <p:spPr bwMode="auto">
          <a:xfrm>
            <a:off x="1142976" y="4572008"/>
            <a:ext cx="1261" cy="287426"/>
          </a:xfrm>
          <a:prstGeom prst="straightConnector1">
            <a:avLst/>
          </a:prstGeom>
          <a:noFill/>
          <a:ln w="38100">
            <a:solidFill>
              <a:srgbClr val="FF0000"/>
            </a:solidFill>
            <a:round/>
            <a:headEnd type="triangle" w="sm" len="lg"/>
            <a:tailEnd type="none" w="sm" len="lg"/>
          </a:ln>
        </p:spPr>
        <p:txBody>
          <a:bodyPr vert="horz" wrap="square" lIns="91440" tIns="45720" rIns="91440" bIns="45720" numCol="1" anchor="t" anchorCtr="0" compatLnSpc="1">
            <a:prstTxWarp prst="textNoShape">
              <a:avLst/>
            </a:prstTxWarp>
          </a:bodyPr>
          <a:lstStyle/>
          <a:p>
            <a:endParaRPr lang="zh-CN" altLang="en-US" sz="2000"/>
          </a:p>
        </p:txBody>
      </p:sp>
      <p:sp>
        <p:nvSpPr>
          <p:cNvPr id="20" name="AutoShape 122"/>
          <p:cNvSpPr>
            <a:spLocks noChangeShapeType="1"/>
          </p:cNvSpPr>
          <p:nvPr/>
        </p:nvSpPr>
        <p:spPr bwMode="auto">
          <a:xfrm>
            <a:off x="1277951" y="4569487"/>
            <a:ext cx="1261" cy="287426"/>
          </a:xfrm>
          <a:prstGeom prst="straightConnector1">
            <a:avLst/>
          </a:prstGeom>
          <a:noFill/>
          <a:ln w="38100">
            <a:solidFill>
              <a:srgbClr val="FF0000"/>
            </a:solidFill>
            <a:round/>
            <a:headEnd type="triangle" w="sm" len="lg"/>
            <a:tailEnd type="none" w="sm" len="lg"/>
          </a:ln>
        </p:spPr>
        <p:txBody>
          <a:bodyPr vert="horz" wrap="square" lIns="91440" tIns="45720" rIns="91440" bIns="45720" numCol="1" anchor="t" anchorCtr="0" compatLnSpc="1">
            <a:prstTxWarp prst="textNoShape">
              <a:avLst/>
            </a:prstTxWarp>
          </a:bodyPr>
          <a:lstStyle/>
          <a:p>
            <a:endParaRPr lang="zh-CN" altLang="en-US" sz="2000"/>
          </a:p>
        </p:txBody>
      </p:sp>
      <p:sp>
        <p:nvSpPr>
          <p:cNvPr id="21" name="AutoShape 121"/>
          <p:cNvSpPr>
            <a:spLocks noChangeShapeType="1"/>
          </p:cNvSpPr>
          <p:nvPr/>
        </p:nvSpPr>
        <p:spPr bwMode="auto">
          <a:xfrm>
            <a:off x="546309" y="4572008"/>
            <a:ext cx="1261" cy="287426"/>
          </a:xfrm>
          <a:prstGeom prst="straightConnector1">
            <a:avLst/>
          </a:prstGeom>
          <a:noFill/>
          <a:ln w="38100">
            <a:solidFill>
              <a:srgbClr val="FF0000"/>
            </a:solidFill>
            <a:round/>
            <a:headEnd type="triangle" w="sm" len="lg"/>
            <a:tailEnd type="none" w="sm" len="lg"/>
          </a:ln>
        </p:spPr>
        <p:txBody>
          <a:bodyPr vert="horz" wrap="square" lIns="91440" tIns="45720" rIns="91440" bIns="45720" numCol="1" anchor="t" anchorCtr="0" compatLnSpc="1">
            <a:prstTxWarp prst="textNoShape">
              <a:avLst/>
            </a:prstTxWarp>
          </a:bodyPr>
          <a:lstStyle/>
          <a:p>
            <a:endParaRPr lang="zh-CN" altLang="en-US" sz="2000"/>
          </a:p>
        </p:txBody>
      </p:sp>
      <p:sp>
        <p:nvSpPr>
          <p:cNvPr id="22" name="AutoShape 120"/>
          <p:cNvSpPr>
            <a:spLocks noChangeShapeType="1"/>
          </p:cNvSpPr>
          <p:nvPr/>
        </p:nvSpPr>
        <p:spPr bwMode="auto">
          <a:xfrm>
            <a:off x="681284" y="4569487"/>
            <a:ext cx="1261" cy="287426"/>
          </a:xfrm>
          <a:prstGeom prst="straightConnector1">
            <a:avLst/>
          </a:prstGeom>
          <a:noFill/>
          <a:ln w="38100">
            <a:solidFill>
              <a:srgbClr val="FF0000"/>
            </a:solidFill>
            <a:round/>
            <a:headEnd type="triangle" w="sm" len="lg"/>
            <a:tailEnd type="none" w="sm" len="lg"/>
          </a:ln>
        </p:spPr>
        <p:txBody>
          <a:bodyPr vert="horz" wrap="square" lIns="91440" tIns="45720" rIns="91440" bIns="45720" numCol="1" anchor="t" anchorCtr="0" compatLnSpc="1">
            <a:prstTxWarp prst="textNoShape">
              <a:avLst/>
            </a:prstTxWarp>
          </a:bodyPr>
          <a:lstStyle/>
          <a:p>
            <a:endParaRPr lang="zh-CN" altLang="en-US" sz="2000"/>
          </a:p>
        </p:txBody>
      </p:sp>
      <p:sp>
        <p:nvSpPr>
          <p:cNvPr id="24" name="TextBox 23"/>
          <p:cNvSpPr txBox="1"/>
          <p:nvPr/>
        </p:nvSpPr>
        <p:spPr>
          <a:xfrm>
            <a:off x="3214678" y="5290998"/>
            <a:ext cx="428628" cy="369332"/>
          </a:xfrm>
          <a:prstGeom prst="rect">
            <a:avLst/>
          </a:prstGeom>
          <a:noFill/>
        </p:spPr>
        <p:txBody>
          <a:bodyPr wrap="square" rtlCol="0">
            <a:spAutoFit/>
          </a:bodyPr>
          <a:lstStyle/>
          <a:p>
            <a:r>
              <a:rPr lang="zh-CN" altLang="en-US" dirty="0"/>
              <a:t>①</a:t>
            </a:r>
          </a:p>
        </p:txBody>
      </p:sp>
      <p:sp>
        <p:nvSpPr>
          <p:cNvPr id="25" name="TextBox 24"/>
          <p:cNvSpPr txBox="1"/>
          <p:nvPr/>
        </p:nvSpPr>
        <p:spPr>
          <a:xfrm>
            <a:off x="4786314" y="4552680"/>
            <a:ext cx="428628" cy="369332"/>
          </a:xfrm>
          <a:prstGeom prst="rect">
            <a:avLst/>
          </a:prstGeom>
          <a:noFill/>
        </p:spPr>
        <p:txBody>
          <a:bodyPr wrap="square" rtlCol="0">
            <a:spAutoFit/>
          </a:bodyPr>
          <a:lstStyle/>
          <a:p>
            <a:r>
              <a:rPr lang="zh-CN" altLang="en-US" dirty="0"/>
              <a:t>②</a:t>
            </a:r>
          </a:p>
        </p:txBody>
      </p:sp>
      <p:sp>
        <p:nvSpPr>
          <p:cNvPr id="26" name="TextBox 25"/>
          <p:cNvSpPr txBox="1"/>
          <p:nvPr/>
        </p:nvSpPr>
        <p:spPr>
          <a:xfrm>
            <a:off x="5298255" y="4159677"/>
            <a:ext cx="428628" cy="369332"/>
          </a:xfrm>
          <a:prstGeom prst="rect">
            <a:avLst/>
          </a:prstGeom>
          <a:noFill/>
        </p:spPr>
        <p:txBody>
          <a:bodyPr wrap="square" rtlCol="0">
            <a:spAutoFit/>
          </a:bodyPr>
          <a:lstStyle/>
          <a:p>
            <a:r>
              <a:rPr lang="zh-CN" altLang="en-US" dirty="0"/>
              <a:t>③</a:t>
            </a:r>
          </a:p>
        </p:txBody>
      </p:sp>
      <p:sp>
        <p:nvSpPr>
          <p:cNvPr id="27" name="TextBox 26"/>
          <p:cNvSpPr txBox="1"/>
          <p:nvPr/>
        </p:nvSpPr>
        <p:spPr>
          <a:xfrm>
            <a:off x="5786446" y="3719362"/>
            <a:ext cx="428628" cy="369332"/>
          </a:xfrm>
          <a:prstGeom prst="rect">
            <a:avLst/>
          </a:prstGeom>
          <a:noFill/>
        </p:spPr>
        <p:txBody>
          <a:bodyPr wrap="square" rtlCol="0">
            <a:spAutoFit/>
          </a:bodyPr>
          <a:lstStyle/>
          <a:p>
            <a:r>
              <a:rPr lang="zh-CN" altLang="en-US" dirty="0"/>
              <a:t>④</a:t>
            </a:r>
          </a:p>
        </p:txBody>
      </p:sp>
      <p:sp>
        <p:nvSpPr>
          <p:cNvPr id="28" name="TextBox 27"/>
          <p:cNvSpPr txBox="1"/>
          <p:nvPr/>
        </p:nvSpPr>
        <p:spPr>
          <a:xfrm>
            <a:off x="6286324" y="3385922"/>
            <a:ext cx="428628" cy="369332"/>
          </a:xfrm>
          <a:prstGeom prst="rect">
            <a:avLst/>
          </a:prstGeom>
          <a:noFill/>
        </p:spPr>
        <p:txBody>
          <a:bodyPr wrap="square" rtlCol="0">
            <a:spAutoFit/>
          </a:bodyPr>
          <a:lstStyle/>
          <a:p>
            <a:r>
              <a:rPr lang="zh-CN" altLang="en-US" dirty="0"/>
              <a:t>⑤</a:t>
            </a:r>
          </a:p>
        </p:txBody>
      </p:sp>
      <p:sp>
        <p:nvSpPr>
          <p:cNvPr id="29" name="TextBox 28"/>
          <p:cNvSpPr txBox="1"/>
          <p:nvPr/>
        </p:nvSpPr>
        <p:spPr>
          <a:xfrm>
            <a:off x="6572264" y="5290998"/>
            <a:ext cx="428628" cy="369332"/>
          </a:xfrm>
          <a:prstGeom prst="rect">
            <a:avLst/>
          </a:prstGeom>
          <a:noFill/>
        </p:spPr>
        <p:txBody>
          <a:bodyPr wrap="square" rtlCol="0">
            <a:spAutoFit/>
          </a:bodyPr>
          <a:lstStyle/>
          <a:p>
            <a:r>
              <a:rPr lang="zh-CN" altLang="en-US" dirty="0"/>
              <a:t>⑥</a:t>
            </a:r>
          </a:p>
        </p:txBody>
      </p:sp>
      <p:sp>
        <p:nvSpPr>
          <p:cNvPr id="30" name="Text Box 145"/>
          <p:cNvSpPr txBox="1">
            <a:spLocks noChangeArrowheads="1"/>
          </p:cNvSpPr>
          <p:nvPr/>
        </p:nvSpPr>
        <p:spPr bwMode="auto">
          <a:xfrm>
            <a:off x="4259699" y="5949805"/>
            <a:ext cx="1643074" cy="57150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altLang="zh-CN" sz="1600" b="0" i="0" u="none" strike="noStrike" cap="none" normalizeH="0" baseline="0" dirty="0">
                <a:ln>
                  <a:noFill/>
                </a:ln>
                <a:solidFill>
                  <a:schemeClr val="tx1"/>
                </a:solidFill>
                <a:effectLst/>
                <a:latin typeface="Times New Roman" pitchFamily="18" charset="0"/>
                <a:ea typeface="宋体" pitchFamily="2" charset="-122"/>
                <a:cs typeface="Times New Roman" pitchFamily="18" charset="0"/>
              </a:rPr>
              <a:t>Axial Strain</a:t>
            </a:r>
            <a:endParaRPr kumimoji="0" lang="zh-CN" altLang="zh-CN" sz="1600" b="0" i="0" u="none" strike="noStrike" cap="none" normalizeH="0" baseline="0" dirty="0">
              <a:ln>
                <a:noFill/>
              </a:ln>
              <a:solidFill>
                <a:schemeClr val="tx1"/>
              </a:solidFill>
              <a:effectLst/>
              <a:latin typeface="Times New Roman" pitchFamily="18" charset="0"/>
              <a:ea typeface="宋体" pitchFamily="2" charset="-122"/>
              <a:cs typeface="Times New Roman" pitchFamily="18" charset="0"/>
            </a:endParaRPr>
          </a:p>
        </p:txBody>
      </p:sp>
      <p:sp>
        <p:nvSpPr>
          <p:cNvPr id="31" name="Text Box 146"/>
          <p:cNvSpPr txBox="1">
            <a:spLocks noChangeArrowheads="1"/>
          </p:cNvSpPr>
          <p:nvPr/>
        </p:nvSpPr>
        <p:spPr bwMode="auto">
          <a:xfrm rot="16200000">
            <a:off x="1384276" y="3981236"/>
            <a:ext cx="2289184" cy="485768"/>
          </a:xfrm>
          <a:prstGeom prst="rect">
            <a:avLst/>
          </a:prstGeom>
          <a:noFill/>
          <a:ln w="9525">
            <a:noFill/>
            <a:miter lim="800000"/>
            <a:headEnd/>
            <a:tailEnd/>
          </a:ln>
        </p:spPr>
        <p:txBody>
          <a:bodyPr vert="horz" wrap="square" lIns="0" tIns="45720" rIns="0" bIns="45720" numCol="1" anchor="t" anchorCtr="0" compatLnSpc="1">
            <a:prstTxWarp prst="textNoShape">
              <a:avLst/>
            </a:prstTxWarp>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dirty="0">
                <a:ln>
                  <a:noFill/>
                </a:ln>
                <a:solidFill>
                  <a:schemeClr val="tx1"/>
                </a:solidFill>
                <a:effectLst/>
                <a:latin typeface="Times New Roman" pitchFamily="18" charset="0"/>
                <a:ea typeface="宋体" pitchFamily="2" charset="-122"/>
                <a:cs typeface="Times New Roman" pitchFamily="18" charset="0"/>
              </a:rPr>
              <a:t>Axial Stress/</a:t>
            </a:r>
            <a:r>
              <a:rPr kumimoji="0" lang="en-US" altLang="zh-CN" sz="1600" b="1" i="0" u="none" strike="noStrike" cap="none" normalizeH="0" baseline="0" dirty="0" err="1">
                <a:ln>
                  <a:noFill/>
                </a:ln>
                <a:solidFill>
                  <a:schemeClr val="tx1"/>
                </a:solidFill>
                <a:effectLst/>
                <a:latin typeface="Times New Roman" pitchFamily="18" charset="0"/>
                <a:ea typeface="宋体" pitchFamily="2" charset="-122"/>
                <a:cs typeface="Times New Roman" pitchFamily="18" charset="0"/>
              </a:rPr>
              <a:t>MPa</a:t>
            </a:r>
            <a:endParaRPr kumimoji="0" lang="zh-CN" altLang="zh-CN" sz="1600" b="1" i="0" u="none" strike="noStrike" cap="none" normalizeH="0" baseline="0" dirty="0">
              <a:ln>
                <a:noFill/>
              </a:ln>
              <a:solidFill>
                <a:schemeClr val="tx1"/>
              </a:solidFill>
              <a:effectLst/>
              <a:latin typeface="Times New Roman" pitchFamily="18" charset="0"/>
              <a:ea typeface="宋体" pitchFamily="2" charset="-122"/>
              <a:cs typeface="Times New Roman" pitchFamily="18" charset="0"/>
            </a:endParaRPr>
          </a:p>
        </p:txBody>
      </p:sp>
      <p:sp>
        <p:nvSpPr>
          <p:cNvPr id="32" name="矩形 31"/>
          <p:cNvSpPr/>
          <p:nvPr/>
        </p:nvSpPr>
        <p:spPr>
          <a:xfrm>
            <a:off x="3929058" y="6177310"/>
            <a:ext cx="1832040" cy="338554"/>
          </a:xfrm>
          <a:prstGeom prst="rect">
            <a:avLst/>
          </a:prstGeom>
        </p:spPr>
        <p:txBody>
          <a:bodyPr wrap="none">
            <a:spAutoFit/>
          </a:bodyPr>
          <a:lstStyle/>
          <a:p>
            <a:r>
              <a:rPr lang="en-US" sz="1600" dirty="0">
                <a:latin typeface="Times New Roman" pitchFamily="18" charset="0"/>
                <a:cs typeface="Times New Roman" pitchFamily="18" charset="0"/>
              </a:rPr>
              <a:t>Stress-strain curve</a:t>
            </a:r>
            <a:endParaRPr lang="zh-CN" altLang="en-US" sz="1600" dirty="0">
              <a:latin typeface="Times New Roman" pitchFamily="18" charset="0"/>
              <a:cs typeface="Times New Roman" pitchFamily="18" charset="0"/>
            </a:endParaRPr>
          </a:p>
        </p:txBody>
      </p:sp>
      <p:sp>
        <p:nvSpPr>
          <p:cNvPr id="36" name="TextBox 35"/>
          <p:cNvSpPr txBox="1"/>
          <p:nvPr/>
        </p:nvSpPr>
        <p:spPr>
          <a:xfrm>
            <a:off x="3238428" y="3200400"/>
            <a:ext cx="428628" cy="369332"/>
          </a:xfrm>
          <a:prstGeom prst="rect">
            <a:avLst/>
          </a:prstGeom>
          <a:noFill/>
        </p:spPr>
        <p:txBody>
          <a:bodyPr wrap="square" rtlCol="0">
            <a:spAutoFit/>
          </a:bodyPr>
          <a:lstStyle/>
          <a:p>
            <a:r>
              <a:rPr lang="zh-CN" altLang="en-US" dirty="0"/>
              <a:t>①</a:t>
            </a:r>
          </a:p>
        </p:txBody>
      </p:sp>
      <p:sp>
        <p:nvSpPr>
          <p:cNvPr id="37" name="TextBox 36"/>
          <p:cNvSpPr txBox="1"/>
          <p:nvPr/>
        </p:nvSpPr>
        <p:spPr>
          <a:xfrm>
            <a:off x="4250435" y="2628784"/>
            <a:ext cx="428628" cy="369332"/>
          </a:xfrm>
          <a:prstGeom prst="rect">
            <a:avLst/>
          </a:prstGeom>
          <a:noFill/>
        </p:spPr>
        <p:txBody>
          <a:bodyPr wrap="square" rtlCol="0">
            <a:spAutoFit/>
          </a:bodyPr>
          <a:lstStyle/>
          <a:p>
            <a:r>
              <a:rPr lang="zh-CN" altLang="en-US" dirty="0"/>
              <a:t>②</a:t>
            </a:r>
          </a:p>
        </p:txBody>
      </p:sp>
      <p:sp>
        <p:nvSpPr>
          <p:cNvPr id="38" name="TextBox 37"/>
          <p:cNvSpPr txBox="1"/>
          <p:nvPr/>
        </p:nvSpPr>
        <p:spPr>
          <a:xfrm>
            <a:off x="5226817" y="1905000"/>
            <a:ext cx="428628" cy="369332"/>
          </a:xfrm>
          <a:prstGeom prst="rect">
            <a:avLst/>
          </a:prstGeom>
          <a:noFill/>
        </p:spPr>
        <p:txBody>
          <a:bodyPr wrap="square" rtlCol="0">
            <a:spAutoFit/>
          </a:bodyPr>
          <a:lstStyle/>
          <a:p>
            <a:r>
              <a:rPr lang="zh-CN" altLang="en-US" dirty="0"/>
              <a:t>③</a:t>
            </a:r>
          </a:p>
        </p:txBody>
      </p:sp>
      <p:sp>
        <p:nvSpPr>
          <p:cNvPr id="39" name="TextBox 38"/>
          <p:cNvSpPr txBox="1"/>
          <p:nvPr/>
        </p:nvSpPr>
        <p:spPr>
          <a:xfrm>
            <a:off x="6215074" y="1473462"/>
            <a:ext cx="428628" cy="369332"/>
          </a:xfrm>
          <a:prstGeom prst="rect">
            <a:avLst/>
          </a:prstGeom>
          <a:noFill/>
        </p:spPr>
        <p:txBody>
          <a:bodyPr wrap="square" rtlCol="0">
            <a:spAutoFit/>
          </a:bodyPr>
          <a:lstStyle/>
          <a:p>
            <a:r>
              <a:rPr lang="zh-CN" altLang="en-US" dirty="0"/>
              <a:t>④</a:t>
            </a:r>
          </a:p>
        </p:txBody>
      </p:sp>
      <p:sp>
        <p:nvSpPr>
          <p:cNvPr id="40" name="TextBox 39"/>
          <p:cNvSpPr txBox="1"/>
          <p:nvPr/>
        </p:nvSpPr>
        <p:spPr>
          <a:xfrm>
            <a:off x="7286644" y="1295400"/>
            <a:ext cx="428628" cy="369332"/>
          </a:xfrm>
          <a:prstGeom prst="rect">
            <a:avLst/>
          </a:prstGeom>
          <a:noFill/>
        </p:spPr>
        <p:txBody>
          <a:bodyPr wrap="square" rtlCol="0">
            <a:spAutoFit/>
          </a:bodyPr>
          <a:lstStyle/>
          <a:p>
            <a:r>
              <a:rPr lang="zh-CN" altLang="en-US" dirty="0"/>
              <a:t>⑤</a:t>
            </a:r>
          </a:p>
        </p:txBody>
      </p:sp>
      <p:sp>
        <p:nvSpPr>
          <p:cNvPr id="41" name="TextBox 40"/>
          <p:cNvSpPr txBox="1"/>
          <p:nvPr/>
        </p:nvSpPr>
        <p:spPr>
          <a:xfrm>
            <a:off x="7370333" y="3700730"/>
            <a:ext cx="428628" cy="369332"/>
          </a:xfrm>
          <a:prstGeom prst="rect">
            <a:avLst/>
          </a:prstGeom>
          <a:noFill/>
        </p:spPr>
        <p:txBody>
          <a:bodyPr wrap="square" rtlCol="0">
            <a:spAutoFit/>
          </a:bodyPr>
          <a:lstStyle/>
          <a:p>
            <a:r>
              <a:rPr lang="zh-CN" altLang="en-US" dirty="0"/>
              <a:t>⑥</a:t>
            </a:r>
          </a:p>
        </p:txBody>
      </p:sp>
      <p:pic>
        <p:nvPicPr>
          <p:cNvPr id="2" name="Picture 2" descr="\\Hp-pc\共享\ICCES2014\C0-1.JPG"/>
          <p:cNvPicPr>
            <a:picLocks noChangeAspect="1" noChangeArrowheads="1"/>
          </p:cNvPicPr>
          <p:nvPr/>
        </p:nvPicPr>
        <p:blipFill>
          <a:blip r:embed="rId4" cstate="print"/>
          <a:srcRect/>
          <a:stretch>
            <a:fillRect/>
          </a:stretch>
        </p:blipFill>
        <p:spPr bwMode="auto">
          <a:xfrm>
            <a:off x="3000364" y="3652854"/>
            <a:ext cx="995669" cy="1548000"/>
          </a:xfrm>
          <a:prstGeom prst="rect">
            <a:avLst/>
          </a:prstGeom>
          <a:noFill/>
        </p:spPr>
      </p:pic>
      <p:pic>
        <p:nvPicPr>
          <p:cNvPr id="3" name="Picture 3" descr="\\Hp-pc\共享\ICCES2014\C2-1.JPG"/>
          <p:cNvPicPr>
            <a:picLocks noChangeAspect="1" noChangeArrowheads="1"/>
          </p:cNvPicPr>
          <p:nvPr/>
        </p:nvPicPr>
        <p:blipFill>
          <a:blip r:embed="rId5" cstate="print"/>
          <a:srcRect/>
          <a:stretch>
            <a:fillRect/>
          </a:stretch>
        </p:blipFill>
        <p:spPr bwMode="auto">
          <a:xfrm>
            <a:off x="4071934" y="3009912"/>
            <a:ext cx="984826" cy="1548000"/>
          </a:xfrm>
          <a:prstGeom prst="rect">
            <a:avLst/>
          </a:prstGeom>
          <a:noFill/>
        </p:spPr>
      </p:pic>
      <p:pic>
        <p:nvPicPr>
          <p:cNvPr id="7" name="Picture 4" descr="\\Hp-pc\共享\ICCES2014\C3-1.JPG"/>
          <p:cNvPicPr>
            <a:picLocks noChangeAspect="1" noChangeArrowheads="1"/>
          </p:cNvPicPr>
          <p:nvPr/>
        </p:nvPicPr>
        <p:blipFill>
          <a:blip r:embed="rId6" cstate="print"/>
          <a:srcRect/>
          <a:stretch>
            <a:fillRect/>
          </a:stretch>
        </p:blipFill>
        <p:spPr bwMode="auto">
          <a:xfrm>
            <a:off x="5072066" y="2295532"/>
            <a:ext cx="987716" cy="1548000"/>
          </a:xfrm>
          <a:prstGeom prst="rect">
            <a:avLst/>
          </a:prstGeom>
          <a:noFill/>
        </p:spPr>
      </p:pic>
      <p:pic>
        <p:nvPicPr>
          <p:cNvPr id="8" name="Picture 5" descr="\\Hp-pc\共享\ICCES2014\C4-1.JPG"/>
          <p:cNvPicPr>
            <a:picLocks noChangeAspect="1" noChangeArrowheads="1"/>
          </p:cNvPicPr>
          <p:nvPr/>
        </p:nvPicPr>
        <p:blipFill>
          <a:blip r:embed="rId7" cstate="print"/>
          <a:srcRect/>
          <a:stretch>
            <a:fillRect/>
          </a:stretch>
        </p:blipFill>
        <p:spPr bwMode="auto">
          <a:xfrm>
            <a:off x="6072198" y="1866904"/>
            <a:ext cx="977761" cy="1548000"/>
          </a:xfrm>
          <a:prstGeom prst="rect">
            <a:avLst/>
          </a:prstGeom>
          <a:noFill/>
        </p:spPr>
      </p:pic>
      <p:pic>
        <p:nvPicPr>
          <p:cNvPr id="33" name="Picture 6" descr="\\Hp-pc\共享\ICCES2014\C49-1.JPG"/>
          <p:cNvPicPr>
            <a:picLocks noChangeAspect="1" noChangeArrowheads="1"/>
          </p:cNvPicPr>
          <p:nvPr/>
        </p:nvPicPr>
        <p:blipFill>
          <a:blip r:embed="rId8" cstate="print"/>
          <a:srcRect/>
          <a:stretch>
            <a:fillRect/>
          </a:stretch>
        </p:blipFill>
        <p:spPr bwMode="auto">
          <a:xfrm>
            <a:off x="7143768" y="1658128"/>
            <a:ext cx="983487" cy="1548000"/>
          </a:xfrm>
          <a:prstGeom prst="rect">
            <a:avLst/>
          </a:prstGeom>
          <a:noFill/>
        </p:spPr>
      </p:pic>
      <p:pic>
        <p:nvPicPr>
          <p:cNvPr id="34" name="Picture 7" descr="\\Hp-pc\共享\ICCES2014\Cbroken-1.JPG"/>
          <p:cNvPicPr>
            <a:picLocks noChangeAspect="1" noChangeArrowheads="1"/>
          </p:cNvPicPr>
          <p:nvPr/>
        </p:nvPicPr>
        <p:blipFill>
          <a:blip r:embed="rId9" cstate="print"/>
          <a:srcRect/>
          <a:stretch>
            <a:fillRect/>
          </a:stretch>
        </p:blipFill>
        <p:spPr bwMode="auto">
          <a:xfrm>
            <a:off x="7000892" y="4010044"/>
            <a:ext cx="1200135" cy="1548000"/>
          </a:xfrm>
          <a:prstGeom prst="rect">
            <a:avLst/>
          </a:prstGeom>
          <a:noFill/>
        </p:spPr>
      </p:pic>
      <p:grpSp>
        <p:nvGrpSpPr>
          <p:cNvPr id="48" name="组合 47"/>
          <p:cNvGrpSpPr/>
          <p:nvPr/>
        </p:nvGrpSpPr>
        <p:grpSpPr>
          <a:xfrm>
            <a:off x="1714480" y="2143116"/>
            <a:ext cx="837048" cy="866779"/>
            <a:chOff x="6429388" y="1214422"/>
            <a:chExt cx="837048" cy="866779"/>
          </a:xfrm>
        </p:grpSpPr>
        <p:cxnSp>
          <p:nvCxnSpPr>
            <p:cNvPr id="49" name="AutoShape 38"/>
            <p:cNvCxnSpPr>
              <a:cxnSpLocks noChangeShapeType="1"/>
            </p:cNvCxnSpPr>
            <p:nvPr/>
          </p:nvCxnSpPr>
          <p:spPr bwMode="auto">
            <a:xfrm>
              <a:off x="6480371" y="1387980"/>
              <a:ext cx="927" cy="440957"/>
            </a:xfrm>
            <a:prstGeom prst="straightConnector1">
              <a:avLst/>
            </a:prstGeom>
            <a:noFill/>
            <a:ln w="9525">
              <a:solidFill>
                <a:srgbClr val="000000"/>
              </a:solidFill>
              <a:round/>
              <a:headEnd type="triangle" w="med" len="med"/>
              <a:tailEnd/>
            </a:ln>
          </p:spPr>
        </p:cxnSp>
        <p:cxnSp>
          <p:nvCxnSpPr>
            <p:cNvPr id="50" name="AutoShape 39"/>
            <p:cNvCxnSpPr>
              <a:cxnSpLocks noChangeShapeType="1"/>
            </p:cNvCxnSpPr>
            <p:nvPr/>
          </p:nvCxnSpPr>
          <p:spPr bwMode="auto">
            <a:xfrm flipH="1">
              <a:off x="6483152" y="1568601"/>
              <a:ext cx="354100" cy="252264"/>
            </a:xfrm>
            <a:prstGeom prst="straightConnector1">
              <a:avLst/>
            </a:prstGeom>
            <a:noFill/>
            <a:ln w="9525">
              <a:solidFill>
                <a:srgbClr val="000000"/>
              </a:solidFill>
              <a:round/>
              <a:headEnd type="triangle" w="med" len="med"/>
              <a:tailEnd/>
            </a:ln>
          </p:spPr>
        </p:cxnSp>
        <p:cxnSp>
          <p:nvCxnSpPr>
            <p:cNvPr id="51" name="AutoShape 40"/>
            <p:cNvCxnSpPr>
              <a:cxnSpLocks noChangeShapeType="1"/>
            </p:cNvCxnSpPr>
            <p:nvPr/>
          </p:nvCxnSpPr>
          <p:spPr bwMode="auto">
            <a:xfrm>
              <a:off x="6481298" y="1828937"/>
              <a:ext cx="361516" cy="146313"/>
            </a:xfrm>
            <a:prstGeom prst="straightConnector1">
              <a:avLst/>
            </a:prstGeom>
            <a:noFill/>
            <a:ln w="9525">
              <a:solidFill>
                <a:srgbClr val="000000"/>
              </a:solidFill>
              <a:round/>
              <a:headEnd/>
              <a:tailEnd type="triangle" w="med" len="med"/>
            </a:ln>
          </p:spPr>
        </p:cxnSp>
        <p:sp>
          <p:nvSpPr>
            <p:cNvPr id="52" name="Text Box 41"/>
            <p:cNvSpPr txBox="1">
              <a:spLocks noChangeArrowheads="1"/>
            </p:cNvSpPr>
            <p:nvPr/>
          </p:nvSpPr>
          <p:spPr bwMode="auto">
            <a:xfrm>
              <a:off x="6784415" y="1715923"/>
              <a:ext cx="459774" cy="36527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altLang="zh-CN" sz="1600" b="0" i="1" u="none" strike="noStrike" cap="none" normalizeH="0" baseline="0" dirty="0">
                  <a:ln>
                    <a:noFill/>
                  </a:ln>
                  <a:solidFill>
                    <a:schemeClr val="tx1"/>
                  </a:solidFill>
                  <a:effectLst/>
                  <a:latin typeface="Times New Roman" pitchFamily="18" charset="0"/>
                  <a:ea typeface="宋体" pitchFamily="2" charset="-122"/>
                  <a:cs typeface="Times New Roman" pitchFamily="18" charset="0"/>
                </a:rPr>
                <a:t>x</a:t>
              </a:r>
              <a:endParaRPr kumimoji="0" lang="zh-CN" altLang="zh-CN" sz="1600" b="0" i="1" u="none" strike="noStrike" cap="none" normalizeH="0" baseline="0" dirty="0">
                <a:ln>
                  <a:noFill/>
                </a:ln>
                <a:solidFill>
                  <a:schemeClr val="tx1"/>
                </a:solidFill>
                <a:effectLst/>
                <a:latin typeface="Times New Roman" pitchFamily="18" charset="0"/>
                <a:ea typeface="宋体" pitchFamily="2" charset="-122"/>
                <a:cs typeface="Times New Roman" pitchFamily="18" charset="0"/>
              </a:endParaRPr>
            </a:p>
          </p:txBody>
        </p:sp>
        <p:sp>
          <p:nvSpPr>
            <p:cNvPr id="53" name="Text Box 42"/>
            <p:cNvSpPr txBox="1">
              <a:spLocks noChangeArrowheads="1"/>
            </p:cNvSpPr>
            <p:nvPr/>
          </p:nvSpPr>
          <p:spPr bwMode="auto">
            <a:xfrm>
              <a:off x="6806662" y="1340554"/>
              <a:ext cx="459774" cy="36527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altLang="zh-CN" sz="1600" b="0" i="1" u="none" strike="noStrike" cap="none" normalizeH="0" baseline="0" dirty="0">
                  <a:ln>
                    <a:noFill/>
                  </a:ln>
                  <a:solidFill>
                    <a:schemeClr val="tx1"/>
                  </a:solidFill>
                  <a:effectLst/>
                  <a:latin typeface="Times New Roman" pitchFamily="18" charset="0"/>
                  <a:ea typeface="宋体" pitchFamily="2" charset="-122"/>
                  <a:cs typeface="Times New Roman" pitchFamily="18" charset="0"/>
                </a:rPr>
                <a:t>y</a:t>
              </a:r>
              <a:endParaRPr kumimoji="0" lang="zh-CN" altLang="zh-CN" sz="1600" b="0" i="0" u="none" strike="noStrike" cap="none" normalizeH="0" baseline="0" dirty="0">
                <a:ln>
                  <a:noFill/>
                </a:ln>
                <a:solidFill>
                  <a:schemeClr val="tx1"/>
                </a:solidFill>
                <a:effectLst/>
                <a:latin typeface="Times New Roman" pitchFamily="18" charset="0"/>
                <a:ea typeface="宋体" pitchFamily="2" charset="-122"/>
                <a:cs typeface="Times New Roman" pitchFamily="18" charset="0"/>
              </a:endParaRPr>
            </a:p>
          </p:txBody>
        </p:sp>
        <p:sp>
          <p:nvSpPr>
            <p:cNvPr id="54" name="Text Box 43"/>
            <p:cNvSpPr txBox="1">
              <a:spLocks noChangeArrowheads="1"/>
            </p:cNvSpPr>
            <p:nvPr/>
          </p:nvSpPr>
          <p:spPr bwMode="auto">
            <a:xfrm>
              <a:off x="6429388" y="1214422"/>
              <a:ext cx="459774" cy="36527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altLang="zh-CN" sz="1600" b="0" i="1" u="none" strike="noStrike" cap="none" normalizeH="0" baseline="0">
                  <a:ln>
                    <a:noFill/>
                  </a:ln>
                  <a:solidFill>
                    <a:schemeClr val="tx1"/>
                  </a:solidFill>
                  <a:effectLst/>
                  <a:latin typeface="Times New Roman" pitchFamily="18" charset="0"/>
                  <a:ea typeface="宋体" pitchFamily="2" charset="-122"/>
                  <a:cs typeface="Times New Roman" pitchFamily="18" charset="0"/>
                </a:rPr>
                <a:t>z</a:t>
              </a:r>
              <a:endParaRPr kumimoji="0" lang="zh-CN" altLang="zh-CN" sz="1600" b="0" i="0" u="none" strike="noStrike" cap="none" normalizeH="0" baseline="0">
                <a:ln>
                  <a:noFill/>
                </a:ln>
                <a:solidFill>
                  <a:schemeClr val="tx1"/>
                </a:solidFill>
                <a:effectLst/>
                <a:latin typeface="Times New Roman" pitchFamily="18" charset="0"/>
                <a:ea typeface="宋体" pitchFamily="2" charset="-122"/>
                <a:cs typeface="Times New Roman" pitchFamily="18" charset="0"/>
              </a:endParaRPr>
            </a:p>
          </p:txBody>
        </p:sp>
      </p:grpSp>
      <p:sp>
        <p:nvSpPr>
          <p:cNvPr id="55" name="矩形 54"/>
          <p:cNvSpPr/>
          <p:nvPr/>
        </p:nvSpPr>
        <p:spPr>
          <a:xfrm>
            <a:off x="7358050" y="5581680"/>
            <a:ext cx="1785950" cy="584775"/>
          </a:xfrm>
          <a:prstGeom prst="rect">
            <a:avLst/>
          </a:prstGeom>
        </p:spPr>
        <p:txBody>
          <a:bodyPr wrap="square">
            <a:spAutoFit/>
          </a:bodyPr>
          <a:lstStyle/>
          <a:p>
            <a:r>
              <a:rPr lang="en-US" sz="1600" dirty="0">
                <a:latin typeface="Times New Roman" pitchFamily="18" charset="0"/>
                <a:cs typeface="Times New Roman" pitchFamily="18" charset="0"/>
              </a:rPr>
              <a:t>Section image along </a:t>
            </a:r>
            <a:r>
              <a:rPr lang="en-US" sz="1600" i="1" dirty="0">
                <a:latin typeface="Times New Roman" pitchFamily="18" charset="0"/>
                <a:cs typeface="Times New Roman" pitchFamily="18" charset="0"/>
              </a:rPr>
              <a:t>x</a:t>
            </a:r>
            <a:r>
              <a:rPr lang="en-US" sz="1600" dirty="0">
                <a:latin typeface="Times New Roman" pitchFamily="18" charset="0"/>
                <a:cs typeface="Times New Roman" pitchFamily="18" charset="0"/>
              </a:rPr>
              <a:t>=12.5mm</a:t>
            </a:r>
            <a:endParaRPr lang="zh-CN" altLang="en-US" sz="1600" dirty="0">
              <a:latin typeface="Times New Roman" pitchFamily="18" charset="0"/>
              <a:cs typeface="Times New Roman" pitchFamily="18" charset="0"/>
            </a:endParaRPr>
          </a:p>
        </p:txBody>
      </p:sp>
      <p:sp>
        <p:nvSpPr>
          <p:cNvPr id="56" name="任意多边形 55"/>
          <p:cNvSpPr/>
          <p:nvPr/>
        </p:nvSpPr>
        <p:spPr>
          <a:xfrm>
            <a:off x="7561817" y="4060142"/>
            <a:ext cx="324701" cy="1460665"/>
          </a:xfrm>
          <a:custGeom>
            <a:avLst/>
            <a:gdLst>
              <a:gd name="connsiteX0" fmla="*/ 26515 w 324701"/>
              <a:gd name="connsiteY0" fmla="*/ 0 h 1460665"/>
              <a:gd name="connsiteX1" fmla="*/ 2765 w 324701"/>
              <a:gd name="connsiteY1" fmla="*/ 71252 h 1460665"/>
              <a:gd name="connsiteX2" fmla="*/ 26515 w 324701"/>
              <a:gd name="connsiteY2" fmla="*/ 261257 h 1460665"/>
              <a:gd name="connsiteX3" fmla="*/ 50266 w 324701"/>
              <a:gd name="connsiteY3" fmla="*/ 344384 h 1460665"/>
              <a:gd name="connsiteX4" fmla="*/ 97767 w 324701"/>
              <a:gd name="connsiteY4" fmla="*/ 415636 h 1460665"/>
              <a:gd name="connsiteX5" fmla="*/ 145269 w 324701"/>
              <a:gd name="connsiteY5" fmla="*/ 475013 h 1460665"/>
              <a:gd name="connsiteX6" fmla="*/ 157144 w 324701"/>
              <a:gd name="connsiteY6" fmla="*/ 522514 h 1460665"/>
              <a:gd name="connsiteX7" fmla="*/ 180895 w 324701"/>
              <a:gd name="connsiteY7" fmla="*/ 593766 h 1460665"/>
              <a:gd name="connsiteX8" fmla="*/ 192770 w 324701"/>
              <a:gd name="connsiteY8" fmla="*/ 653143 h 1460665"/>
              <a:gd name="connsiteX9" fmla="*/ 204645 w 324701"/>
              <a:gd name="connsiteY9" fmla="*/ 783771 h 1460665"/>
              <a:gd name="connsiteX10" fmla="*/ 216521 w 324701"/>
              <a:gd name="connsiteY10" fmla="*/ 819397 h 1460665"/>
              <a:gd name="connsiteX11" fmla="*/ 228396 w 324701"/>
              <a:gd name="connsiteY11" fmla="*/ 1116281 h 1460665"/>
              <a:gd name="connsiteX12" fmla="*/ 252147 w 324701"/>
              <a:gd name="connsiteY12" fmla="*/ 1187532 h 1460665"/>
              <a:gd name="connsiteX13" fmla="*/ 287773 w 324701"/>
              <a:gd name="connsiteY13" fmla="*/ 1294410 h 1460665"/>
              <a:gd name="connsiteX14" fmla="*/ 299648 w 324701"/>
              <a:gd name="connsiteY14" fmla="*/ 1330036 h 1460665"/>
              <a:gd name="connsiteX15" fmla="*/ 311523 w 324701"/>
              <a:gd name="connsiteY15" fmla="*/ 1365662 h 1460665"/>
              <a:gd name="connsiteX16" fmla="*/ 323399 w 324701"/>
              <a:gd name="connsiteY16" fmla="*/ 1460665 h 1460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24701" h="1460665">
                <a:moveTo>
                  <a:pt x="26515" y="0"/>
                </a:moveTo>
                <a:cubicBezTo>
                  <a:pt x="18598" y="23751"/>
                  <a:pt x="0" y="46370"/>
                  <a:pt x="2765" y="71252"/>
                </a:cubicBezTo>
                <a:cubicBezTo>
                  <a:pt x="8431" y="122243"/>
                  <a:pt x="16833" y="208008"/>
                  <a:pt x="26515" y="261257"/>
                </a:cubicBezTo>
                <a:cubicBezTo>
                  <a:pt x="28176" y="270394"/>
                  <a:pt x="43393" y="332012"/>
                  <a:pt x="50266" y="344384"/>
                </a:cubicBezTo>
                <a:cubicBezTo>
                  <a:pt x="64128" y="369337"/>
                  <a:pt x="88740" y="388556"/>
                  <a:pt x="97767" y="415636"/>
                </a:cubicBezTo>
                <a:cubicBezTo>
                  <a:pt x="114157" y="464802"/>
                  <a:pt x="99228" y="444318"/>
                  <a:pt x="145269" y="475013"/>
                </a:cubicBezTo>
                <a:cubicBezTo>
                  <a:pt x="149227" y="490847"/>
                  <a:pt x="152454" y="506881"/>
                  <a:pt x="157144" y="522514"/>
                </a:cubicBezTo>
                <a:cubicBezTo>
                  <a:pt x="164338" y="546494"/>
                  <a:pt x="175985" y="569217"/>
                  <a:pt x="180895" y="593766"/>
                </a:cubicBezTo>
                <a:lnTo>
                  <a:pt x="192770" y="653143"/>
                </a:lnTo>
                <a:cubicBezTo>
                  <a:pt x="196728" y="696686"/>
                  <a:pt x="198462" y="740488"/>
                  <a:pt x="204645" y="783771"/>
                </a:cubicBezTo>
                <a:cubicBezTo>
                  <a:pt x="206415" y="796163"/>
                  <a:pt x="215629" y="806911"/>
                  <a:pt x="216521" y="819397"/>
                </a:cubicBezTo>
                <a:cubicBezTo>
                  <a:pt x="223577" y="918186"/>
                  <a:pt x="218856" y="1017701"/>
                  <a:pt x="228396" y="1116281"/>
                </a:cubicBezTo>
                <a:cubicBezTo>
                  <a:pt x="230807" y="1141200"/>
                  <a:pt x="244230" y="1163782"/>
                  <a:pt x="252147" y="1187532"/>
                </a:cubicBezTo>
                <a:lnTo>
                  <a:pt x="287773" y="1294410"/>
                </a:lnTo>
                <a:lnTo>
                  <a:pt x="299648" y="1330036"/>
                </a:lnTo>
                <a:cubicBezTo>
                  <a:pt x="303606" y="1341911"/>
                  <a:pt x="309465" y="1353315"/>
                  <a:pt x="311523" y="1365662"/>
                </a:cubicBezTo>
                <a:cubicBezTo>
                  <a:pt x="324701" y="1444723"/>
                  <a:pt x="323399" y="1412836"/>
                  <a:pt x="323399" y="1460665"/>
                </a:cubicBezTo>
              </a:path>
            </a:pathLst>
          </a:custGeom>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57" name="任意多边形 56"/>
          <p:cNvSpPr/>
          <p:nvPr/>
        </p:nvSpPr>
        <p:spPr>
          <a:xfrm>
            <a:off x="7753335" y="4088669"/>
            <a:ext cx="274384" cy="553364"/>
          </a:xfrm>
          <a:custGeom>
            <a:avLst/>
            <a:gdLst>
              <a:gd name="connsiteX0" fmla="*/ 274384 w 274384"/>
              <a:gd name="connsiteY0" fmla="*/ 18974 h 553364"/>
              <a:gd name="connsiteX1" fmla="*/ 250634 w 274384"/>
              <a:gd name="connsiteY1" fmla="*/ 54600 h 553364"/>
              <a:gd name="connsiteX2" fmla="*/ 191257 w 274384"/>
              <a:gd name="connsiteY2" fmla="*/ 102102 h 553364"/>
              <a:gd name="connsiteX3" fmla="*/ 131881 w 274384"/>
              <a:gd name="connsiteY3" fmla="*/ 208980 h 553364"/>
              <a:gd name="connsiteX4" fmla="*/ 108130 w 274384"/>
              <a:gd name="connsiteY4" fmla="*/ 244605 h 553364"/>
              <a:gd name="connsiteX5" fmla="*/ 96255 w 274384"/>
              <a:gd name="connsiteY5" fmla="*/ 280231 h 553364"/>
              <a:gd name="connsiteX6" fmla="*/ 72504 w 274384"/>
              <a:gd name="connsiteY6" fmla="*/ 315857 h 553364"/>
              <a:gd name="connsiteX7" fmla="*/ 60629 w 274384"/>
              <a:gd name="connsiteY7" fmla="*/ 398985 h 553364"/>
              <a:gd name="connsiteX8" fmla="*/ 13127 w 274384"/>
              <a:gd name="connsiteY8" fmla="*/ 505863 h 553364"/>
              <a:gd name="connsiteX9" fmla="*/ 1252 w 274384"/>
              <a:gd name="connsiteY9" fmla="*/ 553364 h 553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4384" h="553364">
                <a:moveTo>
                  <a:pt x="274384" y="18974"/>
                </a:moveTo>
                <a:cubicBezTo>
                  <a:pt x="266467" y="30849"/>
                  <a:pt x="261779" y="45684"/>
                  <a:pt x="250634" y="54600"/>
                </a:cubicBezTo>
                <a:cubicBezTo>
                  <a:pt x="168689" y="120158"/>
                  <a:pt x="259326" y="0"/>
                  <a:pt x="191257" y="102102"/>
                </a:cubicBezTo>
                <a:cubicBezTo>
                  <a:pt x="170356" y="164807"/>
                  <a:pt x="186325" y="127315"/>
                  <a:pt x="131881" y="208980"/>
                </a:cubicBezTo>
                <a:lnTo>
                  <a:pt x="108130" y="244605"/>
                </a:lnTo>
                <a:cubicBezTo>
                  <a:pt x="104172" y="256480"/>
                  <a:pt x="101853" y="269035"/>
                  <a:pt x="96255" y="280231"/>
                </a:cubicBezTo>
                <a:cubicBezTo>
                  <a:pt x="89872" y="292997"/>
                  <a:pt x="76605" y="302186"/>
                  <a:pt x="72504" y="315857"/>
                </a:cubicBezTo>
                <a:cubicBezTo>
                  <a:pt x="64461" y="342667"/>
                  <a:pt x="66923" y="371711"/>
                  <a:pt x="60629" y="398985"/>
                </a:cubicBezTo>
                <a:cubicBezTo>
                  <a:pt x="45666" y="463825"/>
                  <a:pt x="43182" y="460781"/>
                  <a:pt x="13127" y="505863"/>
                </a:cubicBezTo>
                <a:cubicBezTo>
                  <a:pt x="0" y="545244"/>
                  <a:pt x="1252" y="528971"/>
                  <a:pt x="1252" y="553364"/>
                </a:cubicBezTo>
              </a:path>
            </a:pathLst>
          </a:custGeom>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cxnSp>
        <p:nvCxnSpPr>
          <p:cNvPr id="59" name="直接连接符 58"/>
          <p:cNvCxnSpPr/>
          <p:nvPr/>
        </p:nvCxnSpPr>
        <p:spPr>
          <a:xfrm>
            <a:off x="0" y="1178985"/>
            <a:ext cx="9144000" cy="1588"/>
          </a:xfrm>
          <a:prstGeom prst="line">
            <a:avLst/>
          </a:prstGeom>
          <a:ln/>
        </p:spPr>
        <p:style>
          <a:lnRef idx="3">
            <a:schemeClr val="accent2"/>
          </a:lnRef>
          <a:fillRef idx="0">
            <a:schemeClr val="accent2"/>
          </a:fillRef>
          <a:effectRef idx="2">
            <a:schemeClr val="accent2"/>
          </a:effectRef>
          <a:fontRef idx="minor">
            <a:schemeClr val="tx1"/>
          </a:fontRef>
        </p:style>
      </p:cxnSp>
      <p:sp>
        <p:nvSpPr>
          <p:cNvPr id="60" name="标题 1"/>
          <p:cNvSpPr txBox="1">
            <a:spLocks/>
          </p:cNvSpPr>
          <p:nvPr/>
        </p:nvSpPr>
        <p:spPr>
          <a:xfrm>
            <a:off x="214282" y="320625"/>
            <a:ext cx="8229600" cy="714356"/>
          </a:xfrm>
          <a:prstGeom prst="rect">
            <a:avLst/>
          </a:prstGeom>
        </p:spPr>
        <p:txBody>
          <a:bodyP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zh-CN" sz="3600" b="1" i="0" u="none" strike="noStrike" kern="1200" cap="none" spc="0" normalizeH="0" baseline="0" noProof="0" dirty="0">
                <a:ln>
                  <a:noFill/>
                </a:ln>
                <a:solidFill>
                  <a:srgbClr val="C00000"/>
                </a:solidFill>
                <a:effectLst>
                  <a:outerShdw blurRad="31750" dist="25400" dir="5400000" algn="tl" rotWithShape="0">
                    <a:srgbClr val="000000">
                      <a:alpha val="25000"/>
                    </a:srgbClr>
                  </a:outerShdw>
                </a:effectLst>
                <a:uLnTx/>
                <a:uFillTx/>
                <a:latin typeface="Times New Roman" pitchFamily="18" charset="0"/>
                <a:ea typeface="+mj-ea"/>
                <a:cs typeface="Times New Roman" pitchFamily="18" charset="0"/>
              </a:rPr>
              <a:t>Application of DVSP</a:t>
            </a:r>
            <a:endParaRPr kumimoji="0" lang="zh-CN" altLang="en-US" sz="3600" b="1" i="0" u="none" strike="noStrike" kern="1200" cap="none" spc="0" normalizeH="0" baseline="0" noProof="0" dirty="0">
              <a:ln>
                <a:noFill/>
              </a:ln>
              <a:solidFill>
                <a:srgbClr val="C00000"/>
              </a:solidFill>
              <a:effectLst>
                <a:outerShdw blurRad="31750" dist="25400" dir="5400000" algn="tl" rotWithShape="0">
                  <a:srgbClr val="000000">
                    <a:alpha val="25000"/>
                  </a:srgbClr>
                </a:outerShdw>
              </a:effectLst>
              <a:uLnTx/>
              <a:uFillTx/>
              <a:latin typeface="+mj-lt"/>
              <a:ea typeface="+mj-ea"/>
              <a:cs typeface="+mj-cs"/>
            </a:endParaRPr>
          </a:p>
        </p:txBody>
      </p:sp>
      <p:pic>
        <p:nvPicPr>
          <p:cNvPr id="61" name="Picture 2" descr="C:\Users\MCASTE~1\AppData\Local\Temp\Rar$DI91.424\SBU-stack_2clr__rgb_forWeb1.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010400" y="204788"/>
            <a:ext cx="1798638"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25156390"/>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7" name="直接连接符 26"/>
          <p:cNvCxnSpPr/>
          <p:nvPr/>
        </p:nvCxnSpPr>
        <p:spPr>
          <a:xfrm>
            <a:off x="0" y="1178985"/>
            <a:ext cx="9144000" cy="1588"/>
          </a:xfrm>
          <a:prstGeom prst="line">
            <a:avLst/>
          </a:prstGeom>
          <a:ln/>
        </p:spPr>
        <p:style>
          <a:lnRef idx="3">
            <a:schemeClr val="accent2"/>
          </a:lnRef>
          <a:fillRef idx="0">
            <a:schemeClr val="accent2"/>
          </a:fillRef>
          <a:effectRef idx="2">
            <a:schemeClr val="accent2"/>
          </a:effectRef>
          <a:fontRef idx="minor">
            <a:schemeClr val="tx1"/>
          </a:fontRef>
        </p:style>
      </p:cxnSp>
      <p:pic>
        <p:nvPicPr>
          <p:cNvPr id="28674" name="Picture 2" descr="G:\ICEM16\出国手续\韩国\coaljpg\Ms2.JPG"/>
          <p:cNvPicPr>
            <a:picLocks noChangeAspect="1" noChangeArrowheads="1"/>
          </p:cNvPicPr>
          <p:nvPr/>
        </p:nvPicPr>
        <p:blipFill>
          <a:blip r:embed="rId2"/>
          <a:srcRect/>
          <a:stretch>
            <a:fillRect/>
          </a:stretch>
        </p:blipFill>
        <p:spPr bwMode="auto">
          <a:xfrm>
            <a:off x="214282" y="2892666"/>
            <a:ext cx="1883505" cy="2520000"/>
          </a:xfrm>
          <a:prstGeom prst="rect">
            <a:avLst/>
          </a:prstGeom>
          <a:noFill/>
        </p:spPr>
      </p:pic>
      <p:pic>
        <p:nvPicPr>
          <p:cNvPr id="28675" name="Picture 3" descr="G:\ICEM16\出国手续\韩国\coaljpg\Ms3.JPG"/>
          <p:cNvPicPr>
            <a:picLocks noChangeAspect="1" noChangeArrowheads="1"/>
          </p:cNvPicPr>
          <p:nvPr/>
        </p:nvPicPr>
        <p:blipFill>
          <a:blip r:embed="rId3"/>
          <a:srcRect/>
          <a:stretch>
            <a:fillRect/>
          </a:stretch>
        </p:blipFill>
        <p:spPr bwMode="auto">
          <a:xfrm>
            <a:off x="2214546" y="2892478"/>
            <a:ext cx="1927850" cy="2520000"/>
          </a:xfrm>
          <a:prstGeom prst="rect">
            <a:avLst/>
          </a:prstGeom>
          <a:noFill/>
        </p:spPr>
      </p:pic>
      <p:pic>
        <p:nvPicPr>
          <p:cNvPr id="28676" name="Picture 4" descr="G:\ICEM16\出国手续\韩国\coaljpg\Ms4.JPG"/>
          <p:cNvPicPr>
            <a:picLocks noChangeAspect="1" noChangeArrowheads="1"/>
          </p:cNvPicPr>
          <p:nvPr/>
        </p:nvPicPr>
        <p:blipFill>
          <a:blip r:embed="rId4"/>
          <a:srcRect/>
          <a:stretch>
            <a:fillRect/>
          </a:stretch>
        </p:blipFill>
        <p:spPr bwMode="auto">
          <a:xfrm>
            <a:off x="4214810" y="2964104"/>
            <a:ext cx="1955573" cy="2520000"/>
          </a:xfrm>
          <a:prstGeom prst="rect">
            <a:avLst/>
          </a:prstGeom>
          <a:noFill/>
        </p:spPr>
      </p:pic>
      <p:pic>
        <p:nvPicPr>
          <p:cNvPr id="28677" name="Picture 5" descr="G:\ICEM16\出国手续\韩国\coaljpg\Ms49.JPG"/>
          <p:cNvPicPr>
            <a:picLocks noChangeAspect="1" noChangeArrowheads="1"/>
          </p:cNvPicPr>
          <p:nvPr/>
        </p:nvPicPr>
        <p:blipFill>
          <a:blip r:embed="rId5"/>
          <a:srcRect/>
          <a:stretch>
            <a:fillRect/>
          </a:stretch>
        </p:blipFill>
        <p:spPr bwMode="auto">
          <a:xfrm>
            <a:off x="6286512" y="2964104"/>
            <a:ext cx="1952670" cy="2520000"/>
          </a:xfrm>
          <a:prstGeom prst="rect">
            <a:avLst/>
          </a:prstGeom>
          <a:noFill/>
        </p:spPr>
      </p:pic>
      <p:pic>
        <p:nvPicPr>
          <p:cNvPr id="28678" name="Picture 6" descr="G:\ICEM16\出国手续\韩国\coaljpg\Msbar.JPG"/>
          <p:cNvPicPr>
            <a:picLocks noChangeAspect="1" noChangeArrowheads="1"/>
          </p:cNvPicPr>
          <p:nvPr/>
        </p:nvPicPr>
        <p:blipFill>
          <a:blip r:embed="rId6" cstate="print"/>
          <a:srcRect/>
          <a:stretch>
            <a:fillRect/>
          </a:stretch>
        </p:blipFill>
        <p:spPr bwMode="auto">
          <a:xfrm>
            <a:off x="8429652" y="2749790"/>
            <a:ext cx="539077" cy="2880000"/>
          </a:xfrm>
          <a:prstGeom prst="rect">
            <a:avLst/>
          </a:prstGeom>
          <a:noFill/>
        </p:spPr>
      </p:pic>
      <p:sp>
        <p:nvSpPr>
          <p:cNvPr id="9" name="内容占位符 2"/>
          <p:cNvSpPr txBox="1">
            <a:spLocks/>
          </p:cNvSpPr>
          <p:nvPr/>
        </p:nvSpPr>
        <p:spPr>
          <a:xfrm>
            <a:off x="0" y="1214422"/>
            <a:ext cx="8229600" cy="714380"/>
          </a:xfrm>
          <a:prstGeom prst="rect">
            <a:avLst/>
          </a:prstGeom>
        </p:spPr>
        <p:txBody>
          <a:bodyPr/>
          <a:lstStyle/>
          <a:p>
            <a:pPr marL="365760" marR="0" lvl="0" indent="-256032" algn="l" defTabSz="914400" rtl="0" eaLnBrk="1" fontAlgn="auto" latinLnBrk="0" hangingPunct="1">
              <a:lnSpc>
                <a:spcPct val="100000"/>
              </a:lnSpc>
              <a:spcBef>
                <a:spcPts val="400"/>
              </a:spcBef>
              <a:spcAft>
                <a:spcPts val="0"/>
              </a:spcAft>
              <a:buClr>
                <a:schemeClr val="accent1"/>
              </a:buClr>
              <a:buSzPct val="68000"/>
              <a:buFont typeface="Wingdings 3"/>
              <a:buChar char=""/>
              <a:tabLst/>
              <a:defRPr/>
            </a:pPr>
            <a:r>
              <a:rPr kumimoji="0" lang="en-US" sz="2700" b="0" i="0" u="none" strike="noStrike" kern="1200" cap="none" spc="0" normalizeH="0" baseline="0" noProof="0" dirty="0">
                <a:ln>
                  <a:noFill/>
                </a:ln>
                <a:solidFill>
                  <a:schemeClr val="tx1"/>
                </a:solidFill>
                <a:effectLst/>
                <a:uLnTx/>
                <a:uFillTx/>
                <a:latin typeface="Times New Roman" pitchFamily="18" charset="0"/>
                <a:ea typeface="+mn-ea"/>
                <a:cs typeface="Times New Roman" pitchFamily="18" charset="0"/>
              </a:rPr>
              <a:t>Internal Strain Analysis of Coal</a:t>
            </a:r>
            <a:endParaRPr kumimoji="0" lang="zh-CN" altLang="en-US" sz="2700" b="0" i="0" u="none" strike="noStrike" kern="1200" cap="none" spc="0" normalizeH="0" baseline="0" noProof="0" dirty="0">
              <a:ln>
                <a:noFill/>
              </a:ln>
              <a:solidFill>
                <a:schemeClr val="tx1"/>
              </a:solidFill>
              <a:effectLst/>
              <a:uLnTx/>
              <a:uFillTx/>
              <a:latin typeface="Times New Roman" pitchFamily="18" charset="0"/>
              <a:ea typeface="+mn-ea"/>
              <a:cs typeface="Times New Roman" pitchFamily="18" charset="0"/>
            </a:endParaRPr>
          </a:p>
        </p:txBody>
      </p:sp>
      <p:sp>
        <p:nvSpPr>
          <p:cNvPr id="11" name="矩形 10"/>
          <p:cNvSpPr/>
          <p:nvPr/>
        </p:nvSpPr>
        <p:spPr>
          <a:xfrm>
            <a:off x="0" y="1785926"/>
            <a:ext cx="6357950" cy="830997"/>
          </a:xfrm>
          <a:prstGeom prst="rect">
            <a:avLst/>
          </a:prstGeom>
        </p:spPr>
        <p:txBody>
          <a:bodyPr wrap="square">
            <a:spAutoFit/>
          </a:bodyPr>
          <a:lstStyle/>
          <a:p>
            <a:pPr lvl="1"/>
            <a:r>
              <a:rPr lang="en-US" altLang="zh-CN" sz="2400" dirty="0">
                <a:solidFill>
                  <a:srgbClr val="FF0000"/>
                </a:solidFill>
                <a:latin typeface="Times New Roman" pitchFamily="18" charset="0"/>
                <a:ea typeface="宋体" pitchFamily="2" charset="-122"/>
                <a:cs typeface="Times New Roman" pitchFamily="18" charset="0"/>
              </a:rPr>
              <a:t>Von </a:t>
            </a:r>
            <a:r>
              <a:rPr lang="en-US" altLang="zh-CN" sz="2400" dirty="0" err="1">
                <a:solidFill>
                  <a:srgbClr val="FF0000"/>
                </a:solidFill>
                <a:latin typeface="Times New Roman" pitchFamily="18" charset="0"/>
                <a:ea typeface="宋体" pitchFamily="2" charset="-122"/>
                <a:cs typeface="Times New Roman" pitchFamily="18" charset="0"/>
              </a:rPr>
              <a:t>Mises</a:t>
            </a:r>
            <a:r>
              <a:rPr lang="en-US" altLang="zh-CN" sz="2400" dirty="0">
                <a:solidFill>
                  <a:srgbClr val="FF0000"/>
                </a:solidFill>
                <a:latin typeface="Times New Roman" pitchFamily="18" charset="0"/>
                <a:ea typeface="宋体" pitchFamily="2" charset="-122"/>
                <a:cs typeface="Times New Roman" pitchFamily="18" charset="0"/>
              </a:rPr>
              <a:t> equivalent strain </a:t>
            </a:r>
            <a:r>
              <a:rPr lang="en-US" altLang="zh-CN" sz="2400" dirty="0">
                <a:solidFill>
                  <a:srgbClr val="FF0000"/>
                </a:solidFill>
                <a:latin typeface="Times New Roman" pitchFamily="18" charset="0"/>
                <a:cs typeface="Times New Roman" pitchFamily="18" charset="0"/>
              </a:rPr>
              <a:t>of the section along </a:t>
            </a:r>
            <a:r>
              <a:rPr lang="en-US" altLang="zh-CN" sz="2400" i="1" dirty="0">
                <a:solidFill>
                  <a:srgbClr val="FF0000"/>
                </a:solidFill>
                <a:latin typeface="Times New Roman" pitchFamily="18" charset="0"/>
                <a:cs typeface="Times New Roman" pitchFamily="18" charset="0"/>
              </a:rPr>
              <a:t>x</a:t>
            </a:r>
            <a:r>
              <a:rPr lang="en-US" altLang="zh-CN" sz="2400" dirty="0">
                <a:solidFill>
                  <a:srgbClr val="FF0000"/>
                </a:solidFill>
                <a:latin typeface="Times New Roman" pitchFamily="18" charset="0"/>
                <a:cs typeface="Times New Roman" pitchFamily="18" charset="0"/>
              </a:rPr>
              <a:t>=12.5mm</a:t>
            </a:r>
            <a:endParaRPr lang="zh-CN" altLang="en-US" sz="2400" dirty="0">
              <a:solidFill>
                <a:srgbClr val="FF0000"/>
              </a:solidFill>
              <a:latin typeface="Times New Roman" pitchFamily="18" charset="0"/>
              <a:cs typeface="Times New Roman" pitchFamily="18" charset="0"/>
            </a:endParaRPr>
          </a:p>
        </p:txBody>
      </p:sp>
      <p:sp>
        <p:nvSpPr>
          <p:cNvPr id="12" name="Text Box 682"/>
          <p:cNvSpPr txBox="1">
            <a:spLocks noChangeArrowheads="1"/>
          </p:cNvSpPr>
          <p:nvPr/>
        </p:nvSpPr>
        <p:spPr bwMode="auto">
          <a:xfrm>
            <a:off x="500034" y="5798329"/>
            <a:ext cx="8059718" cy="65541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dirty="0">
                <a:ln>
                  <a:noFill/>
                </a:ln>
                <a:solidFill>
                  <a:schemeClr val="tx1"/>
                </a:solidFill>
                <a:effectLst/>
                <a:latin typeface="Times New Roman" pitchFamily="18" charset="0"/>
                <a:ea typeface="宋体" pitchFamily="2" charset="-122"/>
                <a:cs typeface="Times New Roman" pitchFamily="18" charset="0"/>
              </a:rPr>
              <a:t>(a) 4.07MPa (Step2); (b)6.10MPa(Step3); (c)8.14MPa (Step4); (d) 9.98MPa (Step5);</a:t>
            </a:r>
            <a:endParaRPr kumimoji="0" lang="en-US" altLang="zh-CN" sz="1800" b="0" i="0" u="none" strike="noStrike" cap="none" normalizeH="0" baseline="0" dirty="0">
              <a:ln>
                <a:noFill/>
              </a:ln>
              <a:solidFill>
                <a:schemeClr val="tx1"/>
              </a:solidFill>
              <a:effectLst/>
              <a:latin typeface="Arial" pitchFamily="34" charset="0"/>
              <a:ea typeface="宋体" pitchFamily="2" charset="-122"/>
              <a:cs typeface="宋体" pitchFamily="2" charset="-122"/>
            </a:endParaRPr>
          </a:p>
        </p:txBody>
      </p:sp>
      <p:sp>
        <p:nvSpPr>
          <p:cNvPr id="13" name="TextBox 12"/>
          <p:cNvSpPr txBox="1"/>
          <p:nvPr/>
        </p:nvSpPr>
        <p:spPr>
          <a:xfrm>
            <a:off x="1071538" y="5488560"/>
            <a:ext cx="571504" cy="369332"/>
          </a:xfrm>
          <a:prstGeom prst="rect">
            <a:avLst/>
          </a:prstGeom>
          <a:noFill/>
        </p:spPr>
        <p:txBody>
          <a:bodyPr wrap="square" rtlCol="0">
            <a:spAutoFit/>
          </a:bodyPr>
          <a:lstStyle/>
          <a:p>
            <a:r>
              <a:rPr lang="en-US" altLang="zh-CN" dirty="0">
                <a:latin typeface="Times New Roman" pitchFamily="18" charset="0"/>
                <a:cs typeface="Times New Roman" pitchFamily="18" charset="0"/>
              </a:rPr>
              <a:t>(a)</a:t>
            </a:r>
            <a:endParaRPr lang="zh-CN" altLang="en-US" dirty="0">
              <a:latin typeface="Times New Roman" pitchFamily="18" charset="0"/>
              <a:cs typeface="Times New Roman" pitchFamily="18" charset="0"/>
            </a:endParaRPr>
          </a:p>
        </p:txBody>
      </p:sp>
      <p:sp>
        <p:nvSpPr>
          <p:cNvPr id="14" name="TextBox 13"/>
          <p:cNvSpPr txBox="1"/>
          <p:nvPr/>
        </p:nvSpPr>
        <p:spPr>
          <a:xfrm>
            <a:off x="3286116" y="5488560"/>
            <a:ext cx="571504" cy="369332"/>
          </a:xfrm>
          <a:prstGeom prst="rect">
            <a:avLst/>
          </a:prstGeom>
          <a:noFill/>
        </p:spPr>
        <p:txBody>
          <a:bodyPr wrap="square" rtlCol="0">
            <a:spAutoFit/>
          </a:bodyPr>
          <a:lstStyle/>
          <a:p>
            <a:r>
              <a:rPr lang="en-US" altLang="zh-CN" dirty="0">
                <a:latin typeface="Times New Roman" pitchFamily="18" charset="0"/>
                <a:cs typeface="Times New Roman" pitchFamily="18" charset="0"/>
              </a:rPr>
              <a:t>(b)</a:t>
            </a:r>
            <a:endParaRPr lang="zh-CN" altLang="en-US" dirty="0">
              <a:latin typeface="Times New Roman" pitchFamily="18" charset="0"/>
              <a:cs typeface="Times New Roman" pitchFamily="18" charset="0"/>
            </a:endParaRPr>
          </a:p>
        </p:txBody>
      </p:sp>
      <p:sp>
        <p:nvSpPr>
          <p:cNvPr id="15" name="TextBox 14"/>
          <p:cNvSpPr txBox="1"/>
          <p:nvPr/>
        </p:nvSpPr>
        <p:spPr>
          <a:xfrm>
            <a:off x="5143504" y="5488560"/>
            <a:ext cx="571504" cy="369332"/>
          </a:xfrm>
          <a:prstGeom prst="rect">
            <a:avLst/>
          </a:prstGeom>
          <a:noFill/>
        </p:spPr>
        <p:txBody>
          <a:bodyPr wrap="square" rtlCol="0">
            <a:spAutoFit/>
          </a:bodyPr>
          <a:lstStyle/>
          <a:p>
            <a:r>
              <a:rPr lang="en-US" altLang="zh-CN" dirty="0">
                <a:latin typeface="Times New Roman" pitchFamily="18" charset="0"/>
                <a:cs typeface="Times New Roman" pitchFamily="18" charset="0"/>
              </a:rPr>
              <a:t>(c)</a:t>
            </a:r>
            <a:endParaRPr lang="zh-CN" altLang="en-US" dirty="0">
              <a:latin typeface="Times New Roman" pitchFamily="18" charset="0"/>
              <a:cs typeface="Times New Roman" pitchFamily="18" charset="0"/>
            </a:endParaRPr>
          </a:p>
        </p:txBody>
      </p:sp>
      <p:sp>
        <p:nvSpPr>
          <p:cNvPr id="16" name="TextBox 15"/>
          <p:cNvSpPr txBox="1"/>
          <p:nvPr/>
        </p:nvSpPr>
        <p:spPr>
          <a:xfrm>
            <a:off x="7143768" y="5440763"/>
            <a:ext cx="571504" cy="369332"/>
          </a:xfrm>
          <a:prstGeom prst="rect">
            <a:avLst/>
          </a:prstGeom>
          <a:noFill/>
        </p:spPr>
        <p:txBody>
          <a:bodyPr wrap="square" rtlCol="0">
            <a:spAutoFit/>
          </a:bodyPr>
          <a:lstStyle/>
          <a:p>
            <a:r>
              <a:rPr lang="en-US" altLang="zh-CN" dirty="0">
                <a:latin typeface="Times New Roman" pitchFamily="18" charset="0"/>
                <a:cs typeface="Times New Roman" pitchFamily="18" charset="0"/>
              </a:rPr>
              <a:t>(d)</a:t>
            </a:r>
            <a:endParaRPr lang="zh-CN" altLang="en-US" dirty="0">
              <a:latin typeface="Times New Roman" pitchFamily="18" charset="0"/>
              <a:cs typeface="Times New Roman" pitchFamily="18" charset="0"/>
            </a:endParaRPr>
          </a:p>
        </p:txBody>
      </p:sp>
      <p:sp>
        <p:nvSpPr>
          <p:cNvPr id="17" name="TextBox 16"/>
          <p:cNvSpPr txBox="1"/>
          <p:nvPr/>
        </p:nvSpPr>
        <p:spPr>
          <a:xfrm>
            <a:off x="8030575" y="2644200"/>
            <a:ext cx="571504" cy="369332"/>
          </a:xfrm>
          <a:prstGeom prst="rect">
            <a:avLst/>
          </a:prstGeom>
          <a:noFill/>
        </p:spPr>
        <p:txBody>
          <a:bodyPr wrap="square" rtlCol="0">
            <a:spAutoFit/>
          </a:bodyPr>
          <a:lstStyle/>
          <a:p>
            <a:r>
              <a:rPr lang="el-GR" altLang="zh-CN" sz="1800" dirty="0">
                <a:latin typeface="Times New Roman"/>
                <a:cs typeface="Times New Roman"/>
              </a:rPr>
              <a:t>με</a:t>
            </a:r>
            <a:endParaRPr lang="zh-CN" altLang="en-US" sz="1800" dirty="0">
              <a:latin typeface="Times New Roman" pitchFamily="18" charset="0"/>
              <a:cs typeface="Times New Roman" pitchFamily="18" charset="0"/>
            </a:endParaRPr>
          </a:p>
        </p:txBody>
      </p:sp>
      <p:sp>
        <p:nvSpPr>
          <p:cNvPr id="18" name="TextBox 17"/>
          <p:cNvSpPr txBox="1"/>
          <p:nvPr/>
        </p:nvSpPr>
        <p:spPr>
          <a:xfrm>
            <a:off x="59375" y="2559602"/>
            <a:ext cx="571504" cy="307777"/>
          </a:xfrm>
          <a:prstGeom prst="rect">
            <a:avLst/>
          </a:prstGeom>
          <a:noFill/>
        </p:spPr>
        <p:txBody>
          <a:bodyPr wrap="square" rtlCol="0">
            <a:spAutoFit/>
          </a:bodyPr>
          <a:lstStyle/>
          <a:p>
            <a:r>
              <a:rPr lang="en-US" altLang="zh-CN" sz="1400" dirty="0">
                <a:latin typeface="Times New Roman"/>
                <a:cs typeface="Times New Roman"/>
              </a:rPr>
              <a:t>mm</a:t>
            </a:r>
            <a:endParaRPr lang="zh-CN" altLang="en-US" sz="1400" dirty="0">
              <a:latin typeface="Times New Roman" pitchFamily="18" charset="0"/>
              <a:cs typeface="Times New Roman" pitchFamily="18" charset="0"/>
            </a:endParaRPr>
          </a:p>
        </p:txBody>
      </p:sp>
      <p:sp>
        <p:nvSpPr>
          <p:cNvPr id="19" name="TextBox 18"/>
          <p:cNvSpPr txBox="1"/>
          <p:nvPr/>
        </p:nvSpPr>
        <p:spPr>
          <a:xfrm>
            <a:off x="2143108" y="2595415"/>
            <a:ext cx="571504" cy="307777"/>
          </a:xfrm>
          <a:prstGeom prst="rect">
            <a:avLst/>
          </a:prstGeom>
          <a:noFill/>
        </p:spPr>
        <p:txBody>
          <a:bodyPr wrap="square" rtlCol="0">
            <a:spAutoFit/>
          </a:bodyPr>
          <a:lstStyle/>
          <a:p>
            <a:r>
              <a:rPr lang="en-US" altLang="zh-CN" sz="1400" dirty="0">
                <a:latin typeface="Times New Roman"/>
                <a:cs typeface="Times New Roman"/>
              </a:rPr>
              <a:t>mm</a:t>
            </a:r>
            <a:endParaRPr lang="zh-CN" altLang="en-US" sz="1400" dirty="0">
              <a:latin typeface="Times New Roman" pitchFamily="18" charset="0"/>
              <a:cs typeface="Times New Roman" pitchFamily="18" charset="0"/>
            </a:endParaRPr>
          </a:p>
        </p:txBody>
      </p:sp>
      <p:sp>
        <p:nvSpPr>
          <p:cNvPr id="20" name="TextBox 19"/>
          <p:cNvSpPr txBox="1"/>
          <p:nvPr/>
        </p:nvSpPr>
        <p:spPr>
          <a:xfrm>
            <a:off x="4357686" y="2631040"/>
            <a:ext cx="571504" cy="307777"/>
          </a:xfrm>
          <a:prstGeom prst="rect">
            <a:avLst/>
          </a:prstGeom>
          <a:noFill/>
        </p:spPr>
        <p:txBody>
          <a:bodyPr wrap="square" rtlCol="0">
            <a:spAutoFit/>
          </a:bodyPr>
          <a:lstStyle/>
          <a:p>
            <a:r>
              <a:rPr lang="en-US" altLang="zh-CN" sz="1400" dirty="0">
                <a:latin typeface="Times New Roman"/>
                <a:cs typeface="Times New Roman"/>
              </a:rPr>
              <a:t>mm</a:t>
            </a:r>
            <a:endParaRPr lang="zh-CN" altLang="en-US" sz="1400" dirty="0">
              <a:latin typeface="Times New Roman" pitchFamily="18" charset="0"/>
              <a:cs typeface="Times New Roman" pitchFamily="18" charset="0"/>
            </a:endParaRPr>
          </a:p>
        </p:txBody>
      </p:sp>
      <p:sp>
        <p:nvSpPr>
          <p:cNvPr id="21" name="TextBox 20"/>
          <p:cNvSpPr txBox="1"/>
          <p:nvPr/>
        </p:nvSpPr>
        <p:spPr>
          <a:xfrm>
            <a:off x="6357950" y="2631040"/>
            <a:ext cx="571504" cy="307777"/>
          </a:xfrm>
          <a:prstGeom prst="rect">
            <a:avLst/>
          </a:prstGeom>
          <a:noFill/>
        </p:spPr>
        <p:txBody>
          <a:bodyPr wrap="square" rtlCol="0">
            <a:spAutoFit/>
          </a:bodyPr>
          <a:lstStyle/>
          <a:p>
            <a:r>
              <a:rPr lang="en-US" altLang="zh-CN" sz="1400" dirty="0">
                <a:latin typeface="Times New Roman"/>
                <a:cs typeface="Times New Roman"/>
              </a:rPr>
              <a:t>mm</a:t>
            </a:r>
            <a:endParaRPr lang="zh-CN" altLang="en-US" sz="1400" dirty="0">
              <a:latin typeface="Times New Roman" pitchFamily="18" charset="0"/>
              <a:cs typeface="Times New Roman" pitchFamily="18" charset="0"/>
            </a:endParaRPr>
          </a:p>
        </p:txBody>
      </p:sp>
      <p:sp>
        <p:nvSpPr>
          <p:cNvPr id="22" name="任意多边形 21"/>
          <p:cNvSpPr/>
          <p:nvPr/>
        </p:nvSpPr>
        <p:spPr>
          <a:xfrm>
            <a:off x="7742712" y="83127"/>
            <a:ext cx="523766" cy="2280063"/>
          </a:xfrm>
          <a:custGeom>
            <a:avLst/>
            <a:gdLst>
              <a:gd name="connsiteX0" fmla="*/ 0 w 523766"/>
              <a:gd name="connsiteY0" fmla="*/ 0 h 2280063"/>
              <a:gd name="connsiteX1" fmla="*/ 23750 w 523766"/>
              <a:gd name="connsiteY1" fmla="*/ 71252 h 2280063"/>
              <a:gd name="connsiteX2" fmla="*/ 0 w 523766"/>
              <a:gd name="connsiteY2" fmla="*/ 249382 h 2280063"/>
              <a:gd name="connsiteX3" fmla="*/ 11875 w 523766"/>
              <a:gd name="connsiteY3" fmla="*/ 451263 h 2280063"/>
              <a:gd name="connsiteX4" fmla="*/ 47501 w 523766"/>
              <a:gd name="connsiteY4" fmla="*/ 558141 h 2280063"/>
              <a:gd name="connsiteX5" fmla="*/ 71252 w 523766"/>
              <a:gd name="connsiteY5" fmla="*/ 641268 h 2280063"/>
              <a:gd name="connsiteX6" fmla="*/ 118753 w 523766"/>
              <a:gd name="connsiteY6" fmla="*/ 712520 h 2280063"/>
              <a:gd name="connsiteX7" fmla="*/ 166254 w 523766"/>
              <a:gd name="connsiteY7" fmla="*/ 855024 h 2280063"/>
              <a:gd name="connsiteX8" fmla="*/ 178130 w 523766"/>
              <a:gd name="connsiteY8" fmla="*/ 890650 h 2280063"/>
              <a:gd name="connsiteX9" fmla="*/ 190005 w 523766"/>
              <a:gd name="connsiteY9" fmla="*/ 926276 h 2280063"/>
              <a:gd name="connsiteX10" fmla="*/ 237506 w 523766"/>
              <a:gd name="connsiteY10" fmla="*/ 997528 h 2280063"/>
              <a:gd name="connsiteX11" fmla="*/ 273132 w 523766"/>
              <a:gd name="connsiteY11" fmla="*/ 1104405 h 2280063"/>
              <a:gd name="connsiteX12" fmla="*/ 285007 w 523766"/>
              <a:gd name="connsiteY12" fmla="*/ 1140031 h 2280063"/>
              <a:gd name="connsiteX13" fmla="*/ 296883 w 523766"/>
              <a:gd name="connsiteY13" fmla="*/ 1567543 h 2280063"/>
              <a:gd name="connsiteX14" fmla="*/ 332509 w 523766"/>
              <a:gd name="connsiteY14" fmla="*/ 1745673 h 2280063"/>
              <a:gd name="connsiteX15" fmla="*/ 344384 w 523766"/>
              <a:gd name="connsiteY15" fmla="*/ 1781299 h 2280063"/>
              <a:gd name="connsiteX16" fmla="*/ 368135 w 523766"/>
              <a:gd name="connsiteY16" fmla="*/ 1816925 h 2280063"/>
              <a:gd name="connsiteX17" fmla="*/ 415636 w 523766"/>
              <a:gd name="connsiteY17" fmla="*/ 1923803 h 2280063"/>
              <a:gd name="connsiteX18" fmla="*/ 439387 w 523766"/>
              <a:gd name="connsiteY18" fmla="*/ 2018805 h 2280063"/>
              <a:gd name="connsiteX19" fmla="*/ 486888 w 523766"/>
              <a:gd name="connsiteY19" fmla="*/ 2161309 h 2280063"/>
              <a:gd name="connsiteX20" fmla="*/ 510639 w 523766"/>
              <a:gd name="connsiteY20" fmla="*/ 2232561 h 2280063"/>
              <a:gd name="connsiteX21" fmla="*/ 522514 w 523766"/>
              <a:gd name="connsiteY21" fmla="*/ 2280063 h 2280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23766" h="2280063">
                <a:moveTo>
                  <a:pt x="0" y="0"/>
                </a:moveTo>
                <a:cubicBezTo>
                  <a:pt x="7917" y="23751"/>
                  <a:pt x="26241" y="46341"/>
                  <a:pt x="23750" y="71252"/>
                </a:cubicBezTo>
                <a:cubicBezTo>
                  <a:pt x="9867" y="210089"/>
                  <a:pt x="19677" y="150996"/>
                  <a:pt x="0" y="249382"/>
                </a:cubicBezTo>
                <a:cubicBezTo>
                  <a:pt x="3958" y="316676"/>
                  <a:pt x="3156" y="384419"/>
                  <a:pt x="11875" y="451263"/>
                </a:cubicBezTo>
                <a:cubicBezTo>
                  <a:pt x="15112" y="476084"/>
                  <a:pt x="39945" y="527917"/>
                  <a:pt x="47501" y="558141"/>
                </a:cubicBezTo>
                <a:cubicBezTo>
                  <a:pt x="50297" y="569327"/>
                  <a:pt x="63506" y="627325"/>
                  <a:pt x="71252" y="641268"/>
                </a:cubicBezTo>
                <a:cubicBezTo>
                  <a:pt x="85115" y="666221"/>
                  <a:pt x="118753" y="712520"/>
                  <a:pt x="118753" y="712520"/>
                </a:cubicBezTo>
                <a:lnTo>
                  <a:pt x="166254" y="855024"/>
                </a:lnTo>
                <a:lnTo>
                  <a:pt x="178130" y="890650"/>
                </a:lnTo>
                <a:cubicBezTo>
                  <a:pt x="182088" y="902525"/>
                  <a:pt x="183061" y="915861"/>
                  <a:pt x="190005" y="926276"/>
                </a:cubicBezTo>
                <a:cubicBezTo>
                  <a:pt x="205839" y="950027"/>
                  <a:pt x="228479" y="970448"/>
                  <a:pt x="237506" y="997528"/>
                </a:cubicBezTo>
                <a:lnTo>
                  <a:pt x="273132" y="1104405"/>
                </a:lnTo>
                <a:lnTo>
                  <a:pt x="285007" y="1140031"/>
                </a:lnTo>
                <a:cubicBezTo>
                  <a:pt x="288966" y="1282535"/>
                  <a:pt x="290553" y="1425125"/>
                  <a:pt x="296883" y="1567543"/>
                </a:cubicBezTo>
                <a:cubicBezTo>
                  <a:pt x="301388" y="1668901"/>
                  <a:pt x="304501" y="1661649"/>
                  <a:pt x="332509" y="1745673"/>
                </a:cubicBezTo>
                <a:cubicBezTo>
                  <a:pt x="336467" y="1757548"/>
                  <a:pt x="337440" y="1770884"/>
                  <a:pt x="344384" y="1781299"/>
                </a:cubicBezTo>
                <a:lnTo>
                  <a:pt x="368135" y="1816925"/>
                </a:lnTo>
                <a:cubicBezTo>
                  <a:pt x="396398" y="1901717"/>
                  <a:pt x="377998" y="1867346"/>
                  <a:pt x="415636" y="1923803"/>
                </a:cubicBezTo>
                <a:cubicBezTo>
                  <a:pt x="423553" y="1955470"/>
                  <a:pt x="429065" y="1987838"/>
                  <a:pt x="439387" y="2018805"/>
                </a:cubicBezTo>
                <a:lnTo>
                  <a:pt x="486888" y="2161309"/>
                </a:lnTo>
                <a:lnTo>
                  <a:pt x="510639" y="2232561"/>
                </a:lnTo>
                <a:cubicBezTo>
                  <a:pt x="523766" y="2271941"/>
                  <a:pt x="522514" y="2255670"/>
                  <a:pt x="522514" y="2280063"/>
                </a:cubicBezTo>
              </a:path>
            </a:pathLst>
          </a:custGeom>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23" name="任意多边形 22"/>
          <p:cNvSpPr/>
          <p:nvPr/>
        </p:nvSpPr>
        <p:spPr>
          <a:xfrm>
            <a:off x="8003969" y="91681"/>
            <a:ext cx="500423" cy="1072101"/>
          </a:xfrm>
          <a:custGeom>
            <a:avLst/>
            <a:gdLst>
              <a:gd name="connsiteX0" fmla="*/ 486888 w 500423"/>
              <a:gd name="connsiteY0" fmla="*/ 27072 h 1072101"/>
              <a:gd name="connsiteX1" fmla="*/ 451262 w 500423"/>
              <a:gd name="connsiteY1" fmla="*/ 98324 h 1072101"/>
              <a:gd name="connsiteX2" fmla="*/ 415636 w 500423"/>
              <a:gd name="connsiteY2" fmla="*/ 169576 h 1072101"/>
              <a:gd name="connsiteX3" fmla="*/ 391886 w 500423"/>
              <a:gd name="connsiteY3" fmla="*/ 264579 h 1072101"/>
              <a:gd name="connsiteX4" fmla="*/ 356260 w 500423"/>
              <a:gd name="connsiteY4" fmla="*/ 288329 h 1072101"/>
              <a:gd name="connsiteX5" fmla="*/ 344384 w 500423"/>
              <a:gd name="connsiteY5" fmla="*/ 323955 h 1072101"/>
              <a:gd name="connsiteX6" fmla="*/ 273132 w 500423"/>
              <a:gd name="connsiteY6" fmla="*/ 371457 h 1072101"/>
              <a:gd name="connsiteX7" fmla="*/ 249382 w 500423"/>
              <a:gd name="connsiteY7" fmla="*/ 407083 h 1072101"/>
              <a:gd name="connsiteX8" fmla="*/ 190005 w 500423"/>
              <a:gd name="connsiteY8" fmla="*/ 466459 h 1072101"/>
              <a:gd name="connsiteX9" fmla="*/ 142504 w 500423"/>
              <a:gd name="connsiteY9" fmla="*/ 573337 h 1072101"/>
              <a:gd name="connsiteX10" fmla="*/ 130628 w 500423"/>
              <a:gd name="connsiteY10" fmla="*/ 656464 h 1072101"/>
              <a:gd name="connsiteX11" fmla="*/ 106878 w 500423"/>
              <a:gd name="connsiteY11" fmla="*/ 787093 h 1072101"/>
              <a:gd name="connsiteX12" fmla="*/ 83127 w 500423"/>
              <a:gd name="connsiteY12" fmla="*/ 822719 h 1072101"/>
              <a:gd name="connsiteX13" fmla="*/ 23750 w 500423"/>
              <a:gd name="connsiteY13" fmla="*/ 1000849 h 1072101"/>
              <a:gd name="connsiteX14" fmla="*/ 11875 w 500423"/>
              <a:gd name="connsiteY14" fmla="*/ 1036475 h 1072101"/>
              <a:gd name="connsiteX15" fmla="*/ 0 w 500423"/>
              <a:gd name="connsiteY15" fmla="*/ 1072101 h 1072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0423" h="1072101">
                <a:moveTo>
                  <a:pt x="486888" y="27072"/>
                </a:moveTo>
                <a:cubicBezTo>
                  <a:pt x="418827" y="129162"/>
                  <a:pt x="500423" y="0"/>
                  <a:pt x="451262" y="98324"/>
                </a:cubicBezTo>
                <a:cubicBezTo>
                  <a:pt x="422240" y="156371"/>
                  <a:pt x="430560" y="109881"/>
                  <a:pt x="415636" y="169576"/>
                </a:cubicBezTo>
                <a:cubicBezTo>
                  <a:pt x="414830" y="172801"/>
                  <a:pt x="401757" y="252241"/>
                  <a:pt x="391886" y="264579"/>
                </a:cubicBezTo>
                <a:cubicBezTo>
                  <a:pt x="382970" y="275724"/>
                  <a:pt x="368135" y="280412"/>
                  <a:pt x="356260" y="288329"/>
                </a:cubicBezTo>
                <a:cubicBezTo>
                  <a:pt x="352301" y="300204"/>
                  <a:pt x="353235" y="315104"/>
                  <a:pt x="344384" y="323955"/>
                </a:cubicBezTo>
                <a:cubicBezTo>
                  <a:pt x="324200" y="344139"/>
                  <a:pt x="273132" y="371457"/>
                  <a:pt x="273132" y="371457"/>
                </a:cubicBezTo>
                <a:cubicBezTo>
                  <a:pt x="265215" y="383332"/>
                  <a:pt x="259474" y="396991"/>
                  <a:pt x="249382" y="407083"/>
                </a:cubicBezTo>
                <a:cubicBezTo>
                  <a:pt x="170210" y="486255"/>
                  <a:pt x="253344" y="371452"/>
                  <a:pt x="190005" y="466459"/>
                </a:cubicBezTo>
                <a:cubicBezTo>
                  <a:pt x="161741" y="551251"/>
                  <a:pt x="180141" y="516880"/>
                  <a:pt x="142504" y="573337"/>
                </a:cubicBezTo>
                <a:cubicBezTo>
                  <a:pt x="138545" y="601046"/>
                  <a:pt x="134327" y="628719"/>
                  <a:pt x="130628" y="656464"/>
                </a:cubicBezTo>
                <a:cubicBezTo>
                  <a:pt x="126163" y="689954"/>
                  <a:pt x="125330" y="750190"/>
                  <a:pt x="106878" y="787093"/>
                </a:cubicBezTo>
                <a:cubicBezTo>
                  <a:pt x="100495" y="799859"/>
                  <a:pt x="91044" y="810844"/>
                  <a:pt x="83127" y="822719"/>
                </a:cubicBezTo>
                <a:lnTo>
                  <a:pt x="23750" y="1000849"/>
                </a:lnTo>
                <a:lnTo>
                  <a:pt x="11875" y="1036475"/>
                </a:lnTo>
                <a:lnTo>
                  <a:pt x="0" y="1072101"/>
                </a:lnTo>
              </a:path>
            </a:pathLst>
          </a:custGeom>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24" name="TextBox 23"/>
          <p:cNvSpPr txBox="1"/>
          <p:nvPr/>
        </p:nvSpPr>
        <p:spPr>
          <a:xfrm>
            <a:off x="5286380" y="428604"/>
            <a:ext cx="1000132" cy="523220"/>
          </a:xfrm>
          <a:prstGeom prst="rect">
            <a:avLst/>
          </a:prstGeom>
          <a:noFill/>
        </p:spPr>
        <p:txBody>
          <a:bodyPr wrap="square" rtlCol="0">
            <a:spAutoFit/>
          </a:bodyPr>
          <a:lstStyle/>
          <a:p>
            <a:r>
              <a:rPr lang="en-US" altLang="zh-CN" sz="1400" dirty="0">
                <a:latin typeface="Times New Roman" pitchFamily="18" charset="0"/>
                <a:cs typeface="Times New Roman" pitchFamily="18" charset="0"/>
              </a:rPr>
              <a:t>Fracture surface</a:t>
            </a:r>
            <a:endParaRPr lang="zh-CN" altLang="en-US" sz="1400" dirty="0">
              <a:latin typeface="Times New Roman" pitchFamily="18" charset="0"/>
              <a:cs typeface="Times New Roman" pitchFamily="18" charset="0"/>
            </a:endParaRPr>
          </a:p>
        </p:txBody>
      </p:sp>
      <p:sp>
        <p:nvSpPr>
          <p:cNvPr id="28" name="标题 1"/>
          <p:cNvSpPr txBox="1">
            <a:spLocks/>
          </p:cNvSpPr>
          <p:nvPr/>
        </p:nvSpPr>
        <p:spPr>
          <a:xfrm>
            <a:off x="214282" y="320625"/>
            <a:ext cx="8229600" cy="714356"/>
          </a:xfrm>
          <a:prstGeom prst="rect">
            <a:avLst/>
          </a:prstGeom>
        </p:spPr>
        <p:txBody>
          <a:bodyP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zh-CN" sz="3600" b="1" i="0" u="none" strike="noStrike" kern="1200" cap="none" spc="0" normalizeH="0" baseline="0" noProof="0" dirty="0">
                <a:ln>
                  <a:noFill/>
                </a:ln>
                <a:solidFill>
                  <a:srgbClr val="C00000"/>
                </a:solidFill>
                <a:effectLst>
                  <a:outerShdw blurRad="31750" dist="25400" dir="5400000" algn="tl" rotWithShape="0">
                    <a:srgbClr val="000000">
                      <a:alpha val="25000"/>
                    </a:srgbClr>
                  </a:outerShdw>
                </a:effectLst>
                <a:uLnTx/>
                <a:uFillTx/>
                <a:latin typeface="Times New Roman" pitchFamily="18" charset="0"/>
                <a:ea typeface="+mj-ea"/>
                <a:cs typeface="Times New Roman" pitchFamily="18" charset="0"/>
              </a:rPr>
              <a:t>Application of DVSP</a:t>
            </a:r>
            <a:endParaRPr kumimoji="0" lang="zh-CN" altLang="en-US" sz="3600" b="1" i="0" u="none" strike="noStrike" kern="1200" cap="none" spc="0" normalizeH="0" baseline="0" noProof="0" dirty="0">
              <a:ln>
                <a:noFill/>
              </a:ln>
              <a:solidFill>
                <a:srgbClr val="C00000"/>
              </a:solidFill>
              <a:effectLst>
                <a:outerShdw blurRad="31750" dist="25400" dir="5400000" algn="tl" rotWithShape="0">
                  <a:srgbClr val="000000">
                    <a:alpha val="25000"/>
                  </a:srgbClr>
                </a:outerShdw>
              </a:effectLst>
              <a:uLnTx/>
              <a:uFillTx/>
              <a:latin typeface="+mj-lt"/>
              <a:ea typeface="+mj-ea"/>
              <a:cs typeface="+mj-cs"/>
            </a:endParaRPr>
          </a:p>
        </p:txBody>
      </p:sp>
      <p:pic>
        <p:nvPicPr>
          <p:cNvPr id="30" name="Picture 2" descr="C:\Users\MCASTE~1\AppData\Local\Temp\Rar$DI91.424\SBU-stack_2clr__rgb_forWeb1.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10400" y="204788"/>
            <a:ext cx="1798638"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7" descr="\\Hp-pc\共享\ICCES2014\Cbroken-1.JPG"/>
          <p:cNvPicPr>
            <a:picLocks noChangeAspect="1" noChangeArrowheads="1"/>
          </p:cNvPicPr>
          <p:nvPr/>
        </p:nvPicPr>
        <p:blipFill>
          <a:blip r:embed="rId8" cstate="print"/>
          <a:srcRect/>
          <a:stretch>
            <a:fillRect/>
          </a:stretch>
        </p:blipFill>
        <p:spPr bwMode="auto">
          <a:xfrm>
            <a:off x="6858016" y="0"/>
            <a:ext cx="1843077" cy="2377302"/>
          </a:xfrm>
          <a:prstGeom prst="rect">
            <a:avLst/>
          </a:prstGeom>
          <a:noFill/>
        </p:spPr>
      </p:pic>
      <p:cxnSp>
        <p:nvCxnSpPr>
          <p:cNvPr id="26" name="直接箭头连接符 25"/>
          <p:cNvCxnSpPr>
            <a:endCxn id="22" idx="4"/>
          </p:cNvCxnSpPr>
          <p:nvPr/>
        </p:nvCxnSpPr>
        <p:spPr>
          <a:xfrm flipV="1">
            <a:off x="6357950" y="641268"/>
            <a:ext cx="1432263" cy="144526"/>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47906317"/>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G:\ICEM16\出国手续\韩国\coaljpg\Ev2.JPG"/>
          <p:cNvPicPr>
            <a:picLocks noChangeAspect="1" noChangeArrowheads="1"/>
          </p:cNvPicPr>
          <p:nvPr/>
        </p:nvPicPr>
        <p:blipFill>
          <a:blip r:embed="rId2"/>
          <a:srcRect/>
          <a:stretch>
            <a:fillRect/>
          </a:stretch>
        </p:blipFill>
        <p:spPr bwMode="auto">
          <a:xfrm>
            <a:off x="59375" y="2512323"/>
            <a:ext cx="1927442" cy="2520000"/>
          </a:xfrm>
          <a:prstGeom prst="rect">
            <a:avLst/>
          </a:prstGeom>
          <a:noFill/>
        </p:spPr>
      </p:pic>
      <p:pic>
        <p:nvPicPr>
          <p:cNvPr id="29699" name="Picture 3" descr="G:\ICEM16\出国手续\韩国\coaljpg\Ev3.JPG"/>
          <p:cNvPicPr>
            <a:picLocks noChangeAspect="1" noChangeArrowheads="1"/>
          </p:cNvPicPr>
          <p:nvPr/>
        </p:nvPicPr>
        <p:blipFill>
          <a:blip r:embed="rId3"/>
          <a:srcRect/>
          <a:stretch>
            <a:fillRect/>
          </a:stretch>
        </p:blipFill>
        <p:spPr bwMode="auto">
          <a:xfrm>
            <a:off x="2131045" y="2583761"/>
            <a:ext cx="1943811" cy="2520000"/>
          </a:xfrm>
          <a:prstGeom prst="rect">
            <a:avLst/>
          </a:prstGeom>
          <a:noFill/>
        </p:spPr>
      </p:pic>
      <p:pic>
        <p:nvPicPr>
          <p:cNvPr id="29700" name="Picture 4" descr="G:\ICEM16\出国手续\韩国\coaljpg\Ev4.JPG"/>
          <p:cNvPicPr>
            <a:picLocks noChangeAspect="1" noChangeArrowheads="1"/>
          </p:cNvPicPr>
          <p:nvPr/>
        </p:nvPicPr>
        <p:blipFill>
          <a:blip r:embed="rId4"/>
          <a:srcRect/>
          <a:stretch>
            <a:fillRect/>
          </a:stretch>
        </p:blipFill>
        <p:spPr bwMode="auto">
          <a:xfrm>
            <a:off x="4059871" y="2559823"/>
            <a:ext cx="1980232" cy="2520000"/>
          </a:xfrm>
          <a:prstGeom prst="rect">
            <a:avLst/>
          </a:prstGeom>
          <a:noFill/>
        </p:spPr>
      </p:pic>
      <p:pic>
        <p:nvPicPr>
          <p:cNvPr id="29701" name="Picture 5" descr="G:\ICEM16\出国手续\韩国\coaljpg\Ev49.JPG"/>
          <p:cNvPicPr>
            <a:picLocks noChangeAspect="1" noChangeArrowheads="1"/>
          </p:cNvPicPr>
          <p:nvPr/>
        </p:nvPicPr>
        <p:blipFill>
          <a:blip r:embed="rId5"/>
          <a:srcRect/>
          <a:stretch>
            <a:fillRect/>
          </a:stretch>
        </p:blipFill>
        <p:spPr bwMode="auto">
          <a:xfrm>
            <a:off x="6203011" y="2547948"/>
            <a:ext cx="2008743" cy="2520000"/>
          </a:xfrm>
          <a:prstGeom prst="rect">
            <a:avLst/>
          </a:prstGeom>
          <a:noFill/>
        </p:spPr>
      </p:pic>
      <p:pic>
        <p:nvPicPr>
          <p:cNvPr id="29702" name="Picture 6" descr="G:\ICEM16\出国手续\韩国\coaljpg\Evbar.JPG"/>
          <p:cNvPicPr>
            <a:picLocks noChangeAspect="1" noChangeArrowheads="1"/>
          </p:cNvPicPr>
          <p:nvPr/>
        </p:nvPicPr>
        <p:blipFill>
          <a:blip r:embed="rId6"/>
          <a:srcRect/>
          <a:stretch>
            <a:fillRect/>
          </a:stretch>
        </p:blipFill>
        <p:spPr bwMode="auto">
          <a:xfrm>
            <a:off x="8417589" y="2369447"/>
            <a:ext cx="589924" cy="2880000"/>
          </a:xfrm>
          <a:prstGeom prst="rect">
            <a:avLst/>
          </a:prstGeom>
          <a:noFill/>
        </p:spPr>
      </p:pic>
      <p:sp>
        <p:nvSpPr>
          <p:cNvPr id="8" name="内容占位符 2"/>
          <p:cNvSpPr txBox="1">
            <a:spLocks/>
          </p:cNvSpPr>
          <p:nvPr/>
        </p:nvSpPr>
        <p:spPr>
          <a:xfrm>
            <a:off x="0" y="1214422"/>
            <a:ext cx="8229600" cy="714380"/>
          </a:xfrm>
          <a:prstGeom prst="rect">
            <a:avLst/>
          </a:prstGeom>
        </p:spPr>
        <p:txBody>
          <a:bodyPr/>
          <a:lstStyle/>
          <a:p>
            <a:pPr marL="365760" marR="0" lvl="0" indent="-256032" algn="l" defTabSz="914400" rtl="0" eaLnBrk="1" fontAlgn="auto" latinLnBrk="0" hangingPunct="1">
              <a:lnSpc>
                <a:spcPct val="100000"/>
              </a:lnSpc>
              <a:spcBef>
                <a:spcPts val="400"/>
              </a:spcBef>
              <a:spcAft>
                <a:spcPts val="0"/>
              </a:spcAft>
              <a:buClr>
                <a:schemeClr val="accent1"/>
              </a:buClr>
              <a:buSzPct val="68000"/>
              <a:buFont typeface="Wingdings 3"/>
              <a:buChar char=""/>
              <a:tabLst/>
              <a:defRPr/>
            </a:pPr>
            <a:r>
              <a:rPr kumimoji="0" lang="en-US" sz="2700" b="0" i="0" u="none" strike="noStrike" kern="1200" cap="none" spc="0" normalizeH="0" baseline="0" noProof="0" dirty="0">
                <a:ln>
                  <a:noFill/>
                </a:ln>
                <a:solidFill>
                  <a:schemeClr val="tx1"/>
                </a:solidFill>
                <a:effectLst/>
                <a:uLnTx/>
                <a:uFillTx/>
                <a:latin typeface="Times New Roman" pitchFamily="18" charset="0"/>
                <a:ea typeface="+mn-ea"/>
                <a:cs typeface="Times New Roman" pitchFamily="18" charset="0"/>
              </a:rPr>
              <a:t>Internal Strain Analysis of Coal</a:t>
            </a:r>
            <a:endParaRPr kumimoji="0" lang="zh-CN" altLang="en-US" sz="2700" b="0" i="0" u="none" strike="noStrike" kern="1200" cap="none" spc="0" normalizeH="0" baseline="0" noProof="0" dirty="0">
              <a:ln>
                <a:noFill/>
              </a:ln>
              <a:solidFill>
                <a:schemeClr val="tx1"/>
              </a:solidFill>
              <a:effectLst/>
              <a:uLnTx/>
              <a:uFillTx/>
              <a:latin typeface="Times New Roman" pitchFamily="18" charset="0"/>
              <a:ea typeface="+mn-ea"/>
              <a:cs typeface="Times New Roman" pitchFamily="18" charset="0"/>
            </a:endParaRPr>
          </a:p>
        </p:txBody>
      </p:sp>
      <p:sp>
        <p:nvSpPr>
          <p:cNvPr id="10" name="矩形 9"/>
          <p:cNvSpPr/>
          <p:nvPr/>
        </p:nvSpPr>
        <p:spPr>
          <a:xfrm>
            <a:off x="0" y="1642862"/>
            <a:ext cx="7286644" cy="461665"/>
          </a:xfrm>
          <a:prstGeom prst="rect">
            <a:avLst/>
          </a:prstGeom>
        </p:spPr>
        <p:txBody>
          <a:bodyPr wrap="square">
            <a:spAutoFit/>
          </a:bodyPr>
          <a:lstStyle/>
          <a:p>
            <a:pPr lvl="1"/>
            <a:r>
              <a:rPr lang="en-US" altLang="zh-CN" sz="2400" dirty="0">
                <a:solidFill>
                  <a:srgbClr val="FF0000"/>
                </a:solidFill>
                <a:latin typeface="Times New Roman" pitchFamily="18" charset="0"/>
                <a:ea typeface="宋体" pitchFamily="2" charset="-122"/>
                <a:cs typeface="Times New Roman" pitchFamily="18" charset="0"/>
              </a:rPr>
              <a:t>Volumetric strain </a:t>
            </a:r>
            <a:r>
              <a:rPr lang="en-US" altLang="zh-CN" sz="2400" dirty="0">
                <a:solidFill>
                  <a:srgbClr val="FF0000"/>
                </a:solidFill>
                <a:latin typeface="Times New Roman" pitchFamily="18" charset="0"/>
                <a:cs typeface="Times New Roman" pitchFamily="18" charset="0"/>
              </a:rPr>
              <a:t>of the section along </a:t>
            </a:r>
            <a:r>
              <a:rPr lang="en-US" altLang="zh-CN" sz="2400" i="1" dirty="0">
                <a:solidFill>
                  <a:srgbClr val="FF0000"/>
                </a:solidFill>
                <a:latin typeface="Times New Roman" pitchFamily="18" charset="0"/>
                <a:cs typeface="Times New Roman" pitchFamily="18" charset="0"/>
              </a:rPr>
              <a:t>x</a:t>
            </a:r>
            <a:r>
              <a:rPr lang="en-US" altLang="zh-CN" sz="2400" dirty="0">
                <a:solidFill>
                  <a:srgbClr val="FF0000"/>
                </a:solidFill>
                <a:latin typeface="Times New Roman" pitchFamily="18" charset="0"/>
                <a:cs typeface="Times New Roman" pitchFamily="18" charset="0"/>
              </a:rPr>
              <a:t>=12.5mm</a:t>
            </a:r>
            <a:endParaRPr lang="zh-CN" altLang="en-US" sz="2400" dirty="0">
              <a:solidFill>
                <a:srgbClr val="FF0000"/>
              </a:solidFill>
              <a:latin typeface="Times New Roman" pitchFamily="18" charset="0"/>
              <a:cs typeface="Times New Roman" pitchFamily="18" charset="0"/>
            </a:endParaRPr>
          </a:p>
        </p:txBody>
      </p:sp>
      <p:sp>
        <p:nvSpPr>
          <p:cNvPr id="11" name="Text Box 682"/>
          <p:cNvSpPr txBox="1">
            <a:spLocks noChangeArrowheads="1"/>
          </p:cNvSpPr>
          <p:nvPr/>
        </p:nvSpPr>
        <p:spPr bwMode="auto">
          <a:xfrm>
            <a:off x="405034" y="5430204"/>
            <a:ext cx="8059718" cy="65541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b="0" i="0" u="none" strike="noStrike" cap="none" normalizeH="0" baseline="0" dirty="0">
                <a:ln>
                  <a:noFill/>
                </a:ln>
                <a:solidFill>
                  <a:schemeClr val="tx1"/>
                </a:solidFill>
                <a:effectLst/>
                <a:latin typeface="Times New Roman" pitchFamily="18" charset="0"/>
                <a:ea typeface="宋体" pitchFamily="2" charset="-122"/>
                <a:cs typeface="Times New Roman" pitchFamily="18" charset="0"/>
              </a:rPr>
              <a:t>(</a:t>
            </a:r>
            <a:r>
              <a:rPr kumimoji="0" lang="en-US" altLang="zh-CN" sz="1800" b="0" i="0" u="none" strike="noStrike" cap="none" normalizeH="0" baseline="0" dirty="0">
                <a:ln>
                  <a:noFill/>
                </a:ln>
                <a:solidFill>
                  <a:schemeClr val="tx1"/>
                </a:solidFill>
                <a:effectLst/>
                <a:latin typeface="Times New Roman" pitchFamily="18" charset="0"/>
                <a:ea typeface="宋体" pitchFamily="2" charset="-122"/>
                <a:cs typeface="Times New Roman" pitchFamily="18" charset="0"/>
              </a:rPr>
              <a:t>a) 4.07MPa (Step2); (b)6.10MPa(Step3); (c)8.14MPa (Step4); (d) 9.98MPa (Step5);</a:t>
            </a:r>
            <a:endParaRPr kumimoji="0" lang="en-US" altLang="zh-CN" sz="1800" b="0" i="0" u="none" strike="noStrike" cap="none" normalizeH="0" baseline="0" dirty="0">
              <a:ln>
                <a:noFill/>
              </a:ln>
              <a:solidFill>
                <a:schemeClr val="tx1"/>
              </a:solidFill>
              <a:effectLst/>
              <a:latin typeface="Arial" pitchFamily="34" charset="0"/>
              <a:ea typeface="宋体" pitchFamily="2" charset="-122"/>
              <a:cs typeface="宋体" pitchFamily="2" charset="-122"/>
            </a:endParaRPr>
          </a:p>
        </p:txBody>
      </p:sp>
      <p:sp>
        <p:nvSpPr>
          <p:cNvPr id="12" name="TextBox 11"/>
          <p:cNvSpPr txBox="1"/>
          <p:nvPr/>
        </p:nvSpPr>
        <p:spPr>
          <a:xfrm>
            <a:off x="976538" y="5120435"/>
            <a:ext cx="571504" cy="369332"/>
          </a:xfrm>
          <a:prstGeom prst="rect">
            <a:avLst/>
          </a:prstGeom>
          <a:noFill/>
        </p:spPr>
        <p:txBody>
          <a:bodyPr wrap="square" rtlCol="0">
            <a:spAutoFit/>
          </a:bodyPr>
          <a:lstStyle/>
          <a:p>
            <a:r>
              <a:rPr lang="en-US" altLang="zh-CN" dirty="0">
                <a:latin typeface="Times New Roman" pitchFamily="18" charset="0"/>
                <a:cs typeface="Times New Roman" pitchFamily="18" charset="0"/>
              </a:rPr>
              <a:t>(a)</a:t>
            </a:r>
            <a:endParaRPr lang="zh-CN" altLang="en-US" dirty="0">
              <a:latin typeface="Times New Roman" pitchFamily="18" charset="0"/>
              <a:cs typeface="Times New Roman" pitchFamily="18" charset="0"/>
            </a:endParaRPr>
          </a:p>
        </p:txBody>
      </p:sp>
      <p:sp>
        <p:nvSpPr>
          <p:cNvPr id="13" name="TextBox 12"/>
          <p:cNvSpPr txBox="1"/>
          <p:nvPr/>
        </p:nvSpPr>
        <p:spPr>
          <a:xfrm>
            <a:off x="3191116" y="5120435"/>
            <a:ext cx="571504" cy="369332"/>
          </a:xfrm>
          <a:prstGeom prst="rect">
            <a:avLst/>
          </a:prstGeom>
          <a:noFill/>
        </p:spPr>
        <p:txBody>
          <a:bodyPr wrap="square" rtlCol="0">
            <a:spAutoFit/>
          </a:bodyPr>
          <a:lstStyle/>
          <a:p>
            <a:r>
              <a:rPr lang="en-US" altLang="zh-CN" dirty="0">
                <a:latin typeface="Times New Roman" pitchFamily="18" charset="0"/>
                <a:cs typeface="Times New Roman" pitchFamily="18" charset="0"/>
              </a:rPr>
              <a:t>(b)</a:t>
            </a:r>
            <a:endParaRPr lang="zh-CN" altLang="en-US" dirty="0">
              <a:latin typeface="Times New Roman" pitchFamily="18" charset="0"/>
              <a:cs typeface="Times New Roman" pitchFamily="18" charset="0"/>
            </a:endParaRPr>
          </a:p>
        </p:txBody>
      </p:sp>
      <p:sp>
        <p:nvSpPr>
          <p:cNvPr id="14" name="TextBox 13"/>
          <p:cNvSpPr txBox="1"/>
          <p:nvPr/>
        </p:nvSpPr>
        <p:spPr>
          <a:xfrm>
            <a:off x="5048504" y="5120435"/>
            <a:ext cx="571504" cy="369332"/>
          </a:xfrm>
          <a:prstGeom prst="rect">
            <a:avLst/>
          </a:prstGeom>
          <a:noFill/>
        </p:spPr>
        <p:txBody>
          <a:bodyPr wrap="square" rtlCol="0">
            <a:spAutoFit/>
          </a:bodyPr>
          <a:lstStyle/>
          <a:p>
            <a:r>
              <a:rPr lang="en-US" altLang="zh-CN" dirty="0">
                <a:latin typeface="Times New Roman" pitchFamily="18" charset="0"/>
                <a:cs typeface="Times New Roman" pitchFamily="18" charset="0"/>
              </a:rPr>
              <a:t>(c)</a:t>
            </a:r>
            <a:endParaRPr lang="zh-CN" altLang="en-US" dirty="0">
              <a:latin typeface="Times New Roman" pitchFamily="18" charset="0"/>
              <a:cs typeface="Times New Roman" pitchFamily="18" charset="0"/>
            </a:endParaRPr>
          </a:p>
        </p:txBody>
      </p:sp>
      <p:sp>
        <p:nvSpPr>
          <p:cNvPr id="15" name="TextBox 14"/>
          <p:cNvSpPr txBox="1"/>
          <p:nvPr/>
        </p:nvSpPr>
        <p:spPr>
          <a:xfrm>
            <a:off x="7143768" y="5083573"/>
            <a:ext cx="571504" cy="369332"/>
          </a:xfrm>
          <a:prstGeom prst="rect">
            <a:avLst/>
          </a:prstGeom>
          <a:noFill/>
        </p:spPr>
        <p:txBody>
          <a:bodyPr wrap="square" rtlCol="0">
            <a:spAutoFit/>
          </a:bodyPr>
          <a:lstStyle/>
          <a:p>
            <a:r>
              <a:rPr lang="en-US" altLang="zh-CN" dirty="0">
                <a:latin typeface="Times New Roman" pitchFamily="18" charset="0"/>
                <a:cs typeface="Times New Roman" pitchFamily="18" charset="0"/>
              </a:rPr>
              <a:t>(d)</a:t>
            </a:r>
            <a:endParaRPr lang="zh-CN" altLang="en-US" dirty="0">
              <a:latin typeface="Times New Roman" pitchFamily="18" charset="0"/>
              <a:cs typeface="Times New Roman" pitchFamily="18" charset="0"/>
            </a:endParaRPr>
          </a:p>
        </p:txBody>
      </p:sp>
      <p:sp>
        <p:nvSpPr>
          <p:cNvPr id="16" name="TextBox 15"/>
          <p:cNvSpPr txBox="1"/>
          <p:nvPr/>
        </p:nvSpPr>
        <p:spPr>
          <a:xfrm>
            <a:off x="8098565" y="2204407"/>
            <a:ext cx="571504" cy="369332"/>
          </a:xfrm>
          <a:prstGeom prst="rect">
            <a:avLst/>
          </a:prstGeom>
          <a:noFill/>
        </p:spPr>
        <p:txBody>
          <a:bodyPr wrap="square" rtlCol="0">
            <a:spAutoFit/>
          </a:bodyPr>
          <a:lstStyle/>
          <a:p>
            <a:r>
              <a:rPr lang="el-GR" altLang="zh-CN" sz="1800" dirty="0">
                <a:latin typeface="Times New Roman"/>
                <a:cs typeface="Times New Roman"/>
              </a:rPr>
              <a:t>με</a:t>
            </a:r>
            <a:endParaRPr lang="zh-CN" altLang="en-US" sz="1800" dirty="0">
              <a:latin typeface="Times New Roman" pitchFamily="18" charset="0"/>
              <a:cs typeface="Times New Roman" pitchFamily="18" charset="0"/>
            </a:endParaRPr>
          </a:p>
        </p:txBody>
      </p:sp>
      <p:sp>
        <p:nvSpPr>
          <p:cNvPr id="17" name="TextBox 16"/>
          <p:cNvSpPr txBox="1"/>
          <p:nvPr/>
        </p:nvSpPr>
        <p:spPr>
          <a:xfrm>
            <a:off x="59375" y="2202412"/>
            <a:ext cx="571504" cy="307777"/>
          </a:xfrm>
          <a:prstGeom prst="rect">
            <a:avLst/>
          </a:prstGeom>
          <a:noFill/>
        </p:spPr>
        <p:txBody>
          <a:bodyPr wrap="square" rtlCol="0">
            <a:spAutoFit/>
          </a:bodyPr>
          <a:lstStyle/>
          <a:p>
            <a:r>
              <a:rPr lang="en-US" altLang="zh-CN" sz="1400" dirty="0">
                <a:latin typeface="Times New Roman"/>
                <a:cs typeface="Times New Roman"/>
              </a:rPr>
              <a:t>mm</a:t>
            </a:r>
            <a:endParaRPr lang="zh-CN" altLang="en-US" sz="1400" dirty="0">
              <a:latin typeface="Times New Roman" pitchFamily="18" charset="0"/>
              <a:cs typeface="Times New Roman" pitchFamily="18" charset="0"/>
            </a:endParaRPr>
          </a:p>
        </p:txBody>
      </p:sp>
      <p:sp>
        <p:nvSpPr>
          <p:cNvPr id="18" name="TextBox 17"/>
          <p:cNvSpPr txBox="1"/>
          <p:nvPr/>
        </p:nvSpPr>
        <p:spPr>
          <a:xfrm>
            <a:off x="2143108" y="2238225"/>
            <a:ext cx="571504" cy="307777"/>
          </a:xfrm>
          <a:prstGeom prst="rect">
            <a:avLst/>
          </a:prstGeom>
          <a:noFill/>
        </p:spPr>
        <p:txBody>
          <a:bodyPr wrap="square" rtlCol="0">
            <a:spAutoFit/>
          </a:bodyPr>
          <a:lstStyle/>
          <a:p>
            <a:r>
              <a:rPr lang="en-US" altLang="zh-CN" sz="1400" dirty="0">
                <a:latin typeface="Times New Roman"/>
                <a:cs typeface="Times New Roman"/>
              </a:rPr>
              <a:t>mm</a:t>
            </a:r>
            <a:endParaRPr lang="zh-CN" altLang="en-US" sz="1400" dirty="0">
              <a:latin typeface="Times New Roman" pitchFamily="18" charset="0"/>
              <a:cs typeface="Times New Roman" pitchFamily="18" charset="0"/>
            </a:endParaRPr>
          </a:p>
        </p:txBody>
      </p:sp>
      <p:sp>
        <p:nvSpPr>
          <p:cNvPr id="19" name="TextBox 18"/>
          <p:cNvSpPr txBox="1"/>
          <p:nvPr/>
        </p:nvSpPr>
        <p:spPr>
          <a:xfrm>
            <a:off x="4357686" y="2273850"/>
            <a:ext cx="571504" cy="307777"/>
          </a:xfrm>
          <a:prstGeom prst="rect">
            <a:avLst/>
          </a:prstGeom>
          <a:noFill/>
        </p:spPr>
        <p:txBody>
          <a:bodyPr wrap="square" rtlCol="0">
            <a:spAutoFit/>
          </a:bodyPr>
          <a:lstStyle/>
          <a:p>
            <a:r>
              <a:rPr lang="en-US" altLang="zh-CN" sz="1400" dirty="0">
                <a:latin typeface="Times New Roman"/>
                <a:cs typeface="Times New Roman"/>
              </a:rPr>
              <a:t>mm</a:t>
            </a:r>
            <a:endParaRPr lang="zh-CN" altLang="en-US" sz="1400" dirty="0">
              <a:latin typeface="Times New Roman" pitchFamily="18" charset="0"/>
              <a:cs typeface="Times New Roman" pitchFamily="18" charset="0"/>
            </a:endParaRPr>
          </a:p>
        </p:txBody>
      </p:sp>
      <p:sp>
        <p:nvSpPr>
          <p:cNvPr id="20" name="TextBox 19"/>
          <p:cNvSpPr txBox="1"/>
          <p:nvPr/>
        </p:nvSpPr>
        <p:spPr>
          <a:xfrm>
            <a:off x="6357950" y="2273850"/>
            <a:ext cx="571504" cy="307777"/>
          </a:xfrm>
          <a:prstGeom prst="rect">
            <a:avLst/>
          </a:prstGeom>
          <a:noFill/>
        </p:spPr>
        <p:txBody>
          <a:bodyPr wrap="square" rtlCol="0">
            <a:spAutoFit/>
          </a:bodyPr>
          <a:lstStyle/>
          <a:p>
            <a:r>
              <a:rPr lang="en-US" altLang="zh-CN" sz="1400" dirty="0">
                <a:latin typeface="Times New Roman"/>
                <a:cs typeface="Times New Roman"/>
              </a:rPr>
              <a:t>mm</a:t>
            </a:r>
            <a:endParaRPr lang="zh-CN" altLang="en-US" sz="1400" dirty="0">
              <a:latin typeface="Times New Roman" pitchFamily="18" charset="0"/>
              <a:cs typeface="Times New Roman" pitchFamily="18" charset="0"/>
            </a:endParaRPr>
          </a:p>
        </p:txBody>
      </p:sp>
      <p:sp>
        <p:nvSpPr>
          <p:cNvPr id="21" name="TextBox 20"/>
          <p:cNvSpPr txBox="1"/>
          <p:nvPr/>
        </p:nvSpPr>
        <p:spPr>
          <a:xfrm>
            <a:off x="345127" y="6036263"/>
            <a:ext cx="8501122" cy="584775"/>
          </a:xfrm>
          <a:prstGeom prst="rect">
            <a:avLst/>
          </a:prstGeom>
          <a:noFill/>
        </p:spPr>
        <p:txBody>
          <a:bodyPr wrap="square" rtlCol="0">
            <a:spAutoFit/>
          </a:bodyPr>
          <a:lstStyle/>
          <a:p>
            <a:r>
              <a:rPr lang="en-US" altLang="zh-CN" sz="1600" dirty="0">
                <a:latin typeface="Times New Roman" pitchFamily="18" charset="0"/>
                <a:cs typeface="Times New Roman" pitchFamily="18" charset="0"/>
              </a:rPr>
              <a:t>Compared with red sandstone, the internal structure of coal cannot be viewed as high quality speckle. We also observe the strain localization  development.</a:t>
            </a:r>
            <a:endParaRPr lang="zh-CN" altLang="en-US" sz="1600" dirty="0">
              <a:latin typeface="Times New Roman" pitchFamily="18" charset="0"/>
              <a:cs typeface="Times New Roman" pitchFamily="18" charset="0"/>
            </a:endParaRPr>
          </a:p>
        </p:txBody>
      </p:sp>
      <p:cxnSp>
        <p:nvCxnSpPr>
          <p:cNvPr id="22" name="直接连接符 21"/>
          <p:cNvCxnSpPr/>
          <p:nvPr/>
        </p:nvCxnSpPr>
        <p:spPr>
          <a:xfrm>
            <a:off x="0" y="1178985"/>
            <a:ext cx="9144000" cy="1588"/>
          </a:xfrm>
          <a:prstGeom prst="line">
            <a:avLst/>
          </a:prstGeom>
          <a:ln/>
        </p:spPr>
        <p:style>
          <a:lnRef idx="3">
            <a:schemeClr val="accent2"/>
          </a:lnRef>
          <a:fillRef idx="0">
            <a:schemeClr val="accent2"/>
          </a:fillRef>
          <a:effectRef idx="2">
            <a:schemeClr val="accent2"/>
          </a:effectRef>
          <a:fontRef idx="minor">
            <a:schemeClr val="tx1"/>
          </a:fontRef>
        </p:style>
      </p:cxnSp>
      <p:sp>
        <p:nvSpPr>
          <p:cNvPr id="23" name="标题 1"/>
          <p:cNvSpPr txBox="1">
            <a:spLocks/>
          </p:cNvSpPr>
          <p:nvPr/>
        </p:nvSpPr>
        <p:spPr>
          <a:xfrm>
            <a:off x="214282" y="320625"/>
            <a:ext cx="8229600" cy="714356"/>
          </a:xfrm>
          <a:prstGeom prst="rect">
            <a:avLst/>
          </a:prstGeom>
        </p:spPr>
        <p:txBody>
          <a:bodyP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zh-CN" sz="3600" b="1" i="0" u="none" strike="noStrike" kern="1200" cap="none" spc="0" normalizeH="0" baseline="0" noProof="0" dirty="0">
                <a:ln>
                  <a:noFill/>
                </a:ln>
                <a:solidFill>
                  <a:srgbClr val="C00000"/>
                </a:solidFill>
                <a:effectLst>
                  <a:outerShdw blurRad="31750" dist="25400" dir="5400000" algn="tl" rotWithShape="0">
                    <a:srgbClr val="000000">
                      <a:alpha val="25000"/>
                    </a:srgbClr>
                  </a:outerShdw>
                </a:effectLst>
                <a:uLnTx/>
                <a:uFillTx/>
                <a:latin typeface="Times New Roman" pitchFamily="18" charset="0"/>
                <a:ea typeface="+mj-ea"/>
                <a:cs typeface="Times New Roman" pitchFamily="18" charset="0"/>
              </a:rPr>
              <a:t>Applications of DVSP</a:t>
            </a:r>
            <a:endParaRPr kumimoji="0" lang="zh-CN" altLang="en-US" sz="3600" b="1" i="0" u="none" strike="noStrike" kern="1200" cap="none" spc="0" normalizeH="0" baseline="0" noProof="0" dirty="0">
              <a:ln>
                <a:noFill/>
              </a:ln>
              <a:solidFill>
                <a:srgbClr val="C00000"/>
              </a:solidFill>
              <a:effectLst>
                <a:outerShdw blurRad="31750" dist="25400" dir="5400000" algn="tl" rotWithShape="0">
                  <a:srgbClr val="000000">
                    <a:alpha val="25000"/>
                  </a:srgbClr>
                </a:outerShdw>
              </a:effectLst>
              <a:uLnTx/>
              <a:uFillTx/>
              <a:latin typeface="+mj-lt"/>
              <a:ea typeface="+mj-ea"/>
              <a:cs typeface="+mj-cs"/>
            </a:endParaRPr>
          </a:p>
        </p:txBody>
      </p:sp>
      <p:pic>
        <p:nvPicPr>
          <p:cNvPr id="24" name="Picture 2" descr="C:\Users\MCASTE~1\AppData\Local\Temp\Rar$DI91.424\SBU-stack_2clr__rgb_forWeb1.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10400" y="204788"/>
            <a:ext cx="1798638"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81357898"/>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1"/>
          <p:cNvSpPr txBox="1">
            <a:spLocks/>
          </p:cNvSpPr>
          <p:nvPr/>
        </p:nvSpPr>
        <p:spPr>
          <a:xfrm>
            <a:off x="827584" y="980728"/>
            <a:ext cx="7772400" cy="4824536"/>
          </a:xfrm>
          <a:prstGeom prst="rect">
            <a:avLst/>
          </a:prstGeom>
        </p:spPr>
        <p:txBody>
          <a:bodyPr vert="horz" lIns="91440" tIns="45720" rIns="91440" bIns="45720" rtlCol="0" anchor="ctr">
            <a:normAutofit fontScale="67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altLang="zh-CN" b="1" i="1" dirty="0">
              <a:solidFill>
                <a:srgbClr val="C00000"/>
              </a:solidFill>
              <a:effectLst>
                <a:outerShdw blurRad="38100" dist="38100" dir="2700000" algn="tl">
                  <a:srgbClr val="000000">
                    <a:alpha val="43137"/>
                  </a:srgbClr>
                </a:outerShdw>
              </a:effectLst>
              <a:latin typeface="Times New Roman" pitchFamily="18" charset="0"/>
              <a:cs typeface="Times New Roman" pitchFamily="18" charset="0"/>
            </a:endParaRPr>
          </a:p>
          <a:p>
            <a:r>
              <a:rPr lang="en-US" altLang="zh-CN" b="1" i="1" dirty="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Thank You: to all my students and visiting scholars, the work are all yours</a:t>
            </a:r>
            <a:endParaRPr lang="en-US" altLang="zh-CN" sz="4100" b="1" i="1" dirty="0">
              <a:solidFill>
                <a:srgbClr val="C00000"/>
              </a:solidFill>
              <a:effectLst>
                <a:outerShdw blurRad="38100" dist="38100" dir="2700000" algn="tl">
                  <a:srgbClr val="000000">
                    <a:alpha val="43137"/>
                  </a:srgbClr>
                </a:outerShdw>
              </a:effectLst>
              <a:latin typeface="Times New Roman" pitchFamily="18" charset="0"/>
              <a:cs typeface="Times New Roman" pitchFamily="18" charset="0"/>
            </a:endParaRPr>
          </a:p>
          <a:p>
            <a:endParaRPr lang="en-US" altLang="zh-CN" sz="4100" b="1" i="1" dirty="0">
              <a:solidFill>
                <a:srgbClr val="C00000"/>
              </a:solidFill>
              <a:effectLst>
                <a:outerShdw blurRad="38100" dist="38100" dir="2700000" algn="tl">
                  <a:srgbClr val="000000">
                    <a:alpha val="43137"/>
                  </a:srgbClr>
                </a:outerShdw>
              </a:effectLst>
              <a:latin typeface="Times New Roman" pitchFamily="18" charset="0"/>
              <a:cs typeface="Times New Roman" pitchFamily="18" charset="0"/>
            </a:endParaRPr>
          </a:p>
          <a:p>
            <a:r>
              <a:rPr lang="en-US" altLang="zh-CN" sz="4100" b="1" i="1" dirty="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Financial support provided by: </a:t>
            </a:r>
          </a:p>
          <a:p>
            <a:endParaRPr lang="en-US" altLang="zh-CN" sz="2900" b="1" i="1" dirty="0">
              <a:solidFill>
                <a:srgbClr val="C00000"/>
              </a:solidFill>
              <a:effectLst>
                <a:outerShdw blurRad="38100" dist="38100" dir="2700000" algn="tl">
                  <a:srgbClr val="000000">
                    <a:alpha val="43137"/>
                  </a:srgbClr>
                </a:outerShdw>
              </a:effectLst>
              <a:latin typeface="Times New Roman" pitchFamily="18" charset="0"/>
              <a:cs typeface="Times New Roman" pitchFamily="18" charset="0"/>
            </a:endParaRPr>
          </a:p>
          <a:p>
            <a:r>
              <a:rPr lang="en-US" altLang="zh-CN" sz="3700" b="1" i="1" dirty="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National Science Foundation, </a:t>
            </a:r>
          </a:p>
          <a:p>
            <a:r>
              <a:rPr lang="en-US" altLang="zh-CN" sz="3700" b="1" i="1" dirty="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Office of Naval Research,</a:t>
            </a:r>
          </a:p>
          <a:p>
            <a:r>
              <a:rPr lang="en-US" altLang="zh-CN" sz="3700" b="1" i="1" dirty="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Air Force office of Scientific Research,</a:t>
            </a:r>
          </a:p>
          <a:p>
            <a:r>
              <a:rPr lang="en-US" altLang="zh-CN" sz="3700" b="1" i="1" dirty="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Army Research Office,</a:t>
            </a:r>
          </a:p>
          <a:p>
            <a:r>
              <a:rPr lang="en-US" altLang="zh-CN" sz="3700" b="1" i="1" dirty="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National Institute of Health,</a:t>
            </a:r>
          </a:p>
          <a:p>
            <a:r>
              <a:rPr lang="en-US" altLang="zh-CN" sz="3700" b="1" i="1" dirty="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Department of Transportation,</a:t>
            </a:r>
          </a:p>
          <a:p>
            <a:r>
              <a:rPr lang="en-US" altLang="zh-CN" sz="3700" b="1" i="1" dirty="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&amp;</a:t>
            </a:r>
          </a:p>
          <a:p>
            <a:r>
              <a:rPr lang="en-US" altLang="zh-CN" sz="3700" b="1" i="1" dirty="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Industrial companies</a:t>
            </a:r>
          </a:p>
          <a:p>
            <a:endParaRPr lang="en-US" altLang="zh-CN" sz="3700" b="1" i="1" dirty="0">
              <a:solidFill>
                <a:srgbClr val="C00000"/>
              </a:solidFill>
              <a:effectLst>
                <a:outerShdw blurRad="38100" dist="38100" dir="2700000" algn="tl">
                  <a:srgbClr val="000000">
                    <a:alpha val="43137"/>
                  </a:srgbClr>
                </a:outerShdw>
              </a:effectLst>
              <a:latin typeface="Times New Roman" pitchFamily="18" charset="0"/>
              <a:cs typeface="Times New Roman" pitchFamily="18" charset="0"/>
            </a:endParaRPr>
          </a:p>
          <a:p>
            <a:endParaRPr lang="en-US" altLang="zh-CN" sz="3200" b="1" i="1" dirty="0">
              <a:solidFill>
                <a:srgbClr val="C00000"/>
              </a:solidFill>
              <a:effectLst>
                <a:outerShdw blurRad="38100" dist="38100" dir="2700000" algn="tl">
                  <a:srgbClr val="000000">
                    <a:alpha val="43137"/>
                  </a:srgbClr>
                </a:outerShdw>
              </a:effectLst>
              <a:latin typeface="Times New Roman" pitchFamily="18" charset="0"/>
              <a:cs typeface="Times New Roman" pitchFamily="18" charset="0"/>
            </a:endParaRPr>
          </a:p>
          <a:p>
            <a:endParaRPr lang="en-US" altLang="zh-CN" b="1" i="1" dirty="0">
              <a:solidFill>
                <a:srgbClr val="C00000"/>
              </a:solidFill>
              <a:effectLst>
                <a:outerShdw blurRad="38100" dist="38100" dir="2700000" algn="tl">
                  <a:srgbClr val="000000">
                    <a:alpha val="43137"/>
                  </a:srgbClr>
                </a:outerShdw>
              </a:effectLst>
              <a:latin typeface="Times New Roman" pitchFamily="18" charset="0"/>
              <a:cs typeface="Times New Roman" pitchFamily="18" charset="0"/>
            </a:endParaRPr>
          </a:p>
          <a:p>
            <a:endParaRPr lang="en-US" altLang="zh-CN" b="1" i="1" dirty="0">
              <a:solidFill>
                <a:srgbClr val="C0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7" name="副标题 2"/>
          <p:cNvSpPr txBox="1">
            <a:spLocks/>
          </p:cNvSpPr>
          <p:nvPr/>
        </p:nvSpPr>
        <p:spPr>
          <a:xfrm>
            <a:off x="1043608" y="3789040"/>
            <a:ext cx="7560840" cy="1656184"/>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endParaRPr lang="zh-CN" altLang="en-US" sz="2000" dirty="0">
              <a:latin typeface="Times New Roman" pitchFamily="18" charset="0"/>
              <a:cs typeface="Times New Roman" pitchFamily="18" charset="0"/>
            </a:endParaRPr>
          </a:p>
        </p:txBody>
      </p:sp>
      <p:sp>
        <p:nvSpPr>
          <p:cNvPr id="2" name="灯片编号占位符 1"/>
          <p:cNvSpPr>
            <a:spLocks noGrp="1"/>
          </p:cNvSpPr>
          <p:nvPr>
            <p:ph type="sldNum" sz="quarter" idx="12"/>
          </p:nvPr>
        </p:nvSpPr>
        <p:spPr/>
        <p:txBody>
          <a:bodyPr/>
          <a:lstStyle/>
          <a:p>
            <a:fld id="{9104B0F6-1366-449C-843B-60919BF3B51E}" type="slidenum">
              <a:rPr lang="zh-CN" altLang="en-US" smtClean="0"/>
              <a:t>73</a:t>
            </a:fld>
            <a:endParaRPr lang="zh-CN" altLang="en-US"/>
          </a:p>
        </p:txBody>
      </p:sp>
      <p:pic>
        <p:nvPicPr>
          <p:cNvPr id="5" name="Picture 2" descr="C:\Users\MCASTE~1\AppData\Local\Temp\Rar$DI91.424\SBU-stack_2clr__rgb_forWeb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10400" y="204788"/>
            <a:ext cx="1798638"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20548013"/>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algn="ctr"/>
            <a:endParaRPr lang="en-US" altLang="zh-CN" sz="4000" b="1" i="1" dirty="0">
              <a:solidFill>
                <a:srgbClr val="C00000"/>
              </a:solidFill>
              <a:effectLst>
                <a:outerShdw blurRad="38100" dist="38100" dir="2700000" algn="tl">
                  <a:srgbClr val="000000">
                    <a:alpha val="43137"/>
                  </a:srgbClr>
                </a:outerShdw>
              </a:effectLst>
              <a:latin typeface="Times New Roman" pitchFamily="18" charset="0"/>
              <a:cs typeface="Times New Roman" pitchFamily="18" charset="0"/>
            </a:endParaRPr>
          </a:p>
          <a:p>
            <a:pPr algn="ctr"/>
            <a:r>
              <a:rPr lang="en-US" altLang="zh-CN" sz="4000" b="1" i="1" dirty="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Dedicated with love and gratitude to </a:t>
            </a:r>
          </a:p>
          <a:p>
            <a:pPr marL="0" indent="0" algn="ctr">
              <a:buNone/>
            </a:pPr>
            <a:r>
              <a:rPr lang="en-US" altLang="zh-CN" sz="4000" b="1" i="1" dirty="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my wife and my children</a:t>
            </a:r>
          </a:p>
          <a:p>
            <a:endParaRPr lang="en-US" dirty="0"/>
          </a:p>
        </p:txBody>
      </p:sp>
      <p:sp>
        <p:nvSpPr>
          <p:cNvPr id="4" name="Slide Number Placeholder 3"/>
          <p:cNvSpPr>
            <a:spLocks noGrp="1"/>
          </p:cNvSpPr>
          <p:nvPr>
            <p:ph type="sldNum" sz="quarter" idx="12"/>
          </p:nvPr>
        </p:nvSpPr>
        <p:spPr/>
        <p:txBody>
          <a:bodyPr/>
          <a:lstStyle/>
          <a:p>
            <a:fld id="{9104B0F6-1366-449C-843B-60919BF3B51E}" type="slidenum">
              <a:rPr lang="zh-CN" altLang="en-US" smtClean="0"/>
              <a:t>74</a:t>
            </a:fld>
            <a:endParaRPr lang="zh-CN" altLang="en-US"/>
          </a:p>
        </p:txBody>
      </p:sp>
      <p:pic>
        <p:nvPicPr>
          <p:cNvPr id="5" name="Picture 2" descr="C:\Users\MCASTE~1\AppData\Local\Temp\Rar$DI91.424\SBU-stack_2clr__rgb_forWeb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10400" y="204788"/>
            <a:ext cx="1798638"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3187538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2590800" y="6096000"/>
            <a:ext cx="1295400" cy="152400"/>
          </a:xfrm>
          <a:prstGeom prst="rect">
            <a:avLst/>
          </a:prstGeom>
          <a:solidFill>
            <a:srgbClr val="FFFF00"/>
          </a:solidFill>
          <a:ln w="3175" cap="flat" cmpd="sng" algn="ctr">
            <a:solidFill>
              <a:srgbClr val="FFFF00"/>
            </a:solidFill>
            <a:prstDash val="solid"/>
            <a:round/>
            <a:headEnd type="none" w="med" len="med"/>
            <a:tailEnd type="triangl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Tahoma" pitchFamily="34" charset="0"/>
            </a:endParaRPr>
          </a:p>
        </p:txBody>
      </p:sp>
      <p:sp>
        <p:nvSpPr>
          <p:cNvPr id="60418" name="Slide Number Placeholder 4"/>
          <p:cNvSpPr>
            <a:spLocks noGrp="1"/>
          </p:cNvSpPr>
          <p:nvPr>
            <p:ph type="sldNum" sz="quarter" idx="12"/>
          </p:nvPr>
        </p:nvSpPr>
        <p:spPr>
          <a:noFill/>
        </p:spPr>
        <p:txBody>
          <a:bodyPr/>
          <a:lstStyle>
            <a:lvl1pPr eaLnBrk="0" hangingPunct="0">
              <a:defRPr sz="2400" b="1">
                <a:solidFill>
                  <a:schemeClr val="tx1"/>
                </a:solidFill>
                <a:latin typeface="Tahoma" pitchFamily="34" charset="0"/>
              </a:defRPr>
            </a:lvl1pPr>
            <a:lvl2pPr marL="742950" indent="-285750" eaLnBrk="0" hangingPunct="0">
              <a:defRPr sz="2400" b="1">
                <a:solidFill>
                  <a:schemeClr val="tx1"/>
                </a:solidFill>
                <a:latin typeface="Tahoma" pitchFamily="34" charset="0"/>
              </a:defRPr>
            </a:lvl2pPr>
            <a:lvl3pPr marL="1143000" indent="-228600" eaLnBrk="0" hangingPunct="0">
              <a:defRPr sz="2400" b="1">
                <a:solidFill>
                  <a:schemeClr val="tx1"/>
                </a:solidFill>
                <a:latin typeface="Tahoma" pitchFamily="34" charset="0"/>
              </a:defRPr>
            </a:lvl3pPr>
            <a:lvl4pPr marL="1600200" indent="-228600" eaLnBrk="0" hangingPunct="0">
              <a:defRPr sz="2400" b="1">
                <a:solidFill>
                  <a:schemeClr val="tx1"/>
                </a:solidFill>
                <a:latin typeface="Tahoma" pitchFamily="34" charset="0"/>
              </a:defRPr>
            </a:lvl4pPr>
            <a:lvl5pPr marL="2057400" indent="-228600" eaLnBrk="0" hangingPunct="0">
              <a:defRPr sz="2400" b="1">
                <a:solidFill>
                  <a:schemeClr val="tx1"/>
                </a:solidFill>
                <a:latin typeface="Tahoma" pitchFamily="34" charset="0"/>
              </a:defRPr>
            </a:lvl5pPr>
            <a:lvl6pPr marL="2514600" indent="-228600" eaLnBrk="0" fontAlgn="base" hangingPunct="0">
              <a:spcBef>
                <a:spcPct val="0"/>
              </a:spcBef>
              <a:spcAft>
                <a:spcPct val="0"/>
              </a:spcAft>
              <a:defRPr sz="2400" b="1">
                <a:solidFill>
                  <a:schemeClr val="tx1"/>
                </a:solidFill>
                <a:latin typeface="Tahoma" pitchFamily="34" charset="0"/>
              </a:defRPr>
            </a:lvl6pPr>
            <a:lvl7pPr marL="2971800" indent="-228600" eaLnBrk="0" fontAlgn="base" hangingPunct="0">
              <a:spcBef>
                <a:spcPct val="0"/>
              </a:spcBef>
              <a:spcAft>
                <a:spcPct val="0"/>
              </a:spcAft>
              <a:defRPr sz="2400" b="1">
                <a:solidFill>
                  <a:schemeClr val="tx1"/>
                </a:solidFill>
                <a:latin typeface="Tahoma" pitchFamily="34" charset="0"/>
              </a:defRPr>
            </a:lvl7pPr>
            <a:lvl8pPr marL="3429000" indent="-228600" eaLnBrk="0" fontAlgn="base" hangingPunct="0">
              <a:spcBef>
                <a:spcPct val="0"/>
              </a:spcBef>
              <a:spcAft>
                <a:spcPct val="0"/>
              </a:spcAft>
              <a:defRPr sz="2400" b="1">
                <a:solidFill>
                  <a:schemeClr val="tx1"/>
                </a:solidFill>
                <a:latin typeface="Tahoma" pitchFamily="34" charset="0"/>
              </a:defRPr>
            </a:lvl8pPr>
            <a:lvl9pPr marL="3886200" indent="-228600" eaLnBrk="0" fontAlgn="base" hangingPunct="0">
              <a:spcBef>
                <a:spcPct val="0"/>
              </a:spcBef>
              <a:spcAft>
                <a:spcPct val="0"/>
              </a:spcAft>
              <a:defRPr sz="2400" b="1">
                <a:solidFill>
                  <a:schemeClr val="tx1"/>
                </a:solidFill>
                <a:latin typeface="Tahoma" pitchFamily="34" charset="0"/>
              </a:defRPr>
            </a:lvl9pPr>
          </a:lstStyle>
          <a:p>
            <a:pPr eaLnBrk="1" hangingPunct="1"/>
            <a:fld id="{003FB560-12D7-4220-B5F6-5E94E75FD243}" type="slidenum">
              <a:rPr lang="zh-CN" altLang="en-US" sz="1400" b="0" smtClean="0"/>
              <a:pPr eaLnBrk="1" hangingPunct="1"/>
              <a:t>8</a:t>
            </a:fld>
            <a:endParaRPr lang="en-US" altLang="zh-CN" sz="1400" b="0"/>
          </a:p>
        </p:txBody>
      </p:sp>
      <p:sp>
        <p:nvSpPr>
          <p:cNvPr id="224260" name="Text Box 4"/>
          <p:cNvSpPr txBox="1">
            <a:spLocks noChangeArrowheads="1"/>
          </p:cNvSpPr>
          <p:nvPr/>
        </p:nvSpPr>
        <p:spPr bwMode="auto">
          <a:xfrm>
            <a:off x="3276600" y="228600"/>
            <a:ext cx="2362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altLang="zh-CN" i="1">
                <a:solidFill>
                  <a:schemeClr val="tx2"/>
                </a:solidFill>
                <a:effectLst>
                  <a:outerShdw blurRad="38100" dist="38100" dir="2700000" algn="tl">
                    <a:srgbClr val="C0C0C0"/>
                  </a:outerShdw>
                </a:effectLst>
                <a:ea typeface="SimSun" pitchFamily="2" charset="-122"/>
              </a:rPr>
              <a:t>Shadow Moiré</a:t>
            </a:r>
          </a:p>
        </p:txBody>
      </p:sp>
      <p:pic>
        <p:nvPicPr>
          <p:cNvPr id="60420"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762000"/>
            <a:ext cx="4919663" cy="48523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0421" name="Picture 2" descr="C:\Users\MCASTE~1\AppData\Local\Temp\Rar$DI91.424\SBU-stack_2clr__rgb_forWeb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10400" y="204788"/>
            <a:ext cx="1798638"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2" name="TextBox 1"/>
              <p:cNvSpPr txBox="1"/>
              <p:nvPr/>
            </p:nvSpPr>
            <p:spPr>
              <a:xfrm>
                <a:off x="5562600" y="3441985"/>
                <a:ext cx="3170238" cy="1053815"/>
              </a:xfrm>
              <a:prstGeom prst="rect">
                <a:avLst/>
              </a:prstGeom>
              <a:noFill/>
            </p:spPr>
            <p:txBody>
              <a:bodyPr wrap="square" rtlCol="0">
                <a:spAutoFit/>
              </a:bodyPr>
              <a:lstStyle/>
              <a:p>
                <a:r>
                  <a:rPr lang="en-US" sz="4000" b="0" dirty="0"/>
                  <a:t>w</a:t>
                </a:r>
                <a14:m>
                  <m:oMath xmlns:m="http://schemas.openxmlformats.org/officeDocument/2006/math">
                    <m:r>
                      <a:rPr lang="en-US" sz="4000" i="1" smtClean="0">
                        <a:latin typeface="Cambria Math" panose="02040503050406030204" pitchFamily="18" charset="0"/>
                      </a:rPr>
                      <m:t>=</m:t>
                    </m:r>
                    <m:f>
                      <m:fPr>
                        <m:ctrlPr>
                          <a:rPr lang="en-US" sz="4000" i="1" smtClean="0">
                            <a:latin typeface="Cambria Math"/>
                          </a:rPr>
                        </m:ctrlPr>
                      </m:fPr>
                      <m:num>
                        <m:r>
                          <a:rPr lang="en-US" sz="4000" b="1" i="1" smtClean="0">
                            <a:latin typeface="Cambria Math" panose="02040503050406030204" pitchFamily="18" charset="0"/>
                          </a:rPr>
                          <m:t>𝑵𝑷</m:t>
                        </m:r>
                      </m:num>
                      <m:den>
                        <m:r>
                          <a:rPr lang="en-US" sz="4000" b="1" i="1" smtClean="0">
                            <a:latin typeface="Cambria Math" panose="02040503050406030204" pitchFamily="18" charset="0"/>
                          </a:rPr>
                          <m:t>𝒕𝒂𝒏</m:t>
                        </m:r>
                        <m:r>
                          <a:rPr lang="en-US" sz="4000" b="1" i="1" smtClean="0">
                            <a:latin typeface="Cambria Math" panose="02040503050406030204" pitchFamily="18" charset="0"/>
                          </a:rPr>
                          <m:t>𝛼</m:t>
                        </m:r>
                        <m:r>
                          <a:rPr lang="en-US" sz="4000" b="1" i="1" smtClean="0">
                            <a:latin typeface="Cambria Math" panose="02040503050406030204" pitchFamily="18" charset="0"/>
                          </a:rPr>
                          <m:t>𝒕𝒂𝒏</m:t>
                        </m:r>
                        <m:r>
                          <a:rPr lang="en-US" sz="4000" b="1" i="1" smtClean="0">
                            <a:latin typeface="Cambria Math" panose="02040503050406030204" pitchFamily="18" charset="0"/>
                          </a:rPr>
                          <m:t>𝛽</m:t>
                        </m:r>
                      </m:den>
                    </m:f>
                  </m:oMath>
                </a14:m>
                <a:endParaRPr lang="en-US" sz="4000" dirty="0"/>
              </a:p>
            </p:txBody>
          </p:sp>
        </mc:Choice>
        <mc:Fallback xmlns="">
          <p:sp>
            <p:nvSpPr>
              <p:cNvPr id="2" name="TextBox 1"/>
              <p:cNvSpPr txBox="1">
                <a:spLocks noRot="1" noChangeAspect="1" noMove="1" noResize="1" noEditPoints="1" noAdjustHandles="1" noChangeArrowheads="1" noChangeShapeType="1" noTextEdit="1"/>
              </p:cNvSpPr>
              <p:nvPr/>
            </p:nvSpPr>
            <p:spPr>
              <a:xfrm>
                <a:off x="5562600" y="3441985"/>
                <a:ext cx="3170238" cy="1053815"/>
              </a:xfrm>
              <a:prstGeom prst="rect">
                <a:avLst/>
              </a:prstGeom>
              <a:blipFill rotWithShape="1">
                <a:blip r:embed="rId4"/>
                <a:stretch>
                  <a:fillRect l="-6923" b="-2312"/>
                </a:stretch>
              </a:blipFill>
            </p:spPr>
            <p:txBody>
              <a:bodyPr/>
              <a:lstStyle/>
              <a:p>
                <a:r>
                  <a:rPr lang="zh-CN" altLang="en-US">
                    <a:noFill/>
                  </a:rPr>
                  <a:t> </a:t>
                </a:r>
              </a:p>
            </p:txBody>
          </p:sp>
        </mc:Fallback>
      </mc:AlternateContent>
      <p:sp>
        <p:nvSpPr>
          <p:cNvPr id="3" name="Rectangle 2"/>
          <p:cNvSpPr/>
          <p:nvPr/>
        </p:nvSpPr>
        <p:spPr>
          <a:xfrm>
            <a:off x="1447800" y="5459753"/>
            <a:ext cx="7361238" cy="1015663"/>
          </a:xfrm>
          <a:prstGeom prst="rect">
            <a:avLst/>
          </a:prstGeom>
        </p:spPr>
        <p:txBody>
          <a:bodyPr wrap="square">
            <a:spAutoFit/>
          </a:bodyPr>
          <a:lstStyle/>
          <a:p>
            <a:pPr marL="342900" marR="0" lvl="0" indent="-342900" algn="just">
              <a:spcBef>
                <a:spcPts val="0"/>
              </a:spcBef>
              <a:spcAft>
                <a:spcPts val="0"/>
              </a:spcAft>
              <a:buFont typeface="+mj-lt"/>
              <a:buAutoNum type="arabicPeriod"/>
              <a:tabLst>
                <a:tab pos="685800" algn="l"/>
              </a:tabLst>
            </a:pPr>
            <a:r>
              <a:rPr lang="en-US" sz="1200" dirty="0">
                <a:latin typeface="Times New Roman" panose="02020603050405020304" pitchFamily="18" charset="0"/>
                <a:ea typeface="SimSun" panose="02010600030101010101" pitchFamily="2" charset="-122"/>
              </a:rPr>
              <a:t>Chiang, F.P., 1795. “A shadow moiré method with two discrete sensitivities,” Experimental Mechanics, 15(10), pp. 282-285.</a:t>
            </a:r>
          </a:p>
          <a:p>
            <a:pPr marL="342900" marR="0" lvl="0" indent="-342900" algn="just">
              <a:spcBef>
                <a:spcPts val="0"/>
              </a:spcBef>
              <a:spcAft>
                <a:spcPts val="0"/>
              </a:spcAft>
              <a:buFont typeface="+mj-lt"/>
              <a:buAutoNum type="arabicPeriod"/>
              <a:tabLst>
                <a:tab pos="685800" algn="l"/>
              </a:tabLst>
            </a:pPr>
            <a:r>
              <a:rPr lang="de-DE" sz="1200" dirty="0">
                <a:latin typeface="Times New Roman" panose="02020603050405020304" pitchFamily="18" charset="0"/>
                <a:ea typeface="SimSun" panose="02010600030101010101" pitchFamily="2" charset="-122"/>
              </a:rPr>
              <a:t>Wei, S., Wu, S., Kao, I., and Chiang, F.P., 1998. </a:t>
            </a:r>
            <a:r>
              <a:rPr lang="en-US" sz="1200" dirty="0">
                <a:latin typeface="Times New Roman" panose="02020603050405020304" pitchFamily="18" charset="0"/>
                <a:ea typeface="SimSun" panose="02010600030101010101" pitchFamily="2" charset="-122"/>
              </a:rPr>
              <a:t>“Measurement of Wafer Surface Using Shadow Moiré Technique with Talbot Effect”, ASME J. of Electronic Packaging, 120 (2), pp. 166-170.</a:t>
            </a:r>
          </a:p>
          <a:p>
            <a:pPr marL="342900" marR="0" lvl="0" indent="-342900" algn="just">
              <a:spcBef>
                <a:spcPts val="0"/>
              </a:spcBef>
              <a:spcAft>
                <a:spcPts val="0"/>
              </a:spcAft>
              <a:buFont typeface="+mj-lt"/>
              <a:buAutoNum type="arabicPeriod"/>
              <a:tabLst>
                <a:tab pos="685800" algn="l"/>
              </a:tabLst>
            </a:pPr>
            <a:endParaRPr lang="en-US" sz="1200" dirty="0">
              <a:effectLst/>
              <a:latin typeface="Times New Roman" panose="02020603050405020304" pitchFamily="18" charset="0"/>
              <a:ea typeface="SimSun" panose="02010600030101010101" pitchFamily="2" charset="-122"/>
            </a:endParaRPr>
          </a:p>
        </p:txBody>
      </p:sp>
      <p:sp>
        <p:nvSpPr>
          <p:cNvPr id="4" name="TextBox 3"/>
          <p:cNvSpPr txBox="1"/>
          <p:nvPr/>
        </p:nvSpPr>
        <p:spPr>
          <a:xfrm>
            <a:off x="5562600" y="1828800"/>
            <a:ext cx="3482181" cy="1015663"/>
          </a:xfrm>
          <a:prstGeom prst="rect">
            <a:avLst/>
          </a:prstGeom>
          <a:noFill/>
        </p:spPr>
        <p:txBody>
          <a:bodyPr wrap="square" rtlCol="0">
            <a:spAutoFit/>
          </a:bodyPr>
          <a:lstStyle/>
          <a:p>
            <a:r>
              <a:rPr lang="en-US" altLang="zh-CN" sz="2000" dirty="0" err="1" smtClean="0">
                <a:latin typeface="Times New Roman" pitchFamily="18" charset="0"/>
                <a:cs typeface="Times New Roman" pitchFamily="18" charset="0"/>
              </a:rPr>
              <a:t>Pirodda</a:t>
            </a:r>
            <a:r>
              <a:rPr lang="en-US" altLang="zh-CN" sz="2000" dirty="0" smtClean="0">
                <a:latin typeface="Times New Roman" pitchFamily="18" charset="0"/>
                <a:cs typeface="Times New Roman" pitchFamily="18" charset="0"/>
              </a:rPr>
              <a:t>, 1969</a:t>
            </a:r>
          </a:p>
          <a:p>
            <a:r>
              <a:rPr lang="en-US" altLang="zh-CN" sz="2000" dirty="0" smtClean="0">
                <a:latin typeface="Times New Roman" pitchFamily="18" charset="0"/>
                <a:cs typeface="Times New Roman" pitchFamily="18" charset="0"/>
              </a:rPr>
              <a:t>Meadows et al., 1970</a:t>
            </a:r>
          </a:p>
          <a:p>
            <a:r>
              <a:rPr lang="en-US" altLang="zh-CN" sz="2000" dirty="0" smtClean="0">
                <a:latin typeface="Times New Roman" pitchFamily="18" charset="0"/>
                <a:cs typeface="Times New Roman" pitchFamily="18" charset="0"/>
              </a:rPr>
              <a:t>Takasaki, 1970</a:t>
            </a:r>
            <a:endParaRPr lang="zh-CN" altLang="en-US" sz="20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Number Placeholder 5"/>
          <p:cNvSpPr>
            <a:spLocks noGrp="1"/>
          </p:cNvSpPr>
          <p:nvPr>
            <p:ph type="sldNum" sz="quarter" idx="12"/>
          </p:nvPr>
        </p:nvSpPr>
        <p:spPr>
          <a:noFill/>
        </p:spPr>
        <p:txBody>
          <a:bodyPr/>
          <a:lstStyle>
            <a:lvl1pPr eaLnBrk="0" hangingPunct="0">
              <a:defRPr sz="2400" b="1">
                <a:solidFill>
                  <a:schemeClr val="tx1"/>
                </a:solidFill>
                <a:latin typeface="Tahoma" pitchFamily="34" charset="0"/>
              </a:defRPr>
            </a:lvl1pPr>
            <a:lvl2pPr marL="742950" indent="-285750" eaLnBrk="0" hangingPunct="0">
              <a:defRPr sz="2400" b="1">
                <a:solidFill>
                  <a:schemeClr val="tx1"/>
                </a:solidFill>
                <a:latin typeface="Tahoma" pitchFamily="34" charset="0"/>
              </a:defRPr>
            </a:lvl2pPr>
            <a:lvl3pPr marL="1143000" indent="-228600" eaLnBrk="0" hangingPunct="0">
              <a:defRPr sz="2400" b="1">
                <a:solidFill>
                  <a:schemeClr val="tx1"/>
                </a:solidFill>
                <a:latin typeface="Tahoma" pitchFamily="34" charset="0"/>
              </a:defRPr>
            </a:lvl3pPr>
            <a:lvl4pPr marL="1600200" indent="-228600" eaLnBrk="0" hangingPunct="0">
              <a:defRPr sz="2400" b="1">
                <a:solidFill>
                  <a:schemeClr val="tx1"/>
                </a:solidFill>
                <a:latin typeface="Tahoma" pitchFamily="34" charset="0"/>
              </a:defRPr>
            </a:lvl4pPr>
            <a:lvl5pPr marL="2057400" indent="-228600" eaLnBrk="0" hangingPunct="0">
              <a:defRPr sz="2400" b="1">
                <a:solidFill>
                  <a:schemeClr val="tx1"/>
                </a:solidFill>
                <a:latin typeface="Tahoma" pitchFamily="34" charset="0"/>
              </a:defRPr>
            </a:lvl5pPr>
            <a:lvl6pPr marL="2514600" indent="-228600" eaLnBrk="0" fontAlgn="base" hangingPunct="0">
              <a:spcBef>
                <a:spcPct val="0"/>
              </a:spcBef>
              <a:spcAft>
                <a:spcPct val="0"/>
              </a:spcAft>
              <a:defRPr sz="2400" b="1">
                <a:solidFill>
                  <a:schemeClr val="tx1"/>
                </a:solidFill>
                <a:latin typeface="Tahoma" pitchFamily="34" charset="0"/>
              </a:defRPr>
            </a:lvl6pPr>
            <a:lvl7pPr marL="2971800" indent="-228600" eaLnBrk="0" fontAlgn="base" hangingPunct="0">
              <a:spcBef>
                <a:spcPct val="0"/>
              </a:spcBef>
              <a:spcAft>
                <a:spcPct val="0"/>
              </a:spcAft>
              <a:defRPr sz="2400" b="1">
                <a:solidFill>
                  <a:schemeClr val="tx1"/>
                </a:solidFill>
                <a:latin typeface="Tahoma" pitchFamily="34" charset="0"/>
              </a:defRPr>
            </a:lvl7pPr>
            <a:lvl8pPr marL="3429000" indent="-228600" eaLnBrk="0" fontAlgn="base" hangingPunct="0">
              <a:spcBef>
                <a:spcPct val="0"/>
              </a:spcBef>
              <a:spcAft>
                <a:spcPct val="0"/>
              </a:spcAft>
              <a:defRPr sz="2400" b="1">
                <a:solidFill>
                  <a:schemeClr val="tx1"/>
                </a:solidFill>
                <a:latin typeface="Tahoma" pitchFamily="34" charset="0"/>
              </a:defRPr>
            </a:lvl8pPr>
            <a:lvl9pPr marL="3886200" indent="-228600" eaLnBrk="0" fontAlgn="base" hangingPunct="0">
              <a:spcBef>
                <a:spcPct val="0"/>
              </a:spcBef>
              <a:spcAft>
                <a:spcPct val="0"/>
              </a:spcAft>
              <a:defRPr sz="2400" b="1">
                <a:solidFill>
                  <a:schemeClr val="tx1"/>
                </a:solidFill>
                <a:latin typeface="Tahoma" pitchFamily="34" charset="0"/>
              </a:defRPr>
            </a:lvl9pPr>
          </a:lstStyle>
          <a:p>
            <a:pPr eaLnBrk="1" hangingPunct="1"/>
            <a:fld id="{EAC15FC0-1566-47AB-B03D-DD10E4CA650D}" type="slidenum">
              <a:rPr lang="zh-CN" altLang="en-US" sz="1400" b="0" smtClean="0"/>
              <a:pPr eaLnBrk="1" hangingPunct="1"/>
              <a:t>9</a:t>
            </a:fld>
            <a:endParaRPr lang="en-US" altLang="zh-CN" sz="1400" b="0"/>
          </a:p>
        </p:txBody>
      </p:sp>
      <p:pic>
        <p:nvPicPr>
          <p:cNvPr id="61443" name="Picture 4" descr="balls-sca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76337" y="1447800"/>
            <a:ext cx="7019925" cy="330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4" name="Text Box 5"/>
          <p:cNvSpPr txBox="1">
            <a:spLocks noChangeArrowheads="1"/>
          </p:cNvSpPr>
          <p:nvPr/>
        </p:nvSpPr>
        <p:spPr bwMode="auto">
          <a:xfrm>
            <a:off x="1176337" y="4951639"/>
            <a:ext cx="67818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solidFill>
                  <a:schemeClr val="tx1"/>
                </a:solidFill>
                <a:miter lim="800000"/>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b="1">
                <a:solidFill>
                  <a:schemeClr val="tx1"/>
                </a:solidFill>
                <a:latin typeface="Tahoma" pitchFamily="34" charset="0"/>
              </a:defRPr>
            </a:lvl1pPr>
            <a:lvl2pPr marL="742950" indent="-285750" eaLnBrk="0" hangingPunct="0">
              <a:defRPr sz="2400" b="1">
                <a:solidFill>
                  <a:schemeClr val="tx1"/>
                </a:solidFill>
                <a:latin typeface="Tahoma" pitchFamily="34" charset="0"/>
              </a:defRPr>
            </a:lvl2pPr>
            <a:lvl3pPr marL="1143000" indent="-228600" eaLnBrk="0" hangingPunct="0">
              <a:defRPr sz="2400" b="1">
                <a:solidFill>
                  <a:schemeClr val="tx1"/>
                </a:solidFill>
                <a:latin typeface="Tahoma" pitchFamily="34" charset="0"/>
              </a:defRPr>
            </a:lvl3pPr>
            <a:lvl4pPr marL="1600200" indent="-228600" eaLnBrk="0" hangingPunct="0">
              <a:defRPr sz="2400" b="1">
                <a:solidFill>
                  <a:schemeClr val="tx1"/>
                </a:solidFill>
                <a:latin typeface="Tahoma" pitchFamily="34" charset="0"/>
              </a:defRPr>
            </a:lvl4pPr>
            <a:lvl5pPr marL="2057400" indent="-228600" eaLnBrk="0" hangingPunct="0">
              <a:defRPr sz="2400" b="1">
                <a:solidFill>
                  <a:schemeClr val="tx1"/>
                </a:solidFill>
                <a:latin typeface="Tahoma" pitchFamily="34" charset="0"/>
              </a:defRPr>
            </a:lvl5pPr>
            <a:lvl6pPr marL="2514600" indent="-228600" eaLnBrk="0" fontAlgn="base" hangingPunct="0">
              <a:spcBef>
                <a:spcPct val="0"/>
              </a:spcBef>
              <a:spcAft>
                <a:spcPct val="0"/>
              </a:spcAft>
              <a:defRPr sz="2400" b="1">
                <a:solidFill>
                  <a:schemeClr val="tx1"/>
                </a:solidFill>
                <a:latin typeface="Tahoma" pitchFamily="34" charset="0"/>
              </a:defRPr>
            </a:lvl6pPr>
            <a:lvl7pPr marL="2971800" indent="-228600" eaLnBrk="0" fontAlgn="base" hangingPunct="0">
              <a:spcBef>
                <a:spcPct val="0"/>
              </a:spcBef>
              <a:spcAft>
                <a:spcPct val="0"/>
              </a:spcAft>
              <a:defRPr sz="2400" b="1">
                <a:solidFill>
                  <a:schemeClr val="tx1"/>
                </a:solidFill>
                <a:latin typeface="Tahoma" pitchFamily="34" charset="0"/>
              </a:defRPr>
            </a:lvl7pPr>
            <a:lvl8pPr marL="3429000" indent="-228600" eaLnBrk="0" fontAlgn="base" hangingPunct="0">
              <a:spcBef>
                <a:spcPct val="0"/>
              </a:spcBef>
              <a:spcAft>
                <a:spcPct val="0"/>
              </a:spcAft>
              <a:defRPr sz="2400" b="1">
                <a:solidFill>
                  <a:schemeClr val="tx1"/>
                </a:solidFill>
                <a:latin typeface="Tahoma" pitchFamily="34" charset="0"/>
              </a:defRPr>
            </a:lvl8pPr>
            <a:lvl9pPr marL="3886200" indent="-228600" eaLnBrk="0" fontAlgn="base" hangingPunct="0">
              <a:spcBef>
                <a:spcPct val="0"/>
              </a:spcBef>
              <a:spcAft>
                <a:spcPct val="0"/>
              </a:spcAft>
              <a:defRPr sz="2400" b="1">
                <a:solidFill>
                  <a:schemeClr val="tx1"/>
                </a:solidFill>
                <a:latin typeface="Tahoma" pitchFamily="34" charset="0"/>
              </a:defRPr>
            </a:lvl9pPr>
          </a:lstStyle>
          <a:p>
            <a:pPr eaLnBrk="1" hangingPunct="1">
              <a:spcBef>
                <a:spcPct val="50000"/>
              </a:spcBef>
            </a:pPr>
            <a:r>
              <a:rPr lang="en-US" altLang="zh-CN" sz="2000" b="0" dirty="0">
                <a:ea typeface="SimSun" pitchFamily="2" charset="-122"/>
              </a:rPr>
              <a:t>Dynamic Buckling of a Spherical Cap and Shock Pressure</a:t>
            </a:r>
          </a:p>
        </p:txBody>
      </p:sp>
      <p:pic>
        <p:nvPicPr>
          <p:cNvPr id="61445" name="Picture 2" descr="C:\Users\MCASTE~1\AppData\Local\Temp\Rar$DI91.424\SBU-stack_2clr__rgb_forWeb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10400" y="204788"/>
            <a:ext cx="1798638"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1905000" y="5791200"/>
            <a:ext cx="7071519" cy="276999"/>
          </a:xfrm>
          <a:prstGeom prst="rect">
            <a:avLst/>
          </a:prstGeom>
          <a:noFill/>
        </p:spPr>
        <p:txBody>
          <a:bodyPr wrap="square" rtlCol="0">
            <a:spAutoFit/>
          </a:bodyPr>
          <a:lstStyle/>
          <a:p>
            <a:r>
              <a:rPr lang="en-US" sz="1200" dirty="0"/>
              <a:t>Army Materials &amp; Mechanics Research Center reports 1970s</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Blueprint">
  <a:themeElements>
    <a:clrScheme name="Blueprint 2">
      <a:dk1>
        <a:srgbClr val="40458C"/>
      </a:dk1>
      <a:lt1>
        <a:srgbClr val="FFFFFF"/>
      </a:lt1>
      <a:dk2>
        <a:srgbClr val="660066"/>
      </a:dk2>
      <a:lt2>
        <a:srgbClr val="B7C1EB"/>
      </a:lt2>
      <a:accent1>
        <a:srgbClr val="ECD882"/>
      </a:accent1>
      <a:accent2>
        <a:srgbClr val="B2B2B2"/>
      </a:accent2>
      <a:accent3>
        <a:srgbClr val="FFFFFF"/>
      </a:accent3>
      <a:accent4>
        <a:srgbClr val="353A77"/>
      </a:accent4>
      <a:accent5>
        <a:srgbClr val="F4E9C1"/>
      </a:accent5>
      <a:accent6>
        <a:srgbClr val="A1A1A1"/>
      </a:accent6>
      <a:hlink>
        <a:srgbClr val="6F89F7"/>
      </a:hlink>
      <a:folHlink>
        <a:srgbClr val="CFDBFD"/>
      </a:folHlink>
    </a:clrScheme>
    <a:fontScheme name="Blueprin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3175" cap="flat" cmpd="sng" algn="ctr">
          <a:solidFill>
            <a:schemeClr val="tx1"/>
          </a:solidFill>
          <a:prstDash val="solid"/>
          <a:round/>
          <a:headEnd type="none" w="med" len="med"/>
          <a:tailEnd type="triangl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3175" cap="flat" cmpd="sng" algn="ctr">
          <a:solidFill>
            <a:schemeClr val="tx1"/>
          </a:solidFill>
          <a:prstDash val="solid"/>
          <a:round/>
          <a:headEnd type="none" w="med" len="med"/>
          <a:tailEnd type="triangl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Tahoma" pitchFamily="34" charset="0"/>
          </a:defRPr>
        </a:defPPr>
      </a:lstStyle>
    </a:lnDef>
  </a:objectDefaults>
  <a:extraClrSchemeLst>
    <a:extraClrScheme>
      <a:clrScheme name="Blueprint 1">
        <a:dk1>
          <a:srgbClr val="000000"/>
        </a:dk1>
        <a:lt1>
          <a:srgbClr val="FFFFFF"/>
        </a:lt1>
        <a:dk2>
          <a:srgbClr val="40458C"/>
        </a:dk2>
        <a:lt2>
          <a:srgbClr val="FFFFCC"/>
        </a:lt2>
        <a:accent1>
          <a:srgbClr val="8D8DB3"/>
        </a:accent1>
        <a:accent2>
          <a:srgbClr val="B2B2B2"/>
        </a:accent2>
        <a:accent3>
          <a:srgbClr val="AFB0C5"/>
        </a:accent3>
        <a:accent4>
          <a:srgbClr val="DADADA"/>
        </a:accent4>
        <a:accent5>
          <a:srgbClr val="C5C5D6"/>
        </a:accent5>
        <a:accent6>
          <a:srgbClr val="A1A1A1"/>
        </a:accent6>
        <a:hlink>
          <a:srgbClr val="6F89F7"/>
        </a:hlink>
        <a:folHlink>
          <a:srgbClr val="4F56AD"/>
        </a:folHlink>
      </a:clrScheme>
      <a:clrMap bg1="dk2" tx1="lt1" bg2="dk1" tx2="lt2" accent1="accent1" accent2="accent2" accent3="accent3" accent4="accent4" accent5="accent5" accent6="accent6" hlink="hlink" folHlink="folHlink"/>
    </a:extraClrScheme>
    <a:extraClrScheme>
      <a:clrScheme name="Blueprint 2">
        <a:dk1>
          <a:srgbClr val="40458C"/>
        </a:dk1>
        <a:lt1>
          <a:srgbClr val="FFFFFF"/>
        </a:lt1>
        <a:dk2>
          <a:srgbClr val="660066"/>
        </a:dk2>
        <a:lt2>
          <a:srgbClr val="B7C1EB"/>
        </a:lt2>
        <a:accent1>
          <a:srgbClr val="ECD882"/>
        </a:accent1>
        <a:accent2>
          <a:srgbClr val="B2B2B2"/>
        </a:accent2>
        <a:accent3>
          <a:srgbClr val="FFFFFF"/>
        </a:accent3>
        <a:accent4>
          <a:srgbClr val="353A77"/>
        </a:accent4>
        <a:accent5>
          <a:srgbClr val="F4E9C1"/>
        </a:accent5>
        <a:accent6>
          <a:srgbClr val="A1A1A1"/>
        </a:accent6>
        <a:hlink>
          <a:srgbClr val="6F89F7"/>
        </a:hlink>
        <a:folHlink>
          <a:srgbClr val="CFDBFD"/>
        </a:folHlink>
      </a:clrScheme>
      <a:clrMap bg1="lt1" tx1="dk1" bg2="lt2" tx2="dk2" accent1="accent1" accent2="accent2" accent3="accent3" accent4="accent4" accent5="accent5" accent6="accent6" hlink="hlink" folHlink="folHlink"/>
    </a:extraClrScheme>
    <a:extraClrScheme>
      <a:clrScheme name="Blueprint 3">
        <a:dk1>
          <a:srgbClr val="000000"/>
        </a:dk1>
        <a:lt1>
          <a:srgbClr val="FFFFFF"/>
        </a:lt1>
        <a:dk2>
          <a:srgbClr val="4D4D4D"/>
        </a:dk2>
        <a:lt2>
          <a:srgbClr val="B2B2B2"/>
        </a:lt2>
        <a:accent1>
          <a:srgbClr val="969696"/>
        </a:accent1>
        <a:accent2>
          <a:srgbClr val="EAEAEA"/>
        </a:accent2>
        <a:accent3>
          <a:srgbClr val="FFFFFF"/>
        </a:accent3>
        <a:accent4>
          <a:srgbClr val="000000"/>
        </a:accent4>
        <a:accent5>
          <a:srgbClr val="C9C9C9"/>
        </a:accent5>
        <a:accent6>
          <a:srgbClr val="D4D4D4"/>
        </a:accent6>
        <a:hlink>
          <a:srgbClr val="777777"/>
        </a:hlink>
        <a:folHlink>
          <a:srgbClr val="C0C0C0"/>
        </a:folHlink>
      </a:clrScheme>
      <a:clrMap bg1="lt1" tx1="dk1" bg2="lt2" tx2="dk2" accent1="accent1" accent2="accent2" accent3="accent3" accent4="accent4" accent5="accent5" accent6="accent6" hlink="hlink" folHlink="folHlink"/>
    </a:extraClrScheme>
    <a:extraClrScheme>
      <a:clrScheme name="Blueprint 4">
        <a:dk1>
          <a:srgbClr val="333300"/>
        </a:dk1>
        <a:lt1>
          <a:srgbClr val="FFFFFF"/>
        </a:lt1>
        <a:dk2>
          <a:srgbClr val="663300"/>
        </a:dk2>
        <a:lt2>
          <a:srgbClr val="B2B2B2"/>
        </a:lt2>
        <a:accent1>
          <a:srgbClr val="DDC6A7"/>
        </a:accent1>
        <a:accent2>
          <a:srgbClr val="D9C167"/>
        </a:accent2>
        <a:accent3>
          <a:srgbClr val="FFFFFF"/>
        </a:accent3>
        <a:accent4>
          <a:srgbClr val="2A2A00"/>
        </a:accent4>
        <a:accent5>
          <a:srgbClr val="EBDFD0"/>
        </a:accent5>
        <a:accent6>
          <a:srgbClr val="C4AF5D"/>
        </a:accent6>
        <a:hlink>
          <a:srgbClr val="8A7A66"/>
        </a:hlink>
        <a:folHlink>
          <a:srgbClr val="C0AE9E"/>
        </a:folHlink>
      </a:clrScheme>
      <a:clrMap bg1="lt1" tx1="dk1" bg2="lt2" tx2="dk2" accent1="accent1" accent2="accent2" accent3="accent3" accent4="accent4" accent5="accent5" accent6="accent6" hlink="hlink" folHlink="folHlink"/>
    </a:extraClrScheme>
    <a:extraClrScheme>
      <a:clrScheme name="Blueprint 5">
        <a:dk1>
          <a:srgbClr val="000000"/>
        </a:dk1>
        <a:lt1>
          <a:srgbClr val="FFFFFF"/>
        </a:lt1>
        <a:dk2>
          <a:srgbClr val="003366"/>
        </a:dk2>
        <a:lt2>
          <a:srgbClr val="CCFFCC"/>
        </a:lt2>
        <a:accent1>
          <a:srgbClr val="006699"/>
        </a:accent1>
        <a:accent2>
          <a:srgbClr val="009999"/>
        </a:accent2>
        <a:accent3>
          <a:srgbClr val="AAADB8"/>
        </a:accent3>
        <a:accent4>
          <a:srgbClr val="DADADA"/>
        </a:accent4>
        <a:accent5>
          <a:srgbClr val="AAB8CA"/>
        </a:accent5>
        <a:accent6>
          <a:srgbClr val="008A8A"/>
        </a:accent6>
        <a:hlink>
          <a:srgbClr val="0099CC"/>
        </a:hlink>
        <a:folHlink>
          <a:srgbClr val="00458A"/>
        </a:folHlink>
      </a:clrScheme>
      <a:clrMap bg1="dk2" tx1="lt1" bg2="dk1" tx2="lt2" accent1="accent1" accent2="accent2" accent3="accent3" accent4="accent4" accent5="accent5" accent6="accent6" hlink="hlink" folHlink="folHlink"/>
    </a:extraClrScheme>
    <a:extraClrScheme>
      <a:clrScheme name="Blueprint 6">
        <a:dk1>
          <a:srgbClr val="000000"/>
        </a:dk1>
        <a:lt1>
          <a:srgbClr val="FFFFFF"/>
        </a:lt1>
        <a:dk2>
          <a:srgbClr val="004A48"/>
        </a:dk2>
        <a:lt2>
          <a:srgbClr val="33CCCC"/>
        </a:lt2>
        <a:accent1>
          <a:srgbClr val="006699"/>
        </a:accent1>
        <a:accent2>
          <a:srgbClr val="009999"/>
        </a:accent2>
        <a:accent3>
          <a:srgbClr val="AAB1B1"/>
        </a:accent3>
        <a:accent4>
          <a:srgbClr val="DADADA"/>
        </a:accent4>
        <a:accent5>
          <a:srgbClr val="AAB8CA"/>
        </a:accent5>
        <a:accent6>
          <a:srgbClr val="008A8A"/>
        </a:accent6>
        <a:hlink>
          <a:srgbClr val="00CC99"/>
        </a:hlink>
        <a:folHlink>
          <a:srgbClr val="006666"/>
        </a:folHlink>
      </a:clrScheme>
      <a:clrMap bg1="dk2" tx1="lt1" bg2="dk1" tx2="lt2" accent1="accent1" accent2="accent2" accent3="accent3" accent4="accent4" accent5="accent5" accent6="accent6" hlink="hlink" folHlink="folHlink"/>
    </a:extraClrScheme>
    <a:extraClrScheme>
      <a:clrScheme name="Blueprint 7">
        <a:dk1>
          <a:srgbClr val="000000"/>
        </a:dk1>
        <a:lt1>
          <a:srgbClr val="FFFFFF"/>
        </a:lt1>
        <a:dk2>
          <a:srgbClr val="333300"/>
        </a:dk2>
        <a:lt2>
          <a:srgbClr val="FFFFCC"/>
        </a:lt2>
        <a:accent1>
          <a:srgbClr val="CC9900"/>
        </a:accent1>
        <a:accent2>
          <a:srgbClr val="CC6600"/>
        </a:accent2>
        <a:accent3>
          <a:srgbClr val="ADADAA"/>
        </a:accent3>
        <a:accent4>
          <a:srgbClr val="DADADA"/>
        </a:accent4>
        <a:accent5>
          <a:srgbClr val="E2CAAA"/>
        </a:accent5>
        <a:accent6>
          <a:srgbClr val="B95C00"/>
        </a:accent6>
        <a:hlink>
          <a:srgbClr val="808000"/>
        </a:hlink>
        <a:folHlink>
          <a:srgbClr val="525000"/>
        </a:folHlink>
      </a:clrScheme>
      <a:clrMap bg1="dk2" tx1="lt1" bg2="dk1" tx2="lt2" accent1="accent1" accent2="accent2" accent3="accent3" accent4="accent4" accent5="accent5" accent6="accent6" hlink="hlink" folHlink="folHlink"/>
    </a:extraClrScheme>
    <a:extraClrScheme>
      <a:clrScheme name="Blueprint 8">
        <a:dk1>
          <a:srgbClr val="003D62"/>
        </a:dk1>
        <a:lt1>
          <a:srgbClr val="FFFFFF"/>
        </a:lt1>
        <a:dk2>
          <a:srgbClr val="006699"/>
        </a:dk2>
        <a:lt2>
          <a:srgbClr val="C8D1DA"/>
        </a:lt2>
        <a:accent1>
          <a:srgbClr val="9AC0EA"/>
        </a:accent1>
        <a:accent2>
          <a:srgbClr val="80C3C8"/>
        </a:accent2>
        <a:accent3>
          <a:srgbClr val="FFFFFF"/>
        </a:accent3>
        <a:accent4>
          <a:srgbClr val="003353"/>
        </a:accent4>
        <a:accent5>
          <a:srgbClr val="CADCF3"/>
        </a:accent5>
        <a:accent6>
          <a:srgbClr val="73B0B5"/>
        </a:accent6>
        <a:hlink>
          <a:srgbClr val="81ABCB"/>
        </a:hlink>
        <a:folHlink>
          <a:srgbClr val="B6CBD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D:\Program Files\Microsoft Office\Templates\Presentation Designs\Blueprint.pot</Template>
  <TotalTime>5242</TotalTime>
  <Words>5018</Words>
  <Application>Microsoft Office PowerPoint</Application>
  <PresentationFormat>全屏显示(4:3)</PresentationFormat>
  <Paragraphs>711</Paragraphs>
  <Slides>74</Slides>
  <Notes>9</Notes>
  <HiddenSlides>0</HiddenSlides>
  <MMClips>0</MMClips>
  <ScaleCrop>false</ScaleCrop>
  <HeadingPairs>
    <vt:vector size="6" baseType="variant">
      <vt:variant>
        <vt:lpstr>主题</vt:lpstr>
      </vt:variant>
      <vt:variant>
        <vt:i4>1</vt:i4>
      </vt:variant>
      <vt:variant>
        <vt:lpstr>嵌入 OLE 服务器</vt:lpstr>
      </vt:variant>
      <vt:variant>
        <vt:i4>3</vt:i4>
      </vt:variant>
      <vt:variant>
        <vt:lpstr>幻灯片标题</vt:lpstr>
      </vt:variant>
      <vt:variant>
        <vt:i4>74</vt:i4>
      </vt:variant>
    </vt:vector>
  </HeadingPairs>
  <TitlesOfParts>
    <vt:vector size="78" baseType="lpstr">
      <vt:lpstr>Blueprint</vt:lpstr>
      <vt:lpstr>Image</vt:lpstr>
      <vt:lpstr>Equation</vt:lpstr>
      <vt:lpstr>Document</vt:lpstr>
      <vt:lpstr>PowerPoint 演示文稿</vt:lpstr>
      <vt:lpstr>PowerPoint 演示文稿</vt:lpstr>
      <vt:lpstr>PowerPoint 演示文稿</vt:lpstr>
      <vt:lpstr>Photoelasticity</vt:lpstr>
      <vt:lpstr>Publications in photoelasticity</vt:lpstr>
      <vt:lpstr>Moiré Patterns</vt:lpstr>
      <vt:lpstr>PowerPoint 演示文稿</vt:lpstr>
      <vt:lpstr>PowerPoint 演示文稿</vt:lpstr>
      <vt:lpstr>PowerPoint 演示文稿</vt:lpstr>
      <vt:lpstr>An interesting application of the shadow moiré method  </vt:lpstr>
      <vt:lpstr>PowerPoint 演示文稿</vt:lpstr>
      <vt:lpstr>PowerPoint 演示文稿</vt:lpstr>
      <vt:lpstr>Reflection Moiré</vt:lpstr>
      <vt:lpstr>PowerPoint 演示文稿</vt:lpstr>
      <vt:lpstr>PowerPoint 演示文稿</vt:lpstr>
      <vt:lpstr>PowerPoint 演示文稿</vt:lpstr>
      <vt:lpstr>PowerPoint 演示文稿</vt:lpstr>
      <vt:lpstr>Two-Beam Laser Speckle Interferometry</vt:lpstr>
      <vt:lpstr>PowerPoint 演示文稿</vt:lpstr>
      <vt:lpstr>PowerPoint 演示文稿</vt:lpstr>
      <vt:lpstr>One-Beam Laser Speckle Interferometry (Speckle Photography)</vt:lpstr>
      <vt:lpstr>Processing of Specklegram</vt:lpstr>
      <vt:lpstr>Contributions to in-plane laser speckle photography </vt:lpstr>
      <vt:lpstr>Some fundamental studies of laser speckle and  speckle photography</vt:lpstr>
      <vt:lpstr>PowerPoint 演示文稿</vt:lpstr>
      <vt:lpstr>One-Beam Laser Speckle Interferometry (Speckle Photography)</vt:lpstr>
      <vt:lpstr>Contributions to defocused laser speckle photography </vt:lpstr>
      <vt:lpstr>An interesting application of defocused  laser speckle photography</vt:lpstr>
      <vt:lpstr>PowerPoint 演示文稿</vt:lpstr>
      <vt:lpstr>Objective laser speckle method of strain analysis</vt:lpstr>
      <vt:lpstr>Incoherent Speckle Method  (White Light Speckle Method)</vt:lpstr>
      <vt:lpstr>PowerPoint 演示文稿</vt:lpstr>
      <vt:lpstr>Contracting Heart</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Examples of ESP crack tip residual strain distribution in steel</vt:lpstr>
      <vt:lpstr>PowerPoint 演示文稿</vt:lpstr>
      <vt:lpstr>PowerPoint 演示文稿</vt:lpstr>
      <vt:lpstr>PowerPoint 演示文稿</vt:lpstr>
      <vt:lpstr>Three Dimensional Stress/Strain Analysis Techniques</vt:lpstr>
      <vt:lpstr>Frozen Stress Photoelasticity-The Most Widely Used 3D Stress Analysis Technique</vt:lpstr>
      <vt:lpstr>Slicing and Cutting in Order to Obtain the Stress at a Point</vt:lpstr>
      <vt:lpstr> </vt:lpstr>
      <vt:lpstr>PowerPoint 演示文稿</vt:lpstr>
      <vt:lpstr>Theory of X-ray Computed Tomography </vt:lpstr>
      <vt:lpstr>Theory of X-ray Computed Tomography </vt:lpstr>
      <vt:lpstr>Principle of Industrial X-Ray Computed Tomography</vt:lpstr>
      <vt:lpstr>Hardware of Industrial X-Ray Computed Tomography</vt:lpstr>
      <vt:lpstr>Typical Volumetric Speckles</vt:lpstr>
      <vt:lpstr>Any 3D Markings can be Considered as Speckles</vt:lpstr>
      <vt:lpstr>Principle of 2D Digital Speckle photography (DSP)</vt:lpstr>
      <vt:lpstr>Principle of 3D DSP or DVSP</vt:lpstr>
      <vt:lpstr>Application of DVSP to Composites</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CASI</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Mechanical Properties of Foam at Different Length Scales</dc:title>
  <dc:creator>Dingyi</dc:creator>
  <cp:lastModifiedBy>user</cp:lastModifiedBy>
  <cp:revision>253</cp:revision>
  <cp:lastPrinted>2016-06-21T18:18:25Z</cp:lastPrinted>
  <dcterms:created xsi:type="dcterms:W3CDTF">2005-05-29T14:35:22Z</dcterms:created>
  <dcterms:modified xsi:type="dcterms:W3CDTF">2016-07-04T21:10:59Z</dcterms:modified>
</cp:coreProperties>
</file>